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98" r:id="rId2"/>
    <p:sldId id="399" r:id="rId3"/>
    <p:sldId id="505" r:id="rId4"/>
    <p:sldId id="504" r:id="rId5"/>
    <p:sldId id="416" r:id="rId6"/>
    <p:sldId id="401" r:id="rId7"/>
    <p:sldId id="403" r:id="rId8"/>
    <p:sldId id="407" r:id="rId9"/>
    <p:sldId id="408" r:id="rId10"/>
    <p:sldId id="409" r:id="rId11"/>
    <p:sldId id="410" r:id="rId12"/>
    <p:sldId id="411" r:id="rId13"/>
    <p:sldId id="464" r:id="rId14"/>
    <p:sldId id="506" r:id="rId15"/>
    <p:sldId id="497" r:id="rId16"/>
    <p:sldId id="314" r:id="rId17"/>
    <p:sldId id="417" r:id="rId18"/>
    <p:sldId id="418" r:id="rId19"/>
    <p:sldId id="465" r:id="rId20"/>
    <p:sldId id="319" r:id="rId21"/>
    <p:sldId id="320" r:id="rId22"/>
    <p:sldId id="321" r:id="rId23"/>
    <p:sldId id="322" r:id="rId24"/>
    <p:sldId id="323" r:id="rId25"/>
    <p:sldId id="420" r:id="rId26"/>
    <p:sldId id="421" r:id="rId27"/>
    <p:sldId id="325" r:id="rId28"/>
    <p:sldId id="326" r:id="rId29"/>
    <p:sldId id="498" r:id="rId30"/>
    <p:sldId id="499" r:id="rId31"/>
    <p:sldId id="500" r:id="rId32"/>
    <p:sldId id="501" r:id="rId33"/>
    <p:sldId id="502" r:id="rId34"/>
    <p:sldId id="507" r:id="rId35"/>
    <p:sldId id="328" r:id="rId36"/>
    <p:sldId id="329" r:id="rId37"/>
    <p:sldId id="330" r:id="rId38"/>
    <p:sldId id="331" r:id="rId39"/>
    <p:sldId id="332" r:id="rId40"/>
    <p:sldId id="333" r:id="rId41"/>
    <p:sldId id="334" r:id="rId42"/>
    <p:sldId id="422" r:id="rId43"/>
    <p:sldId id="494" r:id="rId44"/>
    <p:sldId id="493" r:id="rId45"/>
    <p:sldId id="424" r:id="rId46"/>
    <p:sldId id="339" r:id="rId47"/>
    <p:sldId id="428" r:id="rId48"/>
    <p:sldId id="508" r:id="rId49"/>
    <p:sldId id="429" r:id="rId50"/>
    <p:sldId id="346" r:id="rId51"/>
    <p:sldId id="495" r:id="rId52"/>
    <p:sldId id="347" r:id="rId53"/>
    <p:sldId id="503" r:id="rId54"/>
    <p:sldId id="430" r:id="rId55"/>
    <p:sldId id="431" r:id="rId56"/>
    <p:sldId id="432" r:id="rId57"/>
    <p:sldId id="433" r:id="rId58"/>
    <p:sldId id="509" r:id="rId59"/>
    <p:sldId id="434" r:id="rId60"/>
    <p:sldId id="435" r:id="rId61"/>
    <p:sldId id="436" r:id="rId62"/>
    <p:sldId id="437" r:id="rId63"/>
    <p:sldId id="355" r:id="rId64"/>
    <p:sldId id="356" r:id="rId65"/>
    <p:sldId id="357" r:id="rId66"/>
    <p:sldId id="358" r:id="rId67"/>
    <p:sldId id="359" r:id="rId68"/>
    <p:sldId id="360" r:id="rId69"/>
    <p:sldId id="361" r:id="rId70"/>
    <p:sldId id="510" r:id="rId71"/>
    <p:sldId id="438" r:id="rId72"/>
    <p:sldId id="447" r:id="rId73"/>
    <p:sldId id="448" r:id="rId74"/>
    <p:sldId id="449" r:id="rId75"/>
    <p:sldId id="450" r:id="rId76"/>
    <p:sldId id="451" r:id="rId77"/>
    <p:sldId id="452" r:id="rId78"/>
    <p:sldId id="453" r:id="rId79"/>
    <p:sldId id="463"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0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45" autoAdjust="0"/>
  </p:normalViewPr>
  <p:slideViewPr>
    <p:cSldViewPr snapToGrid="0">
      <p:cViewPr varScale="1">
        <p:scale>
          <a:sx n="71" d="100"/>
          <a:sy n="71" d="100"/>
        </p:scale>
        <p:origin x="10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7F5FE-C06E-4BAE-B90B-D2863CF3787A}" type="datetimeFigureOut">
              <a:rPr lang="zh-CN" altLang="en-US" smtClean="0"/>
              <a:t>2021/3/23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DCFC0-C1C1-4034-9E07-2550D1D9073A}" type="slidenum">
              <a:rPr lang="zh-CN" altLang="en-US" smtClean="0"/>
              <a:t>‹#›</a:t>
            </a:fld>
            <a:endParaRPr lang="zh-CN" altLang="en-US"/>
          </a:p>
        </p:txBody>
      </p:sp>
    </p:spTree>
    <p:extLst>
      <p:ext uri="{BB962C8B-B14F-4D97-AF65-F5344CB8AC3E}">
        <p14:creationId xmlns:p14="http://schemas.microsoft.com/office/powerpoint/2010/main" val="49464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aike.baidu.com/item/%E7%BD%91%E5%85%B3"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baike.baidu.com/item/%E8%B7%AF%E7%94%B1/363497"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8%BF%87%E7%A8%8B"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9%82%AE%E7%AE%B1" TargetMode="External"/><Relationship Id="rId5" Type="http://schemas.openxmlformats.org/officeDocument/2006/relationships/hyperlink" Target="https://baike.baidu.com/item/%E6%97%B6%E9%97%B4" TargetMode="External"/><Relationship Id="rId4" Type="http://schemas.openxmlformats.org/officeDocument/2006/relationships/hyperlink" Target="https://baike.baidu.com/item/%E8%BD%AF%E4%BB%B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5350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https://blog.csdn.net/qq_19167629/article/details/81163394</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是仅基于</a:t>
            </a:r>
            <a:r>
              <a:rPr lang="en-US" altLang="zh-CN" sz="1200" kern="1200" dirty="0" smtClean="0">
                <a:solidFill>
                  <a:schemeClr val="tx1"/>
                </a:solidFill>
                <a:effectLst/>
                <a:latin typeface="+mn-lt"/>
                <a:ea typeface="+mn-ea"/>
                <a:cs typeface="+mn-cs"/>
              </a:rPr>
              <a:t>TCP</a:t>
            </a:r>
            <a:r>
              <a:rPr lang="zh-CN" altLang="en-US" sz="1200" kern="1200" dirty="0" smtClean="0">
                <a:solidFill>
                  <a:schemeClr val="tx1"/>
                </a:solidFill>
                <a:effectLst/>
                <a:latin typeface="+mn-lt"/>
                <a:ea typeface="+mn-ea"/>
                <a:cs typeface="+mn-cs"/>
              </a:rPr>
              <a:t>的服务，不支持</a:t>
            </a:r>
            <a:r>
              <a:rPr lang="en-US" altLang="zh-CN" sz="1200" kern="1200" dirty="0" smtClean="0">
                <a:solidFill>
                  <a:schemeClr val="tx1"/>
                </a:solidFill>
                <a:effectLst/>
                <a:latin typeface="+mn-lt"/>
                <a:ea typeface="+mn-ea"/>
                <a:cs typeface="+mn-cs"/>
              </a:rPr>
              <a:t>UDP</a:t>
            </a:r>
            <a:r>
              <a:rPr lang="zh-CN" altLang="en-US" sz="1200" kern="1200" dirty="0" smtClean="0">
                <a:solidFill>
                  <a:schemeClr val="tx1"/>
                </a:solidFill>
                <a:effectLst/>
                <a:latin typeface="+mn-lt"/>
                <a:ea typeface="+mn-ea"/>
                <a:cs typeface="+mn-cs"/>
              </a:rPr>
              <a:t>。 与众不同的是</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个端口，一个数据端口和一个命令端口（也可叫做控制端口）。通常来说这两个端口是</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（命令端口）和</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（数据端口）。但</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工作方式的不同，数据端口并不总是</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。这就是主动与被动</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的最大不同之处。</a:t>
            </a:r>
            <a:endParaRPr lang="zh-CN" altLang="en-US" dirty="0" smtClean="0">
              <a:effectLst/>
            </a:endParaRPr>
          </a:p>
          <a:p>
            <a:r>
              <a:rPr lang="zh-CN" altLang="en-US" sz="1200" kern="1200" dirty="0" smtClean="0">
                <a:solidFill>
                  <a:schemeClr val="tx1"/>
                </a:solidFill>
                <a:effectLst/>
                <a:latin typeface="+mn-lt"/>
                <a:ea typeface="+mn-ea"/>
                <a:cs typeface="+mn-cs"/>
              </a:rPr>
              <a:t>（一）主动</a:t>
            </a:r>
            <a:r>
              <a:rPr lang="en-US" altLang="zh-CN" sz="1200" kern="1200" dirty="0" smtClean="0">
                <a:solidFill>
                  <a:schemeClr val="tx1"/>
                </a:solidFill>
                <a:effectLst/>
                <a:latin typeface="+mn-lt"/>
                <a:ea typeface="+mn-ea"/>
                <a:cs typeface="+mn-cs"/>
              </a:rPr>
              <a:t>FTP</a:t>
            </a:r>
            <a:endParaRPr lang="zh-CN" altLang="en-US" dirty="0" smtClean="0">
              <a:effectLst/>
            </a:endParaRPr>
          </a:p>
          <a:p>
            <a:r>
              <a:rPr lang="zh-CN" altLang="en-US" sz="1200" kern="1200" dirty="0" smtClean="0">
                <a:solidFill>
                  <a:schemeClr val="tx1"/>
                </a:solidFill>
                <a:effectLst/>
                <a:latin typeface="+mn-lt"/>
                <a:ea typeface="+mn-ea"/>
                <a:cs typeface="+mn-cs"/>
              </a:rPr>
              <a:t>主动方式的</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是这样的：客户端从一个任意的非特权端口</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N&gt;1024</a:t>
            </a:r>
            <a:r>
              <a:rPr lang="zh-CN" altLang="en-US" sz="1200" kern="1200" dirty="0" smtClean="0">
                <a:solidFill>
                  <a:schemeClr val="tx1"/>
                </a:solidFill>
                <a:effectLst/>
                <a:latin typeface="+mn-lt"/>
                <a:ea typeface="+mn-ea"/>
                <a:cs typeface="+mn-cs"/>
              </a:rPr>
              <a:t>）连接到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服务器的命令端口，也就是</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端口。然后客户端开始 监听端口</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，并发送</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命令“</a:t>
            </a:r>
            <a:r>
              <a:rPr lang="en-US" altLang="zh-CN" sz="1200" kern="1200" dirty="0" smtClean="0">
                <a:solidFill>
                  <a:schemeClr val="tx1"/>
                </a:solidFill>
                <a:effectLst/>
                <a:latin typeface="+mn-lt"/>
                <a:ea typeface="+mn-ea"/>
                <a:cs typeface="+mn-cs"/>
              </a:rPr>
              <a:t>port N+1”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服务器。接着服务器会从它自己的数据端口（</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）连接到客户端指定的数据端口（</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a:t>
            </a:r>
            <a:endParaRPr lang="zh-CN" altLang="en-US" dirty="0" smtClean="0">
              <a:effectLst/>
            </a:endParaRPr>
          </a:p>
          <a:p>
            <a:r>
              <a:rPr lang="zh-CN" altLang="en-US"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服务器前面的防火墙来说，必须允许以下通讯才能支持主动方式</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a:t>
            </a:r>
            <a:endParaRPr lang="zh-CN" altLang="en-US" dirty="0" smtClean="0">
              <a:effectLst/>
            </a:endParaRPr>
          </a:p>
          <a:p>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端口。（客户端初始化的连接）</a:t>
            </a:r>
            <a:endParaRPr lang="zh-CN" altLang="en-US" dirty="0" smtClean="0">
              <a:effectLst/>
            </a:endParaRPr>
          </a:p>
          <a:p>
            <a:r>
              <a:rPr lang="en-US" altLang="zh-CN" sz="1200" kern="1200" dirty="0" smtClean="0">
                <a:solidFill>
                  <a:schemeClr val="tx1"/>
                </a:solidFill>
                <a:effectLst/>
                <a:latin typeface="+mn-lt"/>
                <a:ea typeface="+mn-ea"/>
                <a:cs typeface="+mn-cs"/>
              </a:rPr>
              <a:t>2. 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端口到大于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 （服务器响应客户端的控制端口）</a:t>
            </a:r>
            <a:endParaRPr lang="zh-CN" altLang="en-US" dirty="0" smtClean="0">
              <a:effectLst/>
            </a:endParaRPr>
          </a:p>
          <a:p>
            <a:r>
              <a:rPr lang="en-US" altLang="zh-CN" sz="1200" kern="1200" dirty="0" smtClean="0">
                <a:solidFill>
                  <a:schemeClr val="tx1"/>
                </a:solidFill>
                <a:effectLst/>
                <a:latin typeface="+mn-lt"/>
                <a:ea typeface="+mn-ea"/>
                <a:cs typeface="+mn-cs"/>
              </a:rPr>
              <a:t>3. 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端口到大于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的端口。（服务器端初始化数据连接到客户端的数据端口）</a:t>
            </a:r>
            <a:endParaRPr lang="zh-CN" altLang="en-US" dirty="0" smtClean="0">
              <a:effectLst/>
            </a:endParaRPr>
          </a:p>
          <a:p>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端口（客户端发送</a:t>
            </a:r>
            <a:r>
              <a:rPr lang="en-US" altLang="zh-CN" sz="1200" kern="1200" dirty="0" smtClean="0">
                <a:solidFill>
                  <a:schemeClr val="tx1"/>
                </a:solidFill>
                <a:effectLst/>
                <a:latin typeface="+mn-lt"/>
                <a:ea typeface="+mn-ea"/>
                <a:cs typeface="+mn-cs"/>
              </a:rPr>
              <a:t>ACK</a:t>
            </a:r>
            <a:r>
              <a:rPr lang="zh-CN" altLang="en-US" sz="1200" kern="1200" dirty="0" smtClean="0">
                <a:solidFill>
                  <a:schemeClr val="tx1"/>
                </a:solidFill>
                <a:effectLst/>
                <a:latin typeface="+mn-lt"/>
                <a:ea typeface="+mn-ea"/>
                <a:cs typeface="+mn-cs"/>
              </a:rPr>
              <a:t>响应到服务器的数据端口）</a:t>
            </a:r>
            <a:endParaRPr lang="zh-CN" altLang="en-US" dirty="0" smtClean="0">
              <a:effectLst/>
            </a:endParaRPr>
          </a:p>
          <a:p>
            <a:r>
              <a:rPr lang="zh-CN" altLang="en-US" sz="1200" kern="1200" dirty="0" smtClean="0">
                <a:solidFill>
                  <a:schemeClr val="tx1"/>
                </a:solidFill>
                <a:effectLst/>
                <a:latin typeface="+mn-lt"/>
                <a:ea typeface="+mn-ea"/>
                <a:cs typeface="+mn-cs"/>
              </a:rPr>
              <a:t>（二）被动</a:t>
            </a:r>
            <a:r>
              <a:rPr lang="en-US" altLang="zh-CN" sz="1200" kern="1200" dirty="0" smtClean="0">
                <a:solidFill>
                  <a:schemeClr val="tx1"/>
                </a:solidFill>
                <a:effectLst/>
                <a:latin typeface="+mn-lt"/>
                <a:ea typeface="+mn-ea"/>
                <a:cs typeface="+mn-cs"/>
              </a:rPr>
              <a:t>FTP</a:t>
            </a:r>
            <a:endParaRPr lang="zh-CN" altLang="en-US" dirty="0" smtClean="0">
              <a:effectLst/>
            </a:endParaRPr>
          </a:p>
          <a:p>
            <a:r>
              <a:rPr lang="zh-CN" altLang="en-US" sz="1200" kern="1200" dirty="0" smtClean="0">
                <a:solidFill>
                  <a:schemeClr val="tx1"/>
                </a:solidFill>
                <a:effectLst/>
                <a:latin typeface="+mn-lt"/>
                <a:ea typeface="+mn-ea"/>
                <a:cs typeface="+mn-cs"/>
              </a:rPr>
              <a:t>为了解决服务器发起到客户的连接的问题，人们开发了一种不同的</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连接方式。这就是所谓的被动方式，或者叫做</a:t>
            </a:r>
            <a:r>
              <a:rPr lang="en-US" altLang="zh-CN" sz="1200" kern="1200" dirty="0" smtClean="0">
                <a:solidFill>
                  <a:schemeClr val="tx1"/>
                </a:solidFill>
                <a:effectLst/>
                <a:latin typeface="+mn-lt"/>
                <a:ea typeface="+mn-ea"/>
                <a:cs typeface="+mn-cs"/>
              </a:rPr>
              <a:t>PASV</a:t>
            </a:r>
            <a:r>
              <a:rPr lang="zh-CN" altLang="en-US" sz="1200" kern="1200" dirty="0" smtClean="0">
                <a:solidFill>
                  <a:schemeClr val="tx1"/>
                </a:solidFill>
                <a:effectLst/>
                <a:latin typeface="+mn-lt"/>
                <a:ea typeface="+mn-ea"/>
                <a:cs typeface="+mn-cs"/>
              </a:rPr>
              <a:t>，当客户端通知服务器它处于 被动模式时才启用。</a:t>
            </a:r>
            <a:endParaRPr lang="zh-CN" altLang="en-US" dirty="0" smtClean="0">
              <a:effectLst/>
            </a:endParaRPr>
          </a:p>
          <a:p>
            <a:r>
              <a:rPr lang="zh-CN" altLang="en-US" sz="1200" kern="1200" dirty="0" smtClean="0">
                <a:solidFill>
                  <a:schemeClr val="tx1"/>
                </a:solidFill>
                <a:effectLst/>
                <a:latin typeface="+mn-lt"/>
                <a:ea typeface="+mn-ea"/>
                <a:cs typeface="+mn-cs"/>
              </a:rPr>
              <a:t>在被动方式</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中，命令连接和数据连接都由客户端发起，这样就可以解决从服务器到客户端的数据端口的入方向连接被防火墙过滤掉的问题。</a:t>
            </a:r>
            <a:endParaRPr lang="zh-CN" altLang="en-US" dirty="0" smtClean="0">
              <a:effectLst/>
            </a:endParaRPr>
          </a:p>
          <a:p>
            <a:r>
              <a:rPr lang="zh-CN" altLang="en-US" sz="1200" kern="1200" dirty="0" smtClean="0">
                <a:solidFill>
                  <a:schemeClr val="tx1"/>
                </a:solidFill>
                <a:effectLst/>
                <a:latin typeface="+mn-lt"/>
                <a:ea typeface="+mn-ea"/>
                <a:cs typeface="+mn-cs"/>
              </a:rPr>
              <a:t>当开启一个 </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连接时，客户端打开两个任意的非特权本地端口（</a:t>
            </a:r>
            <a:r>
              <a:rPr lang="en-US" altLang="zh-CN" sz="1200" kern="1200" dirty="0" smtClean="0">
                <a:solidFill>
                  <a:schemeClr val="tx1"/>
                </a:solidFill>
                <a:effectLst/>
                <a:latin typeface="+mn-lt"/>
                <a:ea typeface="+mn-ea"/>
                <a:cs typeface="+mn-cs"/>
              </a:rPr>
              <a:t>N &gt; 1024</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）。第一个端口连接服务器的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端口，但与主动方式的</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不同，客户端不会提交</a:t>
            </a:r>
            <a:r>
              <a:rPr lang="en-US" altLang="zh-CN" sz="1200" kern="1200" dirty="0" smtClean="0">
                <a:solidFill>
                  <a:schemeClr val="tx1"/>
                </a:solidFill>
                <a:effectLst/>
                <a:latin typeface="+mn-lt"/>
                <a:ea typeface="+mn-ea"/>
                <a:cs typeface="+mn-cs"/>
              </a:rPr>
              <a:t>PORT</a:t>
            </a:r>
            <a:r>
              <a:rPr lang="zh-CN" altLang="en-US" sz="1200" kern="1200" dirty="0" smtClean="0">
                <a:solidFill>
                  <a:schemeClr val="tx1"/>
                </a:solidFill>
                <a:effectLst/>
                <a:latin typeface="+mn-lt"/>
                <a:ea typeface="+mn-ea"/>
                <a:cs typeface="+mn-cs"/>
              </a:rPr>
              <a:t>命令并允许服务器来回连它的数据端口，而是提交 </a:t>
            </a:r>
            <a:r>
              <a:rPr lang="en-US" altLang="zh-CN" sz="1200" kern="1200" dirty="0" smtClean="0">
                <a:solidFill>
                  <a:schemeClr val="tx1"/>
                </a:solidFill>
                <a:effectLst/>
                <a:latin typeface="+mn-lt"/>
                <a:ea typeface="+mn-ea"/>
                <a:cs typeface="+mn-cs"/>
              </a:rPr>
              <a:t>PASV</a:t>
            </a:r>
            <a:r>
              <a:rPr lang="zh-CN" altLang="en-US" sz="1200" kern="1200" dirty="0" smtClean="0">
                <a:solidFill>
                  <a:schemeClr val="tx1"/>
                </a:solidFill>
                <a:effectLst/>
                <a:latin typeface="+mn-lt"/>
                <a:ea typeface="+mn-ea"/>
                <a:cs typeface="+mn-cs"/>
              </a:rPr>
              <a:t>命令。这样做的结果是服务器会开启一个任意的非特权端口（</a:t>
            </a:r>
            <a:r>
              <a:rPr lang="en-US" altLang="zh-CN" sz="1200" kern="1200" dirty="0" smtClean="0">
                <a:solidFill>
                  <a:schemeClr val="tx1"/>
                </a:solidFill>
                <a:effectLst/>
                <a:latin typeface="+mn-lt"/>
                <a:ea typeface="+mn-ea"/>
                <a:cs typeface="+mn-cs"/>
              </a:rPr>
              <a:t>P &gt; 1024</a:t>
            </a:r>
            <a:r>
              <a:rPr lang="zh-CN" altLang="en-US" sz="1200" kern="1200" dirty="0" smtClean="0">
                <a:solidFill>
                  <a:schemeClr val="tx1"/>
                </a:solidFill>
                <a:effectLst/>
                <a:latin typeface="+mn-lt"/>
                <a:ea typeface="+mn-ea"/>
                <a:cs typeface="+mn-cs"/>
              </a:rPr>
              <a:t>），并发送</a:t>
            </a:r>
            <a:r>
              <a:rPr lang="en-US" altLang="zh-CN" sz="1200" kern="1200" dirty="0" smtClean="0">
                <a:solidFill>
                  <a:schemeClr val="tx1"/>
                </a:solidFill>
                <a:effectLst/>
                <a:latin typeface="+mn-lt"/>
                <a:ea typeface="+mn-ea"/>
                <a:cs typeface="+mn-cs"/>
              </a:rPr>
              <a:t>PORT P</a:t>
            </a:r>
            <a:r>
              <a:rPr lang="zh-CN" altLang="en-US" sz="1200" kern="1200" dirty="0" smtClean="0">
                <a:solidFill>
                  <a:schemeClr val="tx1"/>
                </a:solidFill>
                <a:effectLst/>
                <a:latin typeface="+mn-lt"/>
                <a:ea typeface="+mn-ea"/>
                <a:cs typeface="+mn-cs"/>
              </a:rPr>
              <a:t>命令给客户端。然后客户端发起从本地端口</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到服务器的端口</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的连接用来传送数据。</a:t>
            </a:r>
            <a:endParaRPr lang="zh-CN" altLang="en-US" dirty="0" smtClean="0">
              <a:effectLst/>
            </a:endParaRPr>
          </a:p>
          <a:p>
            <a:r>
              <a:rPr lang="zh-CN" altLang="en-US" sz="1200" kern="1200" dirty="0" smtClean="0">
                <a:solidFill>
                  <a:schemeClr val="tx1"/>
                </a:solidFill>
                <a:effectLst/>
                <a:latin typeface="+mn-lt"/>
                <a:ea typeface="+mn-ea"/>
                <a:cs typeface="+mn-cs"/>
              </a:rPr>
              <a:t>对于服务器端的防火墙来说，必须允许下面的通讯才能支持被动方式的</a:t>
            </a:r>
            <a:r>
              <a:rPr lang="en-US" altLang="zh-CN" sz="1200" kern="1200" dirty="0" smtClean="0">
                <a:solidFill>
                  <a:schemeClr val="tx1"/>
                </a:solidFill>
                <a:effectLst/>
                <a:latin typeface="+mn-lt"/>
                <a:ea typeface="+mn-ea"/>
                <a:cs typeface="+mn-cs"/>
              </a:rPr>
              <a:t>FTP:</a:t>
            </a:r>
            <a:endParaRPr lang="zh-CN" altLang="en-US" dirty="0" smtClean="0">
              <a:effectLst/>
            </a:endParaRPr>
          </a:p>
          <a:p>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从任何大于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的端口到服务器的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 （客户端初始化的连接）</a:t>
            </a:r>
            <a:endParaRPr lang="zh-CN" altLang="en-US" dirty="0" smtClean="0">
              <a:effectLst/>
            </a:endParaRPr>
          </a:p>
          <a:p>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端口到任何大于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 （服务器响应到客户端的控制端口的连接）</a:t>
            </a:r>
            <a:endParaRPr lang="zh-CN" altLang="en-US" dirty="0" smtClean="0">
              <a:effectLst/>
            </a:endParaRPr>
          </a:p>
          <a:p>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从任何大于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端口到服务器的大于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 （客户端初始化数据连接到服务器指定的任意端口）</a:t>
            </a:r>
            <a:endParaRPr lang="zh-CN" altLang="en-US" dirty="0" smtClean="0">
              <a:effectLst/>
            </a:endParaRPr>
          </a:p>
          <a:p>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服务器的大于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端口到远程的大于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的端口（服务器发送</a:t>
            </a:r>
            <a:r>
              <a:rPr lang="en-US" altLang="zh-CN" sz="1200" kern="1200" dirty="0" smtClean="0">
                <a:solidFill>
                  <a:schemeClr val="tx1"/>
                </a:solidFill>
                <a:effectLst/>
                <a:latin typeface="+mn-lt"/>
                <a:ea typeface="+mn-ea"/>
                <a:cs typeface="+mn-cs"/>
              </a:rPr>
              <a:t>ACK</a:t>
            </a:r>
            <a:r>
              <a:rPr lang="zh-CN" altLang="en-US" sz="1200" kern="1200" dirty="0" smtClean="0">
                <a:solidFill>
                  <a:schemeClr val="tx1"/>
                </a:solidFill>
                <a:effectLst/>
                <a:latin typeface="+mn-lt"/>
                <a:ea typeface="+mn-ea"/>
                <a:cs typeface="+mn-cs"/>
              </a:rPr>
              <a:t>响应和数据到客户端的数据端口）</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42</a:t>
            </a:fld>
            <a:endParaRPr lang="zh-CN" altLang="en-US"/>
          </a:p>
        </p:txBody>
      </p:sp>
    </p:spTree>
    <p:extLst>
      <p:ext uri="{BB962C8B-B14F-4D97-AF65-F5344CB8AC3E}">
        <p14:creationId xmlns:p14="http://schemas.microsoft.com/office/powerpoint/2010/main" val="64455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48</a:t>
            </a:fld>
            <a:endParaRPr lang="zh-CN" altLang="en-US"/>
          </a:p>
        </p:txBody>
      </p:sp>
    </p:spTree>
    <p:extLst>
      <p:ext uri="{BB962C8B-B14F-4D97-AF65-F5344CB8AC3E}">
        <p14:creationId xmlns:p14="http://schemas.microsoft.com/office/powerpoint/2010/main" val="3515331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Instant Messaging</a:t>
            </a:r>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51</a:t>
            </a:fld>
            <a:endParaRPr lang="zh-CN" altLang="en-US"/>
          </a:p>
        </p:txBody>
      </p:sp>
    </p:spTree>
    <p:extLst>
      <p:ext uri="{BB962C8B-B14F-4D97-AF65-F5344CB8AC3E}">
        <p14:creationId xmlns:p14="http://schemas.microsoft.com/office/powerpoint/2010/main" val="384244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58</a:t>
            </a:fld>
            <a:endParaRPr lang="zh-CN" altLang="en-US"/>
          </a:p>
        </p:txBody>
      </p:sp>
    </p:spTree>
    <p:extLst>
      <p:ext uri="{BB962C8B-B14F-4D97-AF65-F5344CB8AC3E}">
        <p14:creationId xmlns:p14="http://schemas.microsoft.com/office/powerpoint/2010/main" val="317359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堡垒主机（</a:t>
            </a:r>
            <a:r>
              <a:rPr lang="en-US" altLang="zh-CN" dirty="0" smtClean="0"/>
              <a:t>Bastion Host </a:t>
            </a:r>
            <a:r>
              <a:rPr lang="zh-CN" altLang="en-US" dirty="0" smtClean="0"/>
              <a:t>）    堡垒机（</a:t>
            </a:r>
            <a:r>
              <a:rPr lang="en-US" altLang="zh-CN" dirty="0" smtClean="0"/>
              <a:t>Access Gateway </a:t>
            </a:r>
            <a:r>
              <a:rPr lang="zh-CN" altLang="en-US" dirty="0" smtClean="0"/>
              <a:t>）      是不同的概念</a:t>
            </a:r>
            <a:endParaRPr lang="en-US" altLang="zh-CN" dirty="0" smtClean="0"/>
          </a:p>
          <a:p>
            <a:endParaRPr lang="en-US" altLang="zh-CN" dirty="0" smtClean="0"/>
          </a:p>
          <a:p>
            <a:r>
              <a:rPr lang="zh-CN" altLang="en-US" dirty="0" smtClean="0"/>
              <a:t>堡垒主机</a:t>
            </a:r>
            <a:r>
              <a:rPr lang="en-US" altLang="zh-CN" dirty="0" smtClean="0"/>
              <a:t>--</a:t>
            </a:r>
            <a:r>
              <a:rPr lang="zh-CN" altLang="en-US" dirty="0" smtClean="0"/>
              <a:t>（百度）堡垒主机是一种被强化的可以防御进攻的计算机，作为进入内部网络的一个检查点，以达到把整个网络的安全问题集中在某个主机上解决，从而省时省力，不用考虑其它主机的安全的目的。堡垒主机是网络中最容易受到侵害的主机，所以堡垒主机也必须是自身保护最完善的主机。一个堡垒主机使用两块网卡，每个网卡连接不同的网络。一块网卡连接你公司的内部网络用来管理、控制和保护，而另一块连接另一个网络，通常是公网也就是</a:t>
            </a:r>
            <a:r>
              <a:rPr lang="en-US" altLang="zh-CN" dirty="0" smtClean="0"/>
              <a:t>Internet</a:t>
            </a:r>
            <a:r>
              <a:rPr lang="zh-CN" altLang="en-US" dirty="0" smtClean="0"/>
              <a:t>。堡垒主机经常配置</a:t>
            </a:r>
            <a:r>
              <a:rPr lang="zh-CN" altLang="en-US" dirty="0" smtClean="0">
                <a:hlinkClick r:id="rId3"/>
              </a:rPr>
              <a:t>网关</a:t>
            </a:r>
            <a:r>
              <a:rPr lang="zh-CN" altLang="en-US" dirty="0" smtClean="0"/>
              <a:t>服务。网关服务是一个进程来提供对从公网到私有网络的特殊协议</a:t>
            </a:r>
            <a:r>
              <a:rPr lang="zh-CN" altLang="en-US" dirty="0" smtClean="0">
                <a:hlinkClick r:id="rId4"/>
              </a:rPr>
              <a:t>路由</a:t>
            </a:r>
            <a:r>
              <a:rPr lang="zh-CN" altLang="en-US" dirty="0" smtClean="0"/>
              <a:t>，反之亦然。</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https://blog.csdn.net/qq_34829447/article/details/82658396</a:t>
            </a:r>
          </a:p>
          <a:p>
            <a:r>
              <a:rPr lang="zh-CN" altLang="en-US" dirty="0" smtClean="0"/>
              <a:t>堡垒主机是一台完全暴露给外网攻击的主机。它没有任何防火墙或者包过滤路由器设备保护。堡垒主机执行的任务对于整个网络安全系统至关重要。事实上，防火墙和包过滤路由器也可以被看作堡垒主机。由于堡垒主机完全暴露在外网安全威胁之下，需要做许多工作来设计和配置堡垒主机，使它遭到外网攻击成功的风险性减至最低。其他类型的堡垒主机包括：</a:t>
            </a:r>
            <a:r>
              <a:rPr lang="en-US" altLang="zh-CN" dirty="0" err="1" smtClean="0"/>
              <a:t>Web,Mail,DNS,FTP</a:t>
            </a:r>
            <a:r>
              <a:rPr lang="zh-CN" altLang="en-US" dirty="0" smtClean="0"/>
              <a:t>服务器。一些网络管理员会用堡垒主机做牺牲品来换取网络的安全。这些主机吸引入侵者的注意力，耗费攻击真正网络主机的时间并且使追踪入侵企图变得更加容易。 </a:t>
            </a:r>
          </a:p>
          <a:p>
            <a:endParaRPr lang="en-US" altLang="zh-CN" dirty="0" smtClean="0"/>
          </a:p>
          <a:p>
            <a:endParaRPr lang="en-US" altLang="zh-CN" dirty="0" smtClean="0"/>
          </a:p>
          <a:p>
            <a:r>
              <a:rPr lang="zh-CN" altLang="en-US" dirty="0" smtClean="0"/>
              <a:t>堡垒机（知乎  </a:t>
            </a:r>
            <a:r>
              <a:rPr lang="en-US" altLang="zh-CN" dirty="0" smtClean="0"/>
              <a:t>https://www.zhihu.com/question/21036511/answer/19357542</a:t>
            </a:r>
            <a:r>
              <a:rPr lang="zh-CN" altLang="en-US" dirty="0" smtClean="0"/>
              <a:t>）</a:t>
            </a:r>
            <a:endParaRPr lang="en-US" altLang="zh-CN" dirty="0" smtClean="0"/>
          </a:p>
          <a:p>
            <a:endParaRPr lang="en-US" altLang="zh-CN" dirty="0" smtClean="0"/>
          </a:p>
          <a:p>
            <a:r>
              <a:rPr lang="zh-CN" altLang="en-US" dirty="0" smtClean="0"/>
              <a:t>堡垒机是一种运维安全审计系统。主要的功能是对运维人员的运维操作进行审计和权限控制。同时堡垒机还有账号集中管理，单点登陆的功能。</a:t>
            </a:r>
            <a:br>
              <a:rPr lang="zh-CN" altLang="en-US" dirty="0" smtClean="0"/>
            </a:br>
            <a:r>
              <a:rPr lang="zh-CN" altLang="en-US" dirty="0" smtClean="0"/>
              <a:t>想象一下，如果你要维护一百多台服务器，记住每台服务器的密码，肯定是不可能的吧？这种情况下，可以在堡垒机上配置服务器和服务器账号，配置完毕后，通过堡垒机登录，你只需要输入你的堡垒机账号就能访问你有权限访问的设备了。</a:t>
            </a:r>
            <a:br>
              <a:rPr lang="zh-CN" altLang="en-US" dirty="0" smtClean="0"/>
            </a:br>
            <a:r>
              <a:rPr lang="zh-CN" altLang="en-US" dirty="0" smtClean="0"/>
              <a:t>堡垒机一般支持的协议有图形（</a:t>
            </a:r>
            <a:r>
              <a:rPr lang="en-US" altLang="zh-CN" dirty="0" smtClean="0"/>
              <a:t>RDP/VNC/X11</a:t>
            </a:r>
            <a:r>
              <a:rPr lang="zh-CN" altLang="en-US" dirty="0" smtClean="0"/>
              <a:t>）、字符（</a:t>
            </a:r>
            <a:r>
              <a:rPr lang="en-US" altLang="zh-CN" dirty="0" smtClean="0"/>
              <a:t>SSH/TELNET</a:t>
            </a:r>
            <a:r>
              <a:rPr lang="zh-CN" altLang="en-US" dirty="0" smtClean="0"/>
              <a:t>）、文件（</a:t>
            </a:r>
            <a:r>
              <a:rPr lang="en-US" altLang="zh-CN" dirty="0" smtClean="0"/>
              <a:t>FTP/SFTP</a:t>
            </a:r>
            <a:r>
              <a:rPr lang="zh-CN" altLang="en-US" dirty="0" smtClean="0"/>
              <a:t>）和一些数据库协议（</a:t>
            </a:r>
            <a:r>
              <a:rPr lang="en-US" altLang="zh-CN" dirty="0" smtClean="0"/>
              <a:t>MySQL</a:t>
            </a:r>
            <a:r>
              <a:rPr lang="zh-CN" altLang="en-US" dirty="0" smtClean="0"/>
              <a:t>、</a:t>
            </a:r>
            <a:r>
              <a:rPr lang="en-US" altLang="zh-CN" dirty="0" smtClean="0"/>
              <a:t>Oracle</a:t>
            </a:r>
            <a:r>
              <a:rPr lang="zh-CN" altLang="en-US" dirty="0" smtClean="0"/>
              <a:t>）等等。</a:t>
            </a:r>
            <a:br>
              <a:rPr lang="zh-CN" altLang="en-US" dirty="0" smtClean="0"/>
            </a:br>
            <a:r>
              <a:rPr lang="zh-CN" altLang="en-US" dirty="0" smtClean="0"/>
              <a:t>目前国内专业做堡垒机的厂商有绿盟、思福迪、齐智、江南科友等。在产品的选择方面，考虑的因素有易用性、安全性等。因为堡垒机本身具有很高的权限，因此在安全性方面特别需要注意。建议选择一些有专业网络安全背景的厂商的产品。</a:t>
            </a:r>
          </a:p>
          <a:p>
            <a:r>
              <a:rPr lang="zh-CN" altLang="en-US" dirty="0" smtClean="0"/>
              <a:t/>
            </a:r>
            <a:br>
              <a:rPr lang="zh-CN" altLang="en-US" dirty="0" smtClean="0"/>
            </a:br>
            <a:endParaRPr lang="en-US" altLang="zh-CN" dirty="0" smtClean="0"/>
          </a:p>
        </p:txBody>
      </p:sp>
      <p:sp>
        <p:nvSpPr>
          <p:cNvPr id="4" name="灯片编号占位符 3"/>
          <p:cNvSpPr>
            <a:spLocks noGrp="1"/>
          </p:cNvSpPr>
          <p:nvPr>
            <p:ph type="sldNum" sz="quarter" idx="10"/>
          </p:nvPr>
        </p:nvSpPr>
        <p:spPr/>
        <p:txBody>
          <a:bodyPr/>
          <a:lstStyle/>
          <a:p>
            <a:fld id="{970DCFC0-C1C1-4034-9E07-2550D1D9073A}" type="slidenum">
              <a:rPr lang="zh-CN" altLang="en-US" smtClean="0"/>
              <a:t>59</a:t>
            </a:fld>
            <a:endParaRPr lang="zh-CN" altLang="en-US"/>
          </a:p>
        </p:txBody>
      </p:sp>
    </p:spTree>
    <p:extLst>
      <p:ext uri="{BB962C8B-B14F-4D97-AF65-F5344CB8AC3E}">
        <p14:creationId xmlns:p14="http://schemas.microsoft.com/office/powerpoint/2010/main" val="1071950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70</a:t>
            </a:fld>
            <a:endParaRPr lang="zh-CN" altLang="en-US"/>
          </a:p>
        </p:txBody>
      </p:sp>
    </p:spTree>
    <p:extLst>
      <p:ext uri="{BB962C8B-B14F-4D97-AF65-F5344CB8AC3E}">
        <p14:creationId xmlns:p14="http://schemas.microsoft.com/office/powerpoint/2010/main" val="3704709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71</a:t>
            </a:fld>
            <a:endParaRPr lang="zh-CN" altLang="en-US"/>
          </a:p>
        </p:txBody>
      </p:sp>
    </p:spTree>
    <p:extLst>
      <p:ext uri="{BB962C8B-B14F-4D97-AF65-F5344CB8AC3E}">
        <p14:creationId xmlns:p14="http://schemas.microsoft.com/office/powerpoint/2010/main" val="3511949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数据驱动攻击是通过向某个程序发送数据，以产生非预期结果的攻击，通常为攻击者给出访问目标系统的权限，数据驱动攻击分为缓冲区溢出攻击、格式化字符串攻击、输入验证攻击、同步漏洞攻击、信任漏洞攻击等。</a:t>
            </a:r>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72</a:t>
            </a:fld>
            <a:endParaRPr lang="zh-CN" altLang="en-US"/>
          </a:p>
        </p:txBody>
      </p:sp>
    </p:spTree>
    <p:extLst>
      <p:ext uri="{BB962C8B-B14F-4D97-AF65-F5344CB8AC3E}">
        <p14:creationId xmlns:p14="http://schemas.microsoft.com/office/powerpoint/2010/main" val="195604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127204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9468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6</a:t>
            </a:fld>
            <a:endParaRPr lang="zh-CN" altLang="en-US"/>
          </a:p>
        </p:txBody>
      </p:sp>
    </p:spTree>
    <p:extLst>
      <p:ext uri="{BB962C8B-B14F-4D97-AF65-F5344CB8AC3E}">
        <p14:creationId xmlns:p14="http://schemas.microsoft.com/office/powerpoint/2010/main" val="1756275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27575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所谓的电子邮件炸弹，其工作</a:t>
            </a:r>
            <a:r>
              <a:rPr lang="zh-CN" altLang="en-US" sz="1200" b="0" i="0" u="none" strike="noStrike" kern="1200" dirty="0" smtClean="0">
                <a:solidFill>
                  <a:schemeClr val="tx1"/>
                </a:solidFill>
                <a:effectLst/>
                <a:latin typeface="+mn-lt"/>
                <a:ea typeface="+mn-ea"/>
                <a:cs typeface="+mn-cs"/>
                <a:hlinkClick r:id="rId3"/>
              </a:rPr>
              <a:t>过程</a:t>
            </a:r>
            <a:r>
              <a:rPr lang="zh-CN" altLang="en-US" sz="1200" b="0" i="0" kern="1200" dirty="0" smtClean="0">
                <a:solidFill>
                  <a:schemeClr val="tx1"/>
                </a:solidFill>
                <a:effectLst/>
                <a:latin typeface="+mn-lt"/>
                <a:ea typeface="+mn-ea"/>
                <a:cs typeface="+mn-cs"/>
              </a:rPr>
              <a:t>与炸弹也是一样的，只不过是用电子邮件来代替炸弹而已，具体指的是电子邮件的发送者，利用某些特殊的电子邮件</a:t>
            </a:r>
            <a:r>
              <a:rPr lang="zh-CN" altLang="en-US" sz="1200" b="0" i="0" u="none" strike="noStrike" kern="1200" dirty="0" smtClean="0">
                <a:solidFill>
                  <a:schemeClr val="tx1"/>
                </a:solidFill>
                <a:effectLst/>
                <a:latin typeface="+mn-lt"/>
                <a:ea typeface="+mn-ea"/>
                <a:cs typeface="+mn-cs"/>
                <a:hlinkClick r:id="rId4"/>
              </a:rPr>
              <a:t>软件</a:t>
            </a:r>
            <a:r>
              <a:rPr lang="zh-CN" altLang="en-US" sz="1200" b="0" i="0" kern="1200" dirty="0" smtClean="0">
                <a:solidFill>
                  <a:schemeClr val="tx1"/>
                </a:solidFill>
                <a:effectLst/>
                <a:latin typeface="+mn-lt"/>
                <a:ea typeface="+mn-ea"/>
                <a:cs typeface="+mn-cs"/>
              </a:rPr>
              <a:t>，在很短</a:t>
            </a:r>
            <a:r>
              <a:rPr lang="zh-CN" altLang="en-US" sz="1200" b="0" i="0" u="none" strike="noStrike" kern="1200" dirty="0" smtClean="0">
                <a:solidFill>
                  <a:schemeClr val="tx1"/>
                </a:solidFill>
                <a:effectLst/>
                <a:latin typeface="+mn-lt"/>
                <a:ea typeface="+mn-ea"/>
                <a:cs typeface="+mn-cs"/>
                <a:hlinkClick r:id="rId5"/>
              </a:rPr>
              <a:t>时间</a:t>
            </a:r>
            <a:r>
              <a:rPr lang="zh-CN" altLang="en-US" sz="1200" b="0" i="0" kern="1200" dirty="0" smtClean="0">
                <a:solidFill>
                  <a:schemeClr val="tx1"/>
                </a:solidFill>
                <a:effectLst/>
                <a:latin typeface="+mn-lt"/>
                <a:ea typeface="+mn-ea"/>
                <a:cs typeface="+mn-cs"/>
              </a:rPr>
              <a:t>内连续不断地将大容量的电子邮件邮寄给同一个收信人，而一般收信人的</a:t>
            </a:r>
            <a:r>
              <a:rPr lang="zh-CN" altLang="en-US" sz="1200" b="0" i="0" u="none" strike="noStrike" kern="1200" dirty="0" smtClean="0">
                <a:solidFill>
                  <a:schemeClr val="tx1"/>
                </a:solidFill>
                <a:effectLst/>
                <a:latin typeface="+mn-lt"/>
                <a:ea typeface="+mn-ea"/>
                <a:cs typeface="+mn-cs"/>
                <a:hlinkClick r:id="rId6"/>
              </a:rPr>
              <a:t>邮箱</a:t>
            </a:r>
            <a:r>
              <a:rPr lang="zh-CN" altLang="en-US" sz="1200" b="0" i="0" kern="1200" dirty="0" smtClean="0">
                <a:solidFill>
                  <a:schemeClr val="tx1"/>
                </a:solidFill>
                <a:effectLst/>
                <a:latin typeface="+mn-lt"/>
                <a:ea typeface="+mn-ea"/>
                <a:cs typeface="+mn-cs"/>
              </a:rPr>
              <a:t>容量是有限的，在这些数以千计的大容量信件面前肯定是不堪重负，而最终“爆炸身亡”。</a:t>
            </a:r>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17</a:t>
            </a:fld>
            <a:endParaRPr lang="zh-CN" altLang="en-US"/>
          </a:p>
        </p:txBody>
      </p:sp>
    </p:spTree>
    <p:extLst>
      <p:ext uri="{BB962C8B-B14F-4D97-AF65-F5344CB8AC3E}">
        <p14:creationId xmlns:p14="http://schemas.microsoft.com/office/powerpoint/2010/main" val="241696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27</a:t>
            </a:fld>
            <a:endParaRPr lang="zh-CN" altLang="en-US"/>
          </a:p>
        </p:txBody>
      </p:sp>
    </p:spTree>
    <p:extLst>
      <p:ext uri="{BB962C8B-B14F-4D97-AF65-F5344CB8AC3E}">
        <p14:creationId xmlns:p14="http://schemas.microsoft.com/office/powerpoint/2010/main" val="410412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3459677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https://blog.csdn.net/qq_19167629/article/details/81163394</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是仅基于</a:t>
            </a:r>
            <a:r>
              <a:rPr lang="en-US" altLang="zh-CN" sz="1200" kern="1200" dirty="0" smtClean="0">
                <a:solidFill>
                  <a:schemeClr val="tx1"/>
                </a:solidFill>
                <a:effectLst/>
                <a:latin typeface="+mn-lt"/>
                <a:ea typeface="+mn-ea"/>
                <a:cs typeface="+mn-cs"/>
              </a:rPr>
              <a:t>TCP</a:t>
            </a:r>
            <a:r>
              <a:rPr lang="zh-CN" altLang="en-US" sz="1200" kern="1200" dirty="0" smtClean="0">
                <a:solidFill>
                  <a:schemeClr val="tx1"/>
                </a:solidFill>
                <a:effectLst/>
                <a:latin typeface="+mn-lt"/>
                <a:ea typeface="+mn-ea"/>
                <a:cs typeface="+mn-cs"/>
              </a:rPr>
              <a:t>的服务，不支持</a:t>
            </a:r>
            <a:r>
              <a:rPr lang="en-US" altLang="zh-CN" sz="1200" kern="1200" dirty="0" smtClean="0">
                <a:solidFill>
                  <a:schemeClr val="tx1"/>
                </a:solidFill>
                <a:effectLst/>
                <a:latin typeface="+mn-lt"/>
                <a:ea typeface="+mn-ea"/>
                <a:cs typeface="+mn-cs"/>
              </a:rPr>
              <a:t>UDP</a:t>
            </a:r>
            <a:r>
              <a:rPr lang="zh-CN" altLang="en-US" sz="1200" kern="1200" dirty="0" smtClean="0">
                <a:solidFill>
                  <a:schemeClr val="tx1"/>
                </a:solidFill>
                <a:effectLst/>
                <a:latin typeface="+mn-lt"/>
                <a:ea typeface="+mn-ea"/>
                <a:cs typeface="+mn-cs"/>
              </a:rPr>
              <a:t>。 与众不同的是</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个端口，一个数据端口和一个命令端口（也可叫做控制端口）。通常来说这两个端口是</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（命令端口）和</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（数据端口）。但</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工作方式的不同，数据端口并不总是</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。这就是主动与被动</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的最大不同之处。</a:t>
            </a:r>
            <a:endParaRPr lang="zh-CN" altLang="en-US" dirty="0" smtClean="0">
              <a:effectLst/>
            </a:endParaRPr>
          </a:p>
          <a:p>
            <a:r>
              <a:rPr lang="zh-CN" altLang="en-US" sz="1200" kern="1200" dirty="0" smtClean="0">
                <a:solidFill>
                  <a:schemeClr val="tx1"/>
                </a:solidFill>
                <a:effectLst/>
                <a:latin typeface="+mn-lt"/>
                <a:ea typeface="+mn-ea"/>
                <a:cs typeface="+mn-cs"/>
              </a:rPr>
              <a:t>（一）主动</a:t>
            </a:r>
            <a:r>
              <a:rPr lang="en-US" altLang="zh-CN" sz="1200" kern="1200" dirty="0" smtClean="0">
                <a:solidFill>
                  <a:schemeClr val="tx1"/>
                </a:solidFill>
                <a:effectLst/>
                <a:latin typeface="+mn-lt"/>
                <a:ea typeface="+mn-ea"/>
                <a:cs typeface="+mn-cs"/>
              </a:rPr>
              <a:t>FTP</a:t>
            </a:r>
            <a:endParaRPr lang="zh-CN" altLang="en-US" dirty="0" smtClean="0">
              <a:effectLst/>
            </a:endParaRPr>
          </a:p>
          <a:p>
            <a:r>
              <a:rPr lang="zh-CN" altLang="en-US" sz="1200" kern="1200" dirty="0" smtClean="0">
                <a:solidFill>
                  <a:schemeClr val="tx1"/>
                </a:solidFill>
                <a:effectLst/>
                <a:latin typeface="+mn-lt"/>
                <a:ea typeface="+mn-ea"/>
                <a:cs typeface="+mn-cs"/>
              </a:rPr>
              <a:t>主动方式的</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是这样的：客户端从一个任意的非特权端口</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N&gt;1024</a:t>
            </a:r>
            <a:r>
              <a:rPr lang="zh-CN" altLang="en-US" sz="1200" kern="1200" dirty="0" smtClean="0">
                <a:solidFill>
                  <a:schemeClr val="tx1"/>
                </a:solidFill>
                <a:effectLst/>
                <a:latin typeface="+mn-lt"/>
                <a:ea typeface="+mn-ea"/>
                <a:cs typeface="+mn-cs"/>
              </a:rPr>
              <a:t>）连接到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服务器的命令端口，也就是</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端口。然后客户端开始 监听端口</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，并发送</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命令“</a:t>
            </a:r>
            <a:r>
              <a:rPr lang="en-US" altLang="zh-CN" sz="1200" kern="1200" dirty="0" smtClean="0">
                <a:solidFill>
                  <a:schemeClr val="tx1"/>
                </a:solidFill>
                <a:effectLst/>
                <a:latin typeface="+mn-lt"/>
                <a:ea typeface="+mn-ea"/>
                <a:cs typeface="+mn-cs"/>
              </a:rPr>
              <a:t>port N+1”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服务器。接着服务器会从它自己的数据端口（</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）连接到客户端指定的数据端口（</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a:t>
            </a:r>
            <a:endParaRPr lang="zh-CN" altLang="en-US" dirty="0" smtClean="0">
              <a:effectLst/>
            </a:endParaRPr>
          </a:p>
          <a:p>
            <a:r>
              <a:rPr lang="zh-CN" altLang="en-US"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服务器前面的防火墙来说，必须允许以下通讯才能支持主动方式</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a:t>
            </a:r>
            <a:endParaRPr lang="zh-CN" altLang="en-US" dirty="0" smtClean="0">
              <a:effectLst/>
            </a:endParaRPr>
          </a:p>
          <a:p>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端口。（客户端初始化的连接）</a:t>
            </a:r>
            <a:endParaRPr lang="zh-CN" altLang="en-US" dirty="0" smtClean="0">
              <a:effectLst/>
            </a:endParaRPr>
          </a:p>
          <a:p>
            <a:r>
              <a:rPr lang="en-US" altLang="zh-CN" sz="1200" kern="1200" dirty="0" smtClean="0">
                <a:solidFill>
                  <a:schemeClr val="tx1"/>
                </a:solidFill>
                <a:effectLst/>
                <a:latin typeface="+mn-lt"/>
                <a:ea typeface="+mn-ea"/>
                <a:cs typeface="+mn-cs"/>
              </a:rPr>
              <a:t>2. 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端口到大于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 （服务器响应客户端的控制端口）</a:t>
            </a:r>
            <a:endParaRPr lang="zh-CN" altLang="en-US" dirty="0" smtClean="0">
              <a:effectLst/>
            </a:endParaRPr>
          </a:p>
          <a:p>
            <a:r>
              <a:rPr lang="en-US" altLang="zh-CN" sz="1200" kern="1200" dirty="0" smtClean="0">
                <a:solidFill>
                  <a:schemeClr val="tx1"/>
                </a:solidFill>
                <a:effectLst/>
                <a:latin typeface="+mn-lt"/>
                <a:ea typeface="+mn-ea"/>
                <a:cs typeface="+mn-cs"/>
              </a:rPr>
              <a:t>3. 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端口到大于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的端口。（服务器端初始化数据连接到客户端的数据端口）</a:t>
            </a:r>
            <a:endParaRPr lang="zh-CN" altLang="en-US" dirty="0" smtClean="0">
              <a:effectLst/>
            </a:endParaRPr>
          </a:p>
          <a:p>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端口到</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端口（客户端发送</a:t>
            </a:r>
            <a:r>
              <a:rPr lang="en-US" altLang="zh-CN" sz="1200" kern="1200" dirty="0" smtClean="0">
                <a:solidFill>
                  <a:schemeClr val="tx1"/>
                </a:solidFill>
                <a:effectLst/>
                <a:latin typeface="+mn-lt"/>
                <a:ea typeface="+mn-ea"/>
                <a:cs typeface="+mn-cs"/>
              </a:rPr>
              <a:t>ACK</a:t>
            </a:r>
            <a:r>
              <a:rPr lang="zh-CN" altLang="en-US" sz="1200" kern="1200" dirty="0" smtClean="0">
                <a:solidFill>
                  <a:schemeClr val="tx1"/>
                </a:solidFill>
                <a:effectLst/>
                <a:latin typeface="+mn-lt"/>
                <a:ea typeface="+mn-ea"/>
                <a:cs typeface="+mn-cs"/>
              </a:rPr>
              <a:t>响应到服务器的数据端口）</a:t>
            </a:r>
            <a:endParaRPr lang="zh-CN" altLang="en-US" dirty="0" smtClean="0">
              <a:effectLst/>
            </a:endParaRPr>
          </a:p>
          <a:p>
            <a:r>
              <a:rPr lang="zh-CN" altLang="en-US" sz="1200" kern="1200" dirty="0" smtClean="0">
                <a:solidFill>
                  <a:schemeClr val="tx1"/>
                </a:solidFill>
                <a:effectLst/>
                <a:latin typeface="+mn-lt"/>
                <a:ea typeface="+mn-ea"/>
                <a:cs typeface="+mn-cs"/>
              </a:rPr>
              <a:t>（二）被动</a:t>
            </a:r>
            <a:r>
              <a:rPr lang="en-US" altLang="zh-CN" sz="1200" kern="1200" dirty="0" smtClean="0">
                <a:solidFill>
                  <a:schemeClr val="tx1"/>
                </a:solidFill>
                <a:effectLst/>
                <a:latin typeface="+mn-lt"/>
                <a:ea typeface="+mn-ea"/>
                <a:cs typeface="+mn-cs"/>
              </a:rPr>
              <a:t>FTP</a:t>
            </a:r>
            <a:endParaRPr lang="zh-CN" altLang="en-US" dirty="0" smtClean="0">
              <a:effectLst/>
            </a:endParaRPr>
          </a:p>
          <a:p>
            <a:r>
              <a:rPr lang="zh-CN" altLang="en-US" sz="1200" kern="1200" dirty="0" smtClean="0">
                <a:solidFill>
                  <a:schemeClr val="tx1"/>
                </a:solidFill>
                <a:effectLst/>
                <a:latin typeface="+mn-lt"/>
                <a:ea typeface="+mn-ea"/>
                <a:cs typeface="+mn-cs"/>
              </a:rPr>
              <a:t>为了解决服务器发起到客户的连接的问题，人们开发了一种不同的</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连接方式。这就是所谓的被动方式，或者叫做</a:t>
            </a:r>
            <a:r>
              <a:rPr lang="en-US" altLang="zh-CN" sz="1200" kern="1200" dirty="0" smtClean="0">
                <a:solidFill>
                  <a:schemeClr val="tx1"/>
                </a:solidFill>
                <a:effectLst/>
                <a:latin typeface="+mn-lt"/>
                <a:ea typeface="+mn-ea"/>
                <a:cs typeface="+mn-cs"/>
              </a:rPr>
              <a:t>PASV</a:t>
            </a:r>
            <a:r>
              <a:rPr lang="zh-CN" altLang="en-US" sz="1200" kern="1200" dirty="0" smtClean="0">
                <a:solidFill>
                  <a:schemeClr val="tx1"/>
                </a:solidFill>
                <a:effectLst/>
                <a:latin typeface="+mn-lt"/>
                <a:ea typeface="+mn-ea"/>
                <a:cs typeface="+mn-cs"/>
              </a:rPr>
              <a:t>，当客户端通知服务器它处于 被动模式时才启用。</a:t>
            </a:r>
            <a:endParaRPr lang="zh-CN" altLang="en-US" dirty="0" smtClean="0">
              <a:effectLst/>
            </a:endParaRPr>
          </a:p>
          <a:p>
            <a:r>
              <a:rPr lang="zh-CN" altLang="en-US" sz="1200" kern="1200" dirty="0" smtClean="0">
                <a:solidFill>
                  <a:schemeClr val="tx1"/>
                </a:solidFill>
                <a:effectLst/>
                <a:latin typeface="+mn-lt"/>
                <a:ea typeface="+mn-ea"/>
                <a:cs typeface="+mn-cs"/>
              </a:rPr>
              <a:t>在被动方式</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中，命令连接和数据连接都由客户端发起，这样就可以解决从服务器到客户端的数据端口的入方向连接被防火墙过滤掉的问题。</a:t>
            </a:r>
            <a:endParaRPr lang="zh-CN" altLang="en-US" dirty="0" smtClean="0">
              <a:effectLst/>
            </a:endParaRPr>
          </a:p>
          <a:p>
            <a:r>
              <a:rPr lang="zh-CN" altLang="en-US" sz="1200" kern="1200" dirty="0" smtClean="0">
                <a:solidFill>
                  <a:schemeClr val="tx1"/>
                </a:solidFill>
                <a:effectLst/>
                <a:latin typeface="+mn-lt"/>
                <a:ea typeface="+mn-ea"/>
                <a:cs typeface="+mn-cs"/>
              </a:rPr>
              <a:t>当开启一个 </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连接时，客户端打开两个任意的非特权本地端口（</a:t>
            </a:r>
            <a:r>
              <a:rPr lang="en-US" altLang="zh-CN" sz="1200" kern="1200" dirty="0" smtClean="0">
                <a:solidFill>
                  <a:schemeClr val="tx1"/>
                </a:solidFill>
                <a:effectLst/>
                <a:latin typeface="+mn-lt"/>
                <a:ea typeface="+mn-ea"/>
                <a:cs typeface="+mn-cs"/>
              </a:rPr>
              <a:t>N &gt; 1024</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）。第一个端口连接服务器的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端口，但与主动方式的</a:t>
            </a:r>
            <a:r>
              <a:rPr lang="en-US" altLang="zh-CN" sz="1200" kern="1200" dirty="0" smtClean="0">
                <a:solidFill>
                  <a:schemeClr val="tx1"/>
                </a:solidFill>
                <a:effectLst/>
                <a:latin typeface="+mn-lt"/>
                <a:ea typeface="+mn-ea"/>
                <a:cs typeface="+mn-cs"/>
              </a:rPr>
              <a:t>FTP</a:t>
            </a:r>
            <a:r>
              <a:rPr lang="zh-CN" altLang="en-US" sz="1200" kern="1200" dirty="0" smtClean="0">
                <a:solidFill>
                  <a:schemeClr val="tx1"/>
                </a:solidFill>
                <a:effectLst/>
                <a:latin typeface="+mn-lt"/>
                <a:ea typeface="+mn-ea"/>
                <a:cs typeface="+mn-cs"/>
              </a:rPr>
              <a:t>不同，客户端不会提交</a:t>
            </a:r>
            <a:r>
              <a:rPr lang="en-US" altLang="zh-CN" sz="1200" kern="1200" dirty="0" smtClean="0">
                <a:solidFill>
                  <a:schemeClr val="tx1"/>
                </a:solidFill>
                <a:effectLst/>
                <a:latin typeface="+mn-lt"/>
                <a:ea typeface="+mn-ea"/>
                <a:cs typeface="+mn-cs"/>
              </a:rPr>
              <a:t>PORT</a:t>
            </a:r>
            <a:r>
              <a:rPr lang="zh-CN" altLang="en-US" sz="1200" kern="1200" dirty="0" smtClean="0">
                <a:solidFill>
                  <a:schemeClr val="tx1"/>
                </a:solidFill>
                <a:effectLst/>
                <a:latin typeface="+mn-lt"/>
                <a:ea typeface="+mn-ea"/>
                <a:cs typeface="+mn-cs"/>
              </a:rPr>
              <a:t>命令并允许服务器来回连它的数据端口，而是提交 </a:t>
            </a:r>
            <a:r>
              <a:rPr lang="en-US" altLang="zh-CN" sz="1200" kern="1200" dirty="0" smtClean="0">
                <a:solidFill>
                  <a:schemeClr val="tx1"/>
                </a:solidFill>
                <a:effectLst/>
                <a:latin typeface="+mn-lt"/>
                <a:ea typeface="+mn-ea"/>
                <a:cs typeface="+mn-cs"/>
              </a:rPr>
              <a:t>PASV</a:t>
            </a:r>
            <a:r>
              <a:rPr lang="zh-CN" altLang="en-US" sz="1200" kern="1200" dirty="0" smtClean="0">
                <a:solidFill>
                  <a:schemeClr val="tx1"/>
                </a:solidFill>
                <a:effectLst/>
                <a:latin typeface="+mn-lt"/>
                <a:ea typeface="+mn-ea"/>
                <a:cs typeface="+mn-cs"/>
              </a:rPr>
              <a:t>命令。这样做的结果是服务器会开启一个任意的非特权端口（</a:t>
            </a:r>
            <a:r>
              <a:rPr lang="en-US" altLang="zh-CN" sz="1200" kern="1200" dirty="0" smtClean="0">
                <a:solidFill>
                  <a:schemeClr val="tx1"/>
                </a:solidFill>
                <a:effectLst/>
                <a:latin typeface="+mn-lt"/>
                <a:ea typeface="+mn-ea"/>
                <a:cs typeface="+mn-cs"/>
              </a:rPr>
              <a:t>P &gt; 1024</a:t>
            </a:r>
            <a:r>
              <a:rPr lang="zh-CN" altLang="en-US" sz="1200" kern="1200" dirty="0" smtClean="0">
                <a:solidFill>
                  <a:schemeClr val="tx1"/>
                </a:solidFill>
                <a:effectLst/>
                <a:latin typeface="+mn-lt"/>
                <a:ea typeface="+mn-ea"/>
                <a:cs typeface="+mn-cs"/>
              </a:rPr>
              <a:t>），并发送</a:t>
            </a:r>
            <a:r>
              <a:rPr lang="en-US" altLang="zh-CN" sz="1200" kern="1200" dirty="0" smtClean="0">
                <a:solidFill>
                  <a:schemeClr val="tx1"/>
                </a:solidFill>
                <a:effectLst/>
                <a:latin typeface="+mn-lt"/>
                <a:ea typeface="+mn-ea"/>
                <a:cs typeface="+mn-cs"/>
              </a:rPr>
              <a:t>PORT P</a:t>
            </a:r>
            <a:r>
              <a:rPr lang="zh-CN" altLang="en-US" sz="1200" kern="1200" dirty="0" smtClean="0">
                <a:solidFill>
                  <a:schemeClr val="tx1"/>
                </a:solidFill>
                <a:effectLst/>
                <a:latin typeface="+mn-lt"/>
                <a:ea typeface="+mn-ea"/>
                <a:cs typeface="+mn-cs"/>
              </a:rPr>
              <a:t>命令给客户端。然后客户端发起从本地端口</a:t>
            </a:r>
            <a:r>
              <a:rPr lang="en-US" altLang="zh-CN" sz="1200" kern="1200" dirty="0" smtClean="0">
                <a:solidFill>
                  <a:schemeClr val="tx1"/>
                </a:solidFill>
                <a:effectLst/>
                <a:latin typeface="+mn-lt"/>
                <a:ea typeface="+mn-ea"/>
                <a:cs typeface="+mn-cs"/>
              </a:rPr>
              <a:t>N+1</a:t>
            </a:r>
            <a:r>
              <a:rPr lang="zh-CN" altLang="en-US" sz="1200" kern="1200" dirty="0" smtClean="0">
                <a:solidFill>
                  <a:schemeClr val="tx1"/>
                </a:solidFill>
                <a:effectLst/>
                <a:latin typeface="+mn-lt"/>
                <a:ea typeface="+mn-ea"/>
                <a:cs typeface="+mn-cs"/>
              </a:rPr>
              <a:t>到服务器的端口</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的连接用来传送数据。</a:t>
            </a:r>
            <a:endParaRPr lang="zh-CN" altLang="en-US" dirty="0" smtClean="0">
              <a:effectLst/>
            </a:endParaRPr>
          </a:p>
          <a:p>
            <a:r>
              <a:rPr lang="zh-CN" altLang="en-US" sz="1200" kern="1200" dirty="0" smtClean="0">
                <a:solidFill>
                  <a:schemeClr val="tx1"/>
                </a:solidFill>
                <a:effectLst/>
                <a:latin typeface="+mn-lt"/>
                <a:ea typeface="+mn-ea"/>
                <a:cs typeface="+mn-cs"/>
              </a:rPr>
              <a:t>对于服务器端的防火墙来说，必须允许下面的通讯才能支持被动方式的</a:t>
            </a:r>
            <a:r>
              <a:rPr lang="en-US" altLang="zh-CN" sz="1200" kern="1200" dirty="0" smtClean="0">
                <a:solidFill>
                  <a:schemeClr val="tx1"/>
                </a:solidFill>
                <a:effectLst/>
                <a:latin typeface="+mn-lt"/>
                <a:ea typeface="+mn-ea"/>
                <a:cs typeface="+mn-cs"/>
              </a:rPr>
              <a:t>FTP:</a:t>
            </a:r>
            <a:endParaRPr lang="zh-CN" altLang="en-US" dirty="0" smtClean="0">
              <a:effectLst/>
            </a:endParaRPr>
          </a:p>
          <a:p>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从任何大于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的端口到服务器的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 （客户端初始化的连接）</a:t>
            </a:r>
            <a:endParaRPr lang="zh-CN" altLang="en-US" dirty="0" smtClean="0">
              <a:effectLst/>
            </a:endParaRPr>
          </a:p>
          <a:p>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服务器的</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端口到任何大于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 （服务器响应到客户端的控制端口的连接）</a:t>
            </a:r>
            <a:endParaRPr lang="zh-CN" altLang="en-US" dirty="0" smtClean="0">
              <a:effectLst/>
            </a:endParaRPr>
          </a:p>
          <a:p>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从任何大于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端口到服务器的大于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 （客户端初始化数据连接到服务器指定的任意端口）</a:t>
            </a:r>
            <a:endParaRPr lang="zh-CN" altLang="en-US" dirty="0" smtClean="0">
              <a:effectLst/>
            </a:endParaRPr>
          </a:p>
          <a:p>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服务器的大于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端口到远程的大于</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的端口（服务器发送</a:t>
            </a:r>
            <a:r>
              <a:rPr lang="en-US" altLang="zh-CN" sz="1200" kern="1200" dirty="0" smtClean="0">
                <a:solidFill>
                  <a:schemeClr val="tx1"/>
                </a:solidFill>
                <a:effectLst/>
                <a:latin typeface="+mn-lt"/>
                <a:ea typeface="+mn-ea"/>
                <a:cs typeface="+mn-cs"/>
              </a:rPr>
              <a:t>ACK</a:t>
            </a:r>
            <a:r>
              <a:rPr lang="zh-CN" altLang="en-US" sz="1200" kern="1200" dirty="0" smtClean="0">
                <a:solidFill>
                  <a:schemeClr val="tx1"/>
                </a:solidFill>
                <a:effectLst/>
                <a:latin typeface="+mn-lt"/>
                <a:ea typeface="+mn-ea"/>
                <a:cs typeface="+mn-cs"/>
              </a:rPr>
              <a:t>响应和数据到客户端的数据端口）</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970DCFC0-C1C1-4034-9E07-2550D1D9073A}" type="slidenum">
              <a:rPr lang="zh-CN" altLang="en-US" smtClean="0"/>
              <a:t>41</a:t>
            </a:fld>
            <a:endParaRPr lang="zh-CN" altLang="en-US"/>
          </a:p>
        </p:txBody>
      </p:sp>
    </p:spTree>
    <p:extLst>
      <p:ext uri="{BB962C8B-B14F-4D97-AF65-F5344CB8AC3E}">
        <p14:creationId xmlns:p14="http://schemas.microsoft.com/office/powerpoint/2010/main" val="2885534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D7C6F-28FA-47BE-B18F-FFE6784983D7}" type="datetime1">
              <a:rPr lang="zh-CN" altLang="en-US" smtClean="0"/>
              <a:t>2021/3/23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txBox="1">
            <a:spLocks/>
          </p:cNvSpPr>
          <p:nvPr/>
        </p:nvSpPr>
        <p:spPr>
          <a:xfrm>
            <a:off x="2529555" y="2781702"/>
            <a:ext cx="7084464" cy="8160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pitchFamily="49" charset="-122"/>
                <a:cs typeface="+mj-cs"/>
              </a:defRPr>
            </a:lvl1pPr>
          </a:lstStyle>
          <a:p>
            <a:r>
              <a:rPr lang="zh-CN" altLang="en-US" smtClean="0"/>
              <a:t>单击此处编辑母版标题样式</a:t>
            </a:r>
            <a:endParaRPr lang="zh-CN" altLang="en-US" dirty="0"/>
          </a:p>
        </p:txBody>
      </p:sp>
      <p:sp>
        <p:nvSpPr>
          <p:cNvPr id="8" name="副标题 2"/>
          <p:cNvSpPr txBox="1">
            <a:spLocks/>
          </p:cNvSpPr>
          <p:nvPr/>
        </p:nvSpPr>
        <p:spPr>
          <a:xfrm>
            <a:off x="2529555" y="3674276"/>
            <a:ext cx="7084464" cy="486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Times New Roman" panose="02020603050405020304" pitchFamily="18" charset="0"/>
                <a:ea typeface="宋体" panose="02010600030101010101"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mtClean="0"/>
              <a:t>单击以编辑母版副标题样式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spTree>
    <p:extLst>
      <p:ext uri="{BB962C8B-B14F-4D97-AF65-F5344CB8AC3E}">
        <p14:creationId xmlns:p14="http://schemas.microsoft.com/office/powerpoint/2010/main" val="370062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3C2226-87B6-4D88-80E9-14850C73E3BB}" type="datetime1">
              <a:rPr lang="zh-CN" altLang="en-US" smtClean="0"/>
              <a:t>2021/3/23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a:spLocks noGrp="1"/>
          </p:cNvSpPr>
          <p:nvPr>
            <p:ph type="title"/>
          </p:nvPr>
        </p:nvSpPr>
        <p:spPr>
          <a:xfrm>
            <a:off x="634006" y="364304"/>
            <a:ext cx="4878032" cy="378554"/>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838200" y="1162975"/>
            <a:ext cx="10515600" cy="5022866"/>
          </a:xfrm>
        </p:spPr>
        <p:txBody>
          <a:bodyPr/>
          <a:lstStyle>
            <a:lvl1pPr marL="358775" indent="-358775" algn="just">
              <a:lnSpc>
                <a:spcPct val="130000"/>
              </a:lnSpc>
              <a:buSzPct val="110000"/>
              <a:buFont typeface="Arial" panose="020B0604020202020204" pitchFamily="34" charset="0"/>
              <a:buChar char="•"/>
              <a:defRPr baseline="0">
                <a:latin typeface="Times New Roman" panose="02020603050405020304" pitchFamily="18" charset="0"/>
                <a:ea typeface="黑体" panose="02010609060101010101" pitchFamily="49" charset="-122"/>
              </a:defRPr>
            </a:lvl1pPr>
            <a:lvl2pPr marL="803275" indent="-346075" algn="just">
              <a:lnSpc>
                <a:spcPct val="130000"/>
              </a:lnSpc>
              <a:buSzPct val="120000"/>
              <a:buFont typeface="Times New Roman" panose="02020603050405020304" pitchFamily="18" charset="0"/>
              <a:buChar char="–"/>
              <a:defRPr baseline="0">
                <a:latin typeface="Times New Roman" panose="02020603050405020304" pitchFamily="18" charset="0"/>
                <a:ea typeface="黑体" panose="02010609060101010101" pitchFamily="49" charset="-122"/>
              </a:defRPr>
            </a:lvl2pPr>
            <a:lvl3pPr algn="just">
              <a:lnSpc>
                <a:spcPct val="130000"/>
              </a:lnSpc>
              <a:defRPr baseline="0">
                <a:latin typeface="Times New Roman" panose="02020603050405020304" pitchFamily="18" charset="0"/>
                <a:ea typeface="黑体" panose="02010609060101010101" pitchFamily="49" charset="-122"/>
              </a:defRPr>
            </a:lvl3pPr>
            <a:lvl4pPr algn="just">
              <a:lnSpc>
                <a:spcPct val="130000"/>
              </a:lnSpc>
              <a:defRPr baseline="0">
                <a:latin typeface="Times New Roman" panose="02020603050405020304" pitchFamily="18" charset="0"/>
                <a:ea typeface="黑体" panose="02010609060101010101" pitchFamily="49" charset="-122"/>
              </a:defRPr>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331860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9486-F4B8-45BB-A1EF-06E6931DA146}" type="datetime1">
              <a:rPr lang="zh-CN" altLang="en-US" smtClean="0"/>
              <a:t>2021/3/23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矩形 6">
            <a:extLst>
              <a:ext uri="{FF2B5EF4-FFF2-40B4-BE49-F238E27FC236}">
                <a16:creationId xmlns:a16="http://schemas.microsoft.com/office/drawing/2014/main" id="{FE11974F-BED5-4346-886F-49C87EEC19BA}"/>
              </a:ext>
            </a:extLst>
          </p:cNvPr>
          <p:cNvSpPr/>
          <p:nvPr/>
        </p:nvSpPr>
        <p:spPr>
          <a:xfrm>
            <a:off x="0" y="190482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p:nvPr>
        </p:nvSpPr>
        <p:spPr>
          <a:xfrm>
            <a:off x="6061845" y="3426475"/>
            <a:ext cx="6130155" cy="590931"/>
          </a:xfrm>
          <a:noFill/>
        </p:spPr>
        <p:txBody>
          <a:bodyPr wrap="square" rtlCol="0">
            <a:spAutoFit/>
          </a:bodyPr>
          <a:lstStyle>
            <a:lvl1pPr>
              <a:defRPr lang="zh-CN" altLang="en-US" sz="3600" b="1" spc="300">
                <a:solidFill>
                  <a:schemeClr val="bg1"/>
                </a:solidFill>
                <a:latin typeface="微软雅黑" panose="020B0503020204020204" pitchFamily="34" charset="-122"/>
                <a:ea typeface="微软雅黑" panose="020B0503020204020204" pitchFamily="34" charset="-122"/>
                <a:cs typeface="+mn-cs"/>
              </a:defRPr>
            </a:lvl1pPr>
          </a:lstStyle>
          <a:p>
            <a:pPr marL="0" lvl="0"/>
            <a:r>
              <a:rPr lang="zh-CN" altLang="en-US" dirty="0" smtClean="0"/>
              <a:t>单击此处编辑母版标题样式</a:t>
            </a:r>
            <a:endParaRPr lang="zh-CN" altLang="en-US" dirty="0"/>
          </a:p>
        </p:txBody>
      </p:sp>
      <p:sp>
        <p:nvSpPr>
          <p:cNvPr id="9" name="文本占位符 2"/>
          <p:cNvSpPr>
            <a:spLocks noGrp="1"/>
          </p:cNvSpPr>
          <p:nvPr>
            <p:ph type="body" idx="1"/>
          </p:nvPr>
        </p:nvSpPr>
        <p:spPr>
          <a:xfrm>
            <a:off x="1477428" y="2321111"/>
            <a:ext cx="1313597" cy="434677"/>
          </a:xfrm>
        </p:spPr>
        <p:txBody>
          <a:bodyPr>
            <a:noAutofit/>
          </a:bodyPr>
          <a:lstStyle>
            <a:lvl1pPr marL="0" indent="0">
              <a:buNone/>
              <a:defRPr lang="zh-CN" altLang="en-US" sz="5400" b="1" kern="1200" spc="3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grpSp>
        <p:nvGrpSpPr>
          <p:cNvPr id="10" name="组合 9">
            <a:extLst>
              <a:ext uri="{FF2B5EF4-FFF2-40B4-BE49-F238E27FC236}">
                <a16:creationId xmlns:a16="http://schemas.microsoft.com/office/drawing/2014/main" id="{8C75C424-1E74-4412-BEB2-B0F1A08CAC58}"/>
              </a:ext>
            </a:extLst>
          </p:cNvPr>
          <p:cNvGrpSpPr/>
          <p:nvPr/>
        </p:nvGrpSpPr>
        <p:grpSpPr>
          <a:xfrm>
            <a:off x="0" y="2475346"/>
            <a:ext cx="12192000" cy="542052"/>
            <a:chOff x="0" y="2475346"/>
            <a:chExt cx="12192000" cy="542052"/>
          </a:xfrm>
        </p:grpSpPr>
        <p:sp>
          <p:nvSpPr>
            <p:cNvPr id="11" name="矩形 10">
              <a:extLst>
                <a:ext uri="{FF2B5EF4-FFF2-40B4-BE49-F238E27FC236}">
                  <a16:creationId xmlns:a16="http://schemas.microsoft.com/office/drawing/2014/main" id="{955C966B-7A8B-41D7-B15E-194C5F35AA1E}"/>
                </a:ext>
              </a:extLst>
            </p:cNvPr>
            <p:cNvSpPr/>
            <p:nvPr/>
          </p:nvSpPr>
          <p:spPr>
            <a:xfrm>
              <a:off x="2858264" y="2475346"/>
              <a:ext cx="93337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895836" y="2485034"/>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834245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62975"/>
            <a:ext cx="5181600" cy="5013989"/>
          </a:xfrm>
        </p:spPr>
        <p:txBody>
          <a:bodyPr vert="horz" lIns="91440" tIns="45720" rIns="91440" bIns="45720" rtlCol="0">
            <a:normAutofit/>
          </a:bodyPr>
          <a:lstStyle>
            <a:lvl1pPr>
              <a:defRPr lang="zh-CN" altLang="en-US" baseline="0" smtClean="0">
                <a:latin typeface="Times New Roman" panose="02020603050405020304" pitchFamily="18" charset="0"/>
                <a:ea typeface="黑体" panose="02010609060101010101" pitchFamily="49" charset="-122"/>
              </a:defRPr>
            </a:lvl1pPr>
            <a:lvl2pPr>
              <a:defRPr lang="zh-CN" altLang="en-US" baseline="0" smtClean="0">
                <a:latin typeface="Times New Roman" panose="02020603050405020304" pitchFamily="18" charset="0"/>
                <a:ea typeface="黑体" panose="02010609060101010101" pitchFamily="49" charset="-122"/>
              </a:defRPr>
            </a:lvl2pPr>
            <a:lvl3pPr>
              <a:defRPr lang="zh-CN" altLang="en-US" baseline="0" smtClean="0">
                <a:latin typeface="Times New Roman" panose="02020603050405020304" pitchFamily="18" charset="0"/>
                <a:ea typeface="黑体" panose="02010609060101010101" pitchFamily="49" charset="-122"/>
              </a:defRPr>
            </a:lvl3pPr>
            <a:lvl4pPr>
              <a:defRPr lang="zh-CN" altLang="en-US" baseline="0" smtClean="0">
                <a:latin typeface="Times New Roman" panose="02020603050405020304" pitchFamily="18" charset="0"/>
                <a:ea typeface="黑体" panose="02010609060101010101" pitchFamily="49" charset="-122"/>
              </a:defRPr>
            </a:lvl4pPr>
            <a:lvl5pPr>
              <a:defRPr lang="en-US" dirty="0"/>
            </a:lvl5pPr>
          </a:lstStyle>
          <a:p>
            <a:pPr marL="358775" lvl="0" indent="-358775" algn="just">
              <a:lnSpc>
                <a:spcPct val="130000"/>
              </a:lnSpc>
              <a:buSzPct val="110000"/>
            </a:pPr>
            <a:r>
              <a:rPr lang="zh-CN" altLang="en-US" smtClean="0"/>
              <a:t>编辑母版文本样式</a:t>
            </a:r>
          </a:p>
          <a:p>
            <a:pPr marL="803275" lvl="1" indent="-346075" algn="just">
              <a:lnSpc>
                <a:spcPct val="130000"/>
              </a:lnSpc>
              <a:buSzPct val="120000"/>
              <a:buFont typeface="Times New Roman" panose="02020603050405020304" pitchFamily="18" charset="0"/>
              <a:buChar char="–"/>
            </a:pPr>
            <a:r>
              <a:rPr lang="zh-CN" altLang="en-US" smtClean="0"/>
              <a:t>第二级</a:t>
            </a:r>
          </a:p>
          <a:p>
            <a:pPr lvl="2" algn="just">
              <a:lnSpc>
                <a:spcPct val="130000"/>
              </a:lnSpc>
            </a:pPr>
            <a:r>
              <a:rPr lang="zh-CN" altLang="en-US" smtClean="0"/>
              <a:t>第三级</a:t>
            </a:r>
          </a:p>
          <a:p>
            <a:pPr lvl="3" algn="just">
              <a:lnSpc>
                <a:spcPct val="130000"/>
              </a:lnSpc>
            </a:pPr>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162976"/>
            <a:ext cx="5181600" cy="5013988"/>
          </a:xfrm>
        </p:spPr>
        <p:txBody>
          <a:bodyPr vert="horz" lIns="91440" tIns="45720" rIns="91440" bIns="45720" rtlCol="0">
            <a:normAutofit/>
          </a:bodyPr>
          <a:lstStyle>
            <a:lvl1pPr>
              <a:defRPr lang="zh-CN" altLang="en-US" baseline="0" smtClean="0">
                <a:latin typeface="Times New Roman" panose="02020603050405020304" pitchFamily="18" charset="0"/>
                <a:ea typeface="黑体" panose="02010609060101010101" pitchFamily="49" charset="-122"/>
              </a:defRPr>
            </a:lvl1pPr>
            <a:lvl2pPr>
              <a:defRPr lang="zh-CN" altLang="en-US" baseline="0" smtClean="0">
                <a:latin typeface="Times New Roman" panose="02020603050405020304" pitchFamily="18" charset="0"/>
                <a:ea typeface="黑体" panose="02010609060101010101" pitchFamily="49" charset="-122"/>
              </a:defRPr>
            </a:lvl2pPr>
            <a:lvl3pPr>
              <a:defRPr lang="zh-CN" altLang="en-US" baseline="0" smtClean="0">
                <a:latin typeface="Times New Roman" panose="02020603050405020304" pitchFamily="18" charset="0"/>
                <a:ea typeface="黑体" panose="02010609060101010101" pitchFamily="49" charset="-122"/>
              </a:defRPr>
            </a:lvl3pPr>
            <a:lvl4pPr>
              <a:defRPr lang="zh-CN" altLang="en-US" baseline="0" smtClean="0">
                <a:latin typeface="Times New Roman" panose="02020603050405020304" pitchFamily="18" charset="0"/>
                <a:ea typeface="黑体" panose="02010609060101010101" pitchFamily="49" charset="-122"/>
              </a:defRPr>
            </a:lvl4pPr>
            <a:lvl5pPr>
              <a:defRPr lang="en-US" dirty="0"/>
            </a:lvl5pPr>
          </a:lstStyle>
          <a:p>
            <a:pPr marL="358775" lvl="0" indent="-358775" algn="just">
              <a:lnSpc>
                <a:spcPct val="130000"/>
              </a:lnSpc>
              <a:buSzPct val="110000"/>
            </a:pPr>
            <a:r>
              <a:rPr lang="zh-CN" altLang="en-US" smtClean="0"/>
              <a:t>编辑母版文本样式</a:t>
            </a:r>
          </a:p>
          <a:p>
            <a:pPr marL="803275" lvl="1" indent="-346075" algn="just">
              <a:lnSpc>
                <a:spcPct val="130000"/>
              </a:lnSpc>
              <a:buSzPct val="120000"/>
              <a:buFont typeface="Times New Roman" panose="02020603050405020304" pitchFamily="18" charset="0"/>
              <a:buChar char="–"/>
            </a:pPr>
            <a:r>
              <a:rPr lang="zh-CN" altLang="en-US" smtClean="0"/>
              <a:t>第二级</a:t>
            </a:r>
          </a:p>
          <a:p>
            <a:pPr lvl="2" algn="just">
              <a:lnSpc>
                <a:spcPct val="130000"/>
              </a:lnSpc>
            </a:pPr>
            <a:r>
              <a:rPr lang="zh-CN" altLang="en-US" smtClean="0"/>
              <a:t>第三级</a:t>
            </a:r>
          </a:p>
          <a:p>
            <a:pPr lvl="3" algn="just">
              <a:lnSpc>
                <a:spcPct val="130000"/>
              </a:lnSpc>
            </a:pPr>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802484F-6193-4045-AA6C-322D1992FA1E}" type="datetime1">
              <a:rPr lang="zh-CN" altLang="en-US" smtClean="0"/>
              <a:t>2021/3/23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9" name="标题 1"/>
          <p:cNvSpPr>
            <a:spLocks noGrp="1"/>
          </p:cNvSpPr>
          <p:nvPr>
            <p:ph type="title"/>
          </p:nvPr>
        </p:nvSpPr>
        <p:spPr>
          <a:xfrm>
            <a:off x="634006" y="372862"/>
            <a:ext cx="4878031" cy="355107"/>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2309911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9C2A5A-A2AC-4C8F-9F9E-D04E5CD46F8B}" type="datetime1">
              <a:rPr lang="zh-CN" altLang="en-US" smtClean="0"/>
              <a:t>2021/3/23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EA87A5-C354-45BF-A983-379C10D2C638}" type="slidenum">
              <a:rPr lang="zh-CN" altLang="en-US" smtClean="0"/>
              <a:t>‹#›</a:t>
            </a:fld>
            <a:endParaRPr lang="zh-CN" altLang="en-US"/>
          </a:p>
        </p:txBody>
      </p:sp>
    </p:spTree>
    <p:extLst>
      <p:ext uri="{BB962C8B-B14F-4D97-AF65-F5344CB8AC3E}">
        <p14:creationId xmlns:p14="http://schemas.microsoft.com/office/powerpoint/2010/main" val="319633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688555-C7DB-4357-925D-A93BDF24907E}" type="datetime1">
              <a:rPr lang="zh-CN" altLang="en-US" smtClean="0"/>
              <a:t>2021/3/23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EA87A5-C354-45BF-A983-379C10D2C638}" type="slidenum">
              <a:rPr lang="zh-CN" altLang="en-US" smtClean="0"/>
              <a:t>‹#›</a:t>
            </a:fld>
            <a:endParaRPr lang="zh-CN" altLang="en-US"/>
          </a:p>
        </p:txBody>
      </p:sp>
    </p:spTree>
    <p:extLst>
      <p:ext uri="{BB962C8B-B14F-4D97-AF65-F5344CB8AC3E}">
        <p14:creationId xmlns:p14="http://schemas.microsoft.com/office/powerpoint/2010/main" val="92285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宋体"/>
                <a:cs typeface="宋体"/>
              </a:defRPr>
            </a:lvl1pPr>
          </a:lstStyle>
          <a:p>
            <a:pPr marL="12700">
              <a:lnSpc>
                <a:spcPts val="1375"/>
              </a:lnSpc>
            </a:pPr>
            <a:endParaRPr lang="zh-CN" alt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10AAD0-30E4-47B8-99BF-EB75604E23A2}" type="datetime1">
              <a:rPr lang="zh-CN" altLang="en-US" smtClean="0"/>
              <a:t>2021/3/23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lang="en-US" altLang="zh-CN" smtClean="0"/>
              <a:pPr marL="25400">
                <a:lnSpc>
                  <a:spcPts val="1240"/>
                </a:lnSpc>
              </a:pPr>
              <a:t>‹#›</a:t>
            </a:fld>
            <a:endParaRPr lang="en-US" altLang="zh-CN" dirty="0"/>
          </a:p>
        </p:txBody>
      </p:sp>
    </p:spTree>
    <p:extLst>
      <p:ext uri="{BB962C8B-B14F-4D97-AF65-F5344CB8AC3E}">
        <p14:creationId xmlns:p14="http://schemas.microsoft.com/office/powerpoint/2010/main" val="239818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5AAFE-14DB-4F3B-8E3A-3CB6CC5C0766}" type="datetime1">
              <a:rPr lang="zh-CN" altLang="en-US" smtClean="0"/>
              <a:t>2021/3/23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9F1036-562A-4163-8A3C-2D45F0094673}" type="slidenum">
              <a:rPr lang="zh-CN" altLang="en-US" smtClean="0"/>
              <a:t>‹#›</a:t>
            </a:fld>
            <a:endParaRPr lang="zh-CN" altLang="en-US"/>
          </a:p>
        </p:txBody>
      </p:sp>
    </p:spTree>
    <p:extLst>
      <p:ext uri="{BB962C8B-B14F-4D97-AF65-F5344CB8AC3E}">
        <p14:creationId xmlns:p14="http://schemas.microsoft.com/office/powerpoint/2010/main" val="416949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CFFA5-0CEB-4332-B093-9326507C37A8}" type="datetime1">
              <a:rPr lang="zh-CN" altLang="en-US" smtClean="0"/>
              <a:t>2021/3/23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A87A5-C354-45BF-A983-379C10D2C638}" type="slidenum">
              <a:rPr lang="zh-CN" altLang="en-US" smtClean="0"/>
              <a:t>‹#›</a:t>
            </a:fld>
            <a:endParaRPr lang="zh-CN" altLang="en-US"/>
          </a:p>
        </p:txBody>
      </p:sp>
    </p:spTree>
    <p:extLst>
      <p:ext uri="{BB962C8B-B14F-4D97-AF65-F5344CB8AC3E}">
        <p14:creationId xmlns:p14="http://schemas.microsoft.com/office/powerpoint/2010/main" val="374235814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50" r:id="rId5"/>
    <p:sldLayoutId id="2147483652" r:id="rId6"/>
    <p:sldLayoutId id="2147483664" r:id="rId7"/>
    <p:sldLayoutId id="214748366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17" Type="http://schemas.openxmlformats.org/officeDocument/2006/relationships/image" Target="../media/image242.png"/><Relationship Id="rId21" Type="http://schemas.openxmlformats.org/officeDocument/2006/relationships/image" Target="../media/image156.png"/><Relationship Id="rId42" Type="http://schemas.openxmlformats.org/officeDocument/2006/relationships/image" Target="../media/image176.png"/><Relationship Id="rId63" Type="http://schemas.openxmlformats.org/officeDocument/2006/relationships/image" Target="../media/image195.png"/><Relationship Id="rId84" Type="http://schemas.openxmlformats.org/officeDocument/2006/relationships/image" Target="../media/image85.png"/><Relationship Id="rId138" Type="http://schemas.openxmlformats.org/officeDocument/2006/relationships/image" Target="../media/image141.png"/><Relationship Id="rId107" Type="http://schemas.openxmlformats.org/officeDocument/2006/relationships/image" Target="../media/image233.png"/><Relationship Id="rId11" Type="http://schemas.openxmlformats.org/officeDocument/2006/relationships/image" Target="../media/image149.png"/><Relationship Id="rId32" Type="http://schemas.openxmlformats.org/officeDocument/2006/relationships/image" Target="../media/image167.png"/><Relationship Id="rId37" Type="http://schemas.openxmlformats.org/officeDocument/2006/relationships/image" Target="../media/image172.png"/><Relationship Id="rId53" Type="http://schemas.openxmlformats.org/officeDocument/2006/relationships/image" Target="../media/image186.png"/><Relationship Id="rId58" Type="http://schemas.openxmlformats.org/officeDocument/2006/relationships/image" Target="../media/image191.png"/><Relationship Id="rId74" Type="http://schemas.openxmlformats.org/officeDocument/2006/relationships/image" Target="../media/image204.png"/><Relationship Id="rId79" Type="http://schemas.openxmlformats.org/officeDocument/2006/relationships/image" Target="../media/image208.png"/><Relationship Id="rId102" Type="http://schemas.openxmlformats.org/officeDocument/2006/relationships/image" Target="../media/image229.png"/><Relationship Id="rId123" Type="http://schemas.openxmlformats.org/officeDocument/2006/relationships/image" Target="../media/image248.png"/><Relationship Id="rId128" Type="http://schemas.openxmlformats.org/officeDocument/2006/relationships/image" Target="../media/image252.png"/><Relationship Id="rId5" Type="http://schemas.openxmlformats.org/officeDocument/2006/relationships/image" Target="../media/image6.png"/><Relationship Id="rId90" Type="http://schemas.openxmlformats.org/officeDocument/2006/relationships/image" Target="../media/image218.png"/><Relationship Id="rId95" Type="http://schemas.openxmlformats.org/officeDocument/2006/relationships/image" Target="../media/image222.png"/><Relationship Id="rId22" Type="http://schemas.openxmlformats.org/officeDocument/2006/relationships/image" Target="../media/image157.png"/><Relationship Id="rId27" Type="http://schemas.openxmlformats.org/officeDocument/2006/relationships/image" Target="../media/image162.png"/><Relationship Id="rId43" Type="http://schemas.openxmlformats.org/officeDocument/2006/relationships/image" Target="../media/image177.png"/><Relationship Id="rId48" Type="http://schemas.openxmlformats.org/officeDocument/2006/relationships/image" Target="../media/image49.png"/><Relationship Id="rId64" Type="http://schemas.openxmlformats.org/officeDocument/2006/relationships/image" Target="../media/image196.png"/><Relationship Id="rId69" Type="http://schemas.openxmlformats.org/officeDocument/2006/relationships/image" Target="../media/image200.png"/><Relationship Id="rId113" Type="http://schemas.openxmlformats.org/officeDocument/2006/relationships/image" Target="../media/image238.png"/><Relationship Id="rId118" Type="http://schemas.openxmlformats.org/officeDocument/2006/relationships/image" Target="../media/image243.png"/><Relationship Id="rId134" Type="http://schemas.openxmlformats.org/officeDocument/2006/relationships/image" Target="../media/image257.png"/><Relationship Id="rId139" Type="http://schemas.openxmlformats.org/officeDocument/2006/relationships/image" Target="../media/image261.png"/><Relationship Id="rId80" Type="http://schemas.openxmlformats.org/officeDocument/2006/relationships/image" Target="../media/image209.png"/><Relationship Id="rId85" Type="http://schemas.openxmlformats.org/officeDocument/2006/relationships/image" Target="../media/image213.png"/><Relationship Id="rId12" Type="http://schemas.openxmlformats.org/officeDocument/2006/relationships/image" Target="../media/image150.png"/><Relationship Id="rId17" Type="http://schemas.openxmlformats.org/officeDocument/2006/relationships/image" Target="../media/image18.png"/><Relationship Id="rId33" Type="http://schemas.openxmlformats.org/officeDocument/2006/relationships/image" Target="../media/image168.png"/><Relationship Id="rId38" Type="http://schemas.openxmlformats.org/officeDocument/2006/relationships/image" Target="../media/image173.png"/><Relationship Id="rId59" Type="http://schemas.openxmlformats.org/officeDocument/2006/relationships/image" Target="../media/image192.png"/><Relationship Id="rId103" Type="http://schemas.openxmlformats.org/officeDocument/2006/relationships/image" Target="../media/image230.png"/><Relationship Id="rId108" Type="http://schemas.openxmlformats.org/officeDocument/2006/relationships/image" Target="../media/image234.png"/><Relationship Id="rId124" Type="http://schemas.openxmlformats.org/officeDocument/2006/relationships/image" Target="../media/image124.png"/><Relationship Id="rId129" Type="http://schemas.openxmlformats.org/officeDocument/2006/relationships/image" Target="../media/image253.png"/><Relationship Id="rId54" Type="http://schemas.openxmlformats.org/officeDocument/2006/relationships/image" Target="../media/image187.png"/><Relationship Id="rId70" Type="http://schemas.openxmlformats.org/officeDocument/2006/relationships/image" Target="../media/image201.png"/><Relationship Id="rId75" Type="http://schemas.openxmlformats.org/officeDocument/2006/relationships/image" Target="../media/image205.png"/><Relationship Id="rId91" Type="http://schemas.openxmlformats.org/officeDocument/2006/relationships/image" Target="../media/image219.png"/><Relationship Id="rId96" Type="http://schemas.openxmlformats.org/officeDocument/2006/relationships/image" Target="../media/image223.png"/><Relationship Id="rId140"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45.png"/><Relationship Id="rId23" Type="http://schemas.openxmlformats.org/officeDocument/2006/relationships/image" Target="../media/image158.png"/><Relationship Id="rId28" Type="http://schemas.openxmlformats.org/officeDocument/2006/relationships/image" Target="../media/image163.png"/><Relationship Id="rId49" Type="http://schemas.openxmlformats.org/officeDocument/2006/relationships/image" Target="../media/image182.png"/><Relationship Id="rId114" Type="http://schemas.openxmlformats.org/officeDocument/2006/relationships/image" Target="../media/image239.png"/><Relationship Id="rId119" Type="http://schemas.openxmlformats.org/officeDocument/2006/relationships/image" Target="../media/image244.png"/><Relationship Id="rId44" Type="http://schemas.openxmlformats.org/officeDocument/2006/relationships/image" Target="../media/image178.png"/><Relationship Id="rId60" Type="http://schemas.openxmlformats.org/officeDocument/2006/relationships/image" Target="../media/image61.png"/><Relationship Id="rId65" Type="http://schemas.openxmlformats.org/officeDocument/2006/relationships/image" Target="../media/image66.png"/><Relationship Id="rId81" Type="http://schemas.openxmlformats.org/officeDocument/2006/relationships/image" Target="../media/image210.png"/><Relationship Id="rId86" Type="http://schemas.openxmlformats.org/officeDocument/2006/relationships/image" Target="../media/image214.png"/><Relationship Id="rId130" Type="http://schemas.openxmlformats.org/officeDocument/2006/relationships/image" Target="../media/image254.png"/><Relationship Id="rId135" Type="http://schemas.openxmlformats.org/officeDocument/2006/relationships/image" Target="../media/image258.png"/><Relationship Id="rId13" Type="http://schemas.openxmlformats.org/officeDocument/2006/relationships/image" Target="../media/image151.png"/><Relationship Id="rId18" Type="http://schemas.openxmlformats.org/officeDocument/2006/relationships/image" Target="../media/image19.png"/><Relationship Id="rId39" Type="http://schemas.openxmlformats.org/officeDocument/2006/relationships/image" Target="../media/image174.png"/><Relationship Id="rId109" Type="http://schemas.openxmlformats.org/officeDocument/2006/relationships/image" Target="../media/image235.png"/><Relationship Id="rId34" Type="http://schemas.openxmlformats.org/officeDocument/2006/relationships/image" Target="../media/image169.png"/><Relationship Id="rId50" Type="http://schemas.openxmlformats.org/officeDocument/2006/relationships/image" Target="../media/image183.png"/><Relationship Id="rId55" Type="http://schemas.openxmlformats.org/officeDocument/2006/relationships/image" Target="../media/image188.png"/><Relationship Id="rId76" Type="http://schemas.openxmlformats.org/officeDocument/2006/relationships/image" Target="../media/image77.png"/><Relationship Id="rId97" Type="http://schemas.openxmlformats.org/officeDocument/2006/relationships/image" Target="../media/image224.png"/><Relationship Id="rId104" Type="http://schemas.openxmlformats.org/officeDocument/2006/relationships/image" Target="../media/image104.png"/><Relationship Id="rId120" Type="http://schemas.openxmlformats.org/officeDocument/2006/relationships/image" Target="../media/image245.png"/><Relationship Id="rId125" Type="http://schemas.openxmlformats.org/officeDocument/2006/relationships/image" Target="../media/image249.png"/><Relationship Id="rId141" Type="http://schemas.openxmlformats.org/officeDocument/2006/relationships/image" Target="../media/image262.png"/><Relationship Id="rId7" Type="http://schemas.openxmlformats.org/officeDocument/2006/relationships/image" Target="../media/image146.png"/><Relationship Id="rId71" Type="http://schemas.openxmlformats.org/officeDocument/2006/relationships/image" Target="../media/image202.png"/><Relationship Id="rId92" Type="http://schemas.openxmlformats.org/officeDocument/2006/relationships/image" Target="../media/image220.png"/><Relationship Id="rId2" Type="http://schemas.openxmlformats.org/officeDocument/2006/relationships/image" Target="../media/image143.png"/><Relationship Id="rId29" Type="http://schemas.openxmlformats.org/officeDocument/2006/relationships/image" Target="../media/image164.png"/><Relationship Id="rId24" Type="http://schemas.openxmlformats.org/officeDocument/2006/relationships/image" Target="../media/image159.png"/><Relationship Id="rId40" Type="http://schemas.openxmlformats.org/officeDocument/2006/relationships/image" Target="../media/image175.png"/><Relationship Id="rId45" Type="http://schemas.openxmlformats.org/officeDocument/2006/relationships/image" Target="../media/image179.png"/><Relationship Id="rId66" Type="http://schemas.openxmlformats.org/officeDocument/2006/relationships/image" Target="../media/image197.png"/><Relationship Id="rId87" Type="http://schemas.openxmlformats.org/officeDocument/2006/relationships/image" Target="../media/image215.png"/><Relationship Id="rId110" Type="http://schemas.openxmlformats.org/officeDocument/2006/relationships/image" Target="../media/image236.png"/><Relationship Id="rId115" Type="http://schemas.openxmlformats.org/officeDocument/2006/relationships/image" Target="../media/image240.png"/><Relationship Id="rId131" Type="http://schemas.openxmlformats.org/officeDocument/2006/relationships/image" Target="../media/image255.png"/><Relationship Id="rId136" Type="http://schemas.openxmlformats.org/officeDocument/2006/relationships/image" Target="../media/image259.png"/><Relationship Id="rId61" Type="http://schemas.openxmlformats.org/officeDocument/2006/relationships/image" Target="../media/image193.png"/><Relationship Id="rId82" Type="http://schemas.openxmlformats.org/officeDocument/2006/relationships/image" Target="../media/image211.png"/><Relationship Id="rId19" Type="http://schemas.openxmlformats.org/officeDocument/2006/relationships/image" Target="../media/image154.png"/><Relationship Id="rId14" Type="http://schemas.openxmlformats.org/officeDocument/2006/relationships/image" Target="../media/image15.png"/><Relationship Id="rId30" Type="http://schemas.openxmlformats.org/officeDocument/2006/relationships/image" Target="../media/image165.png"/><Relationship Id="rId35" Type="http://schemas.openxmlformats.org/officeDocument/2006/relationships/image" Target="../media/image170.png"/><Relationship Id="rId56" Type="http://schemas.openxmlformats.org/officeDocument/2006/relationships/image" Target="../media/image189.png"/><Relationship Id="rId77" Type="http://schemas.openxmlformats.org/officeDocument/2006/relationships/image" Target="../media/image206.png"/><Relationship Id="rId100" Type="http://schemas.openxmlformats.org/officeDocument/2006/relationships/image" Target="../media/image227.png"/><Relationship Id="rId105" Type="http://schemas.openxmlformats.org/officeDocument/2006/relationships/image" Target="../media/image231.png"/><Relationship Id="rId126" Type="http://schemas.openxmlformats.org/officeDocument/2006/relationships/image" Target="../media/image250.png"/><Relationship Id="rId8" Type="http://schemas.openxmlformats.org/officeDocument/2006/relationships/image" Target="../media/image147.png"/><Relationship Id="rId51" Type="http://schemas.openxmlformats.org/officeDocument/2006/relationships/image" Target="../media/image184.png"/><Relationship Id="rId72" Type="http://schemas.openxmlformats.org/officeDocument/2006/relationships/image" Target="../media/image73.png"/><Relationship Id="rId93" Type="http://schemas.openxmlformats.org/officeDocument/2006/relationships/image" Target="../media/image94.png"/><Relationship Id="rId98" Type="http://schemas.openxmlformats.org/officeDocument/2006/relationships/image" Target="../media/image225.png"/><Relationship Id="rId121" Type="http://schemas.openxmlformats.org/officeDocument/2006/relationships/image" Target="../media/image246.png"/><Relationship Id="rId3" Type="http://schemas.openxmlformats.org/officeDocument/2006/relationships/image" Target="../media/image4.png"/><Relationship Id="rId25" Type="http://schemas.openxmlformats.org/officeDocument/2006/relationships/image" Target="../media/image160.png"/><Relationship Id="rId46" Type="http://schemas.openxmlformats.org/officeDocument/2006/relationships/image" Target="../media/image180.png"/><Relationship Id="rId67" Type="http://schemas.openxmlformats.org/officeDocument/2006/relationships/image" Target="../media/image198.png"/><Relationship Id="rId116" Type="http://schemas.openxmlformats.org/officeDocument/2006/relationships/image" Target="../media/image241.png"/><Relationship Id="rId137" Type="http://schemas.openxmlformats.org/officeDocument/2006/relationships/image" Target="../media/image260.png"/><Relationship Id="rId20" Type="http://schemas.openxmlformats.org/officeDocument/2006/relationships/image" Target="../media/image155.png"/><Relationship Id="rId41" Type="http://schemas.openxmlformats.org/officeDocument/2006/relationships/image" Target="../media/image42.png"/><Relationship Id="rId62" Type="http://schemas.openxmlformats.org/officeDocument/2006/relationships/image" Target="../media/image194.png"/><Relationship Id="rId83" Type="http://schemas.openxmlformats.org/officeDocument/2006/relationships/image" Target="../media/image212.png"/><Relationship Id="rId88" Type="http://schemas.openxmlformats.org/officeDocument/2006/relationships/image" Target="../media/image216.png"/><Relationship Id="rId111" Type="http://schemas.openxmlformats.org/officeDocument/2006/relationships/image" Target="../media/image111.png"/><Relationship Id="rId132" Type="http://schemas.openxmlformats.org/officeDocument/2006/relationships/image" Target="../media/image256.png"/><Relationship Id="rId15" Type="http://schemas.openxmlformats.org/officeDocument/2006/relationships/image" Target="../media/image152.png"/><Relationship Id="rId36" Type="http://schemas.openxmlformats.org/officeDocument/2006/relationships/image" Target="../media/image171.png"/><Relationship Id="rId57" Type="http://schemas.openxmlformats.org/officeDocument/2006/relationships/image" Target="../media/image190.png"/><Relationship Id="rId106" Type="http://schemas.openxmlformats.org/officeDocument/2006/relationships/image" Target="../media/image232.png"/><Relationship Id="rId127" Type="http://schemas.openxmlformats.org/officeDocument/2006/relationships/image" Target="../media/image251.png"/><Relationship Id="rId10" Type="http://schemas.openxmlformats.org/officeDocument/2006/relationships/image" Target="../media/image11.png"/><Relationship Id="rId31" Type="http://schemas.openxmlformats.org/officeDocument/2006/relationships/image" Target="../media/image166.png"/><Relationship Id="rId52" Type="http://schemas.openxmlformats.org/officeDocument/2006/relationships/image" Target="../media/image185.png"/><Relationship Id="rId73" Type="http://schemas.openxmlformats.org/officeDocument/2006/relationships/image" Target="../media/image203.png"/><Relationship Id="rId78" Type="http://schemas.openxmlformats.org/officeDocument/2006/relationships/image" Target="../media/image207.png"/><Relationship Id="rId94" Type="http://schemas.openxmlformats.org/officeDocument/2006/relationships/image" Target="../media/image221.png"/><Relationship Id="rId99" Type="http://schemas.openxmlformats.org/officeDocument/2006/relationships/image" Target="../media/image226.png"/><Relationship Id="rId101" Type="http://schemas.openxmlformats.org/officeDocument/2006/relationships/image" Target="../media/image228.png"/><Relationship Id="rId122" Type="http://schemas.openxmlformats.org/officeDocument/2006/relationships/image" Target="../media/image247.png"/><Relationship Id="rId4" Type="http://schemas.openxmlformats.org/officeDocument/2006/relationships/image" Target="../media/image144.png"/><Relationship Id="rId9" Type="http://schemas.openxmlformats.org/officeDocument/2006/relationships/image" Target="../media/image148.png"/><Relationship Id="rId26" Type="http://schemas.openxmlformats.org/officeDocument/2006/relationships/image" Target="../media/image161.png"/><Relationship Id="rId47" Type="http://schemas.openxmlformats.org/officeDocument/2006/relationships/image" Target="../media/image181.png"/><Relationship Id="rId68" Type="http://schemas.openxmlformats.org/officeDocument/2006/relationships/image" Target="../media/image199.png"/><Relationship Id="rId89" Type="http://schemas.openxmlformats.org/officeDocument/2006/relationships/image" Target="../media/image217.png"/><Relationship Id="rId112" Type="http://schemas.openxmlformats.org/officeDocument/2006/relationships/image" Target="../media/image237.png"/><Relationship Id="rId133" Type="http://schemas.openxmlformats.org/officeDocument/2006/relationships/image" Target="../media/image133.png"/><Relationship Id="rId16" Type="http://schemas.openxmlformats.org/officeDocument/2006/relationships/image" Target="../media/image153.png"/></Relationships>
</file>

<file path=ppt/slides/_rels/slide11.xml.rels><?xml version="1.0" encoding="UTF-8" standalone="yes"?>
<Relationships xmlns="http://schemas.openxmlformats.org/package/2006/relationships"><Relationship Id="rId117" Type="http://schemas.openxmlformats.org/officeDocument/2006/relationships/image" Target="../media/image340.png"/><Relationship Id="rId21" Type="http://schemas.openxmlformats.org/officeDocument/2006/relationships/image" Target="../media/image274.png"/><Relationship Id="rId42" Type="http://schemas.openxmlformats.org/officeDocument/2006/relationships/image" Target="../media/image287.png"/><Relationship Id="rId63" Type="http://schemas.openxmlformats.org/officeDocument/2006/relationships/image" Target="../media/image303.png"/><Relationship Id="rId84" Type="http://schemas.openxmlformats.org/officeDocument/2006/relationships/image" Target="../media/image85.png"/><Relationship Id="rId138" Type="http://schemas.openxmlformats.org/officeDocument/2006/relationships/image" Target="../media/image261.png"/><Relationship Id="rId107" Type="http://schemas.openxmlformats.org/officeDocument/2006/relationships/image" Target="../media/image333.png"/><Relationship Id="rId11" Type="http://schemas.openxmlformats.org/officeDocument/2006/relationships/image" Target="../media/image267.png"/><Relationship Id="rId32" Type="http://schemas.openxmlformats.org/officeDocument/2006/relationships/image" Target="../media/image167.png"/><Relationship Id="rId37" Type="http://schemas.openxmlformats.org/officeDocument/2006/relationships/image" Target="../media/image283.png"/><Relationship Id="rId53" Type="http://schemas.openxmlformats.org/officeDocument/2006/relationships/image" Target="../media/image295.png"/><Relationship Id="rId58" Type="http://schemas.openxmlformats.org/officeDocument/2006/relationships/image" Target="../media/image299.png"/><Relationship Id="rId74" Type="http://schemas.openxmlformats.org/officeDocument/2006/relationships/image" Target="../media/image312.png"/><Relationship Id="rId79" Type="http://schemas.openxmlformats.org/officeDocument/2006/relationships/image" Target="../media/image315.png"/><Relationship Id="rId102" Type="http://schemas.openxmlformats.org/officeDocument/2006/relationships/image" Target="../media/image328.png"/><Relationship Id="rId123" Type="http://schemas.openxmlformats.org/officeDocument/2006/relationships/image" Target="../media/image124.png"/><Relationship Id="rId128" Type="http://schemas.openxmlformats.org/officeDocument/2006/relationships/image" Target="../media/image348.png"/><Relationship Id="rId5" Type="http://schemas.openxmlformats.org/officeDocument/2006/relationships/image" Target="../media/image6.png"/><Relationship Id="rId90" Type="http://schemas.openxmlformats.org/officeDocument/2006/relationships/image" Target="../media/image91.png"/><Relationship Id="rId95" Type="http://schemas.openxmlformats.org/officeDocument/2006/relationships/image" Target="../media/image222.png"/><Relationship Id="rId22" Type="http://schemas.openxmlformats.org/officeDocument/2006/relationships/image" Target="../media/image23.png"/><Relationship Id="rId27" Type="http://schemas.openxmlformats.org/officeDocument/2006/relationships/image" Target="../media/image162.png"/><Relationship Id="rId43" Type="http://schemas.openxmlformats.org/officeDocument/2006/relationships/image" Target="../media/image288.png"/><Relationship Id="rId48" Type="http://schemas.openxmlformats.org/officeDocument/2006/relationships/image" Target="../media/image49.png"/><Relationship Id="rId64" Type="http://schemas.openxmlformats.org/officeDocument/2006/relationships/image" Target="../media/image304.png"/><Relationship Id="rId69" Type="http://schemas.openxmlformats.org/officeDocument/2006/relationships/image" Target="../media/image308.png"/><Relationship Id="rId113" Type="http://schemas.openxmlformats.org/officeDocument/2006/relationships/image" Target="../media/image239.png"/><Relationship Id="rId118" Type="http://schemas.openxmlformats.org/officeDocument/2006/relationships/image" Target="../media/image341.png"/><Relationship Id="rId134" Type="http://schemas.openxmlformats.org/officeDocument/2006/relationships/image" Target="../media/image351.png"/><Relationship Id="rId139" Type="http://schemas.openxmlformats.org/officeDocument/2006/relationships/image" Target="../media/image140.png"/><Relationship Id="rId80" Type="http://schemas.openxmlformats.org/officeDocument/2006/relationships/image" Target="../media/image316.png"/><Relationship Id="rId85" Type="http://schemas.openxmlformats.org/officeDocument/2006/relationships/image" Target="../media/image86.png"/><Relationship Id="rId12" Type="http://schemas.openxmlformats.org/officeDocument/2006/relationships/image" Target="../media/image268.png"/><Relationship Id="rId17" Type="http://schemas.openxmlformats.org/officeDocument/2006/relationships/image" Target="../media/image18.png"/><Relationship Id="rId33" Type="http://schemas.openxmlformats.org/officeDocument/2006/relationships/image" Target="../media/image34.png"/><Relationship Id="rId38" Type="http://schemas.openxmlformats.org/officeDocument/2006/relationships/image" Target="../media/image284.png"/><Relationship Id="rId59" Type="http://schemas.openxmlformats.org/officeDocument/2006/relationships/image" Target="../media/image300.png"/><Relationship Id="rId103" Type="http://schemas.openxmlformats.org/officeDocument/2006/relationships/image" Target="../media/image329.png"/><Relationship Id="rId108" Type="http://schemas.openxmlformats.org/officeDocument/2006/relationships/image" Target="../media/image334.png"/><Relationship Id="rId124" Type="http://schemas.openxmlformats.org/officeDocument/2006/relationships/image" Target="../media/image125.png"/><Relationship Id="rId129" Type="http://schemas.openxmlformats.org/officeDocument/2006/relationships/image" Target="../media/image254.png"/><Relationship Id="rId54" Type="http://schemas.openxmlformats.org/officeDocument/2006/relationships/image" Target="../media/image296.png"/><Relationship Id="rId70" Type="http://schemas.openxmlformats.org/officeDocument/2006/relationships/image" Target="../media/image309.png"/><Relationship Id="rId75" Type="http://schemas.openxmlformats.org/officeDocument/2006/relationships/image" Target="../media/image76.png"/><Relationship Id="rId91" Type="http://schemas.openxmlformats.org/officeDocument/2006/relationships/image" Target="../media/image323.png"/><Relationship Id="rId96" Type="http://schemas.openxmlformats.org/officeDocument/2006/relationships/image" Target="../media/image96.png"/><Relationship Id="rId140"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264.png"/><Relationship Id="rId23" Type="http://schemas.openxmlformats.org/officeDocument/2006/relationships/image" Target="../media/image275.png"/><Relationship Id="rId28" Type="http://schemas.openxmlformats.org/officeDocument/2006/relationships/image" Target="../media/image29.png"/><Relationship Id="rId49" Type="http://schemas.openxmlformats.org/officeDocument/2006/relationships/image" Target="../media/image293.png"/><Relationship Id="rId114" Type="http://schemas.openxmlformats.org/officeDocument/2006/relationships/image" Target="../media/image240.png"/><Relationship Id="rId119" Type="http://schemas.openxmlformats.org/officeDocument/2006/relationships/image" Target="../media/image245.png"/><Relationship Id="rId44" Type="http://schemas.openxmlformats.org/officeDocument/2006/relationships/image" Target="../media/image289.png"/><Relationship Id="rId60" Type="http://schemas.openxmlformats.org/officeDocument/2006/relationships/image" Target="../media/image301.png"/><Relationship Id="rId65" Type="http://schemas.openxmlformats.org/officeDocument/2006/relationships/image" Target="../media/image305.png"/><Relationship Id="rId81" Type="http://schemas.openxmlformats.org/officeDocument/2006/relationships/image" Target="../media/image317.png"/><Relationship Id="rId86" Type="http://schemas.openxmlformats.org/officeDocument/2006/relationships/image" Target="../media/image87.png"/><Relationship Id="rId130" Type="http://schemas.openxmlformats.org/officeDocument/2006/relationships/image" Target="../media/image349.png"/><Relationship Id="rId135" Type="http://schemas.openxmlformats.org/officeDocument/2006/relationships/image" Target="../media/image352.png"/><Relationship Id="rId13" Type="http://schemas.openxmlformats.org/officeDocument/2006/relationships/image" Target="../media/image269.png"/><Relationship Id="rId18" Type="http://schemas.openxmlformats.org/officeDocument/2006/relationships/image" Target="../media/image19.png"/><Relationship Id="rId39" Type="http://schemas.openxmlformats.org/officeDocument/2006/relationships/image" Target="../media/image285.png"/><Relationship Id="rId109" Type="http://schemas.openxmlformats.org/officeDocument/2006/relationships/image" Target="../media/image335.png"/><Relationship Id="rId34" Type="http://schemas.openxmlformats.org/officeDocument/2006/relationships/image" Target="../media/image281.png"/><Relationship Id="rId50" Type="http://schemas.openxmlformats.org/officeDocument/2006/relationships/image" Target="../media/image294.png"/><Relationship Id="rId55" Type="http://schemas.openxmlformats.org/officeDocument/2006/relationships/image" Target="../media/image297.png"/><Relationship Id="rId76" Type="http://schemas.openxmlformats.org/officeDocument/2006/relationships/image" Target="../media/image77.png"/><Relationship Id="rId97" Type="http://schemas.openxmlformats.org/officeDocument/2006/relationships/image" Target="../media/image224.png"/><Relationship Id="rId104" Type="http://schemas.openxmlformats.org/officeDocument/2006/relationships/image" Target="../media/image330.png"/><Relationship Id="rId120" Type="http://schemas.openxmlformats.org/officeDocument/2006/relationships/image" Target="../media/image342.png"/><Relationship Id="rId125" Type="http://schemas.openxmlformats.org/officeDocument/2006/relationships/image" Target="../media/image345.png"/><Relationship Id="rId141" Type="http://schemas.openxmlformats.org/officeDocument/2006/relationships/image" Target="../media/image262.png"/><Relationship Id="rId7" Type="http://schemas.openxmlformats.org/officeDocument/2006/relationships/image" Target="../media/image265.png"/><Relationship Id="rId71" Type="http://schemas.openxmlformats.org/officeDocument/2006/relationships/image" Target="../media/image310.png"/><Relationship Id="rId92" Type="http://schemas.openxmlformats.org/officeDocument/2006/relationships/image" Target="../media/image324.png"/><Relationship Id="rId2" Type="http://schemas.openxmlformats.org/officeDocument/2006/relationships/image" Target="../media/image263.png"/><Relationship Id="rId29" Type="http://schemas.openxmlformats.org/officeDocument/2006/relationships/image" Target="../media/image278.png"/><Relationship Id="rId24" Type="http://schemas.openxmlformats.org/officeDocument/2006/relationships/image" Target="../media/image159.png"/><Relationship Id="rId40" Type="http://schemas.openxmlformats.org/officeDocument/2006/relationships/image" Target="../media/image286.png"/><Relationship Id="rId45" Type="http://schemas.openxmlformats.org/officeDocument/2006/relationships/image" Target="../media/image290.png"/><Relationship Id="rId66" Type="http://schemas.openxmlformats.org/officeDocument/2006/relationships/image" Target="../media/image306.png"/><Relationship Id="rId87" Type="http://schemas.openxmlformats.org/officeDocument/2006/relationships/image" Target="../media/image320.png"/><Relationship Id="rId110" Type="http://schemas.openxmlformats.org/officeDocument/2006/relationships/image" Target="../media/image336.png"/><Relationship Id="rId115" Type="http://schemas.openxmlformats.org/officeDocument/2006/relationships/image" Target="../media/image116.png"/><Relationship Id="rId131" Type="http://schemas.openxmlformats.org/officeDocument/2006/relationships/image" Target="../media/image350.png"/><Relationship Id="rId136" Type="http://schemas.openxmlformats.org/officeDocument/2006/relationships/image" Target="../media/image353.png"/><Relationship Id="rId61" Type="http://schemas.openxmlformats.org/officeDocument/2006/relationships/image" Target="../media/image193.png"/><Relationship Id="rId82" Type="http://schemas.openxmlformats.org/officeDocument/2006/relationships/image" Target="../media/image318.png"/><Relationship Id="rId19" Type="http://schemas.openxmlformats.org/officeDocument/2006/relationships/image" Target="../media/image154.png"/><Relationship Id="rId14" Type="http://schemas.openxmlformats.org/officeDocument/2006/relationships/image" Target="../media/image270.png"/><Relationship Id="rId30" Type="http://schemas.openxmlformats.org/officeDocument/2006/relationships/image" Target="../media/image279.png"/><Relationship Id="rId35" Type="http://schemas.openxmlformats.org/officeDocument/2006/relationships/image" Target="../media/image282.png"/><Relationship Id="rId56" Type="http://schemas.openxmlformats.org/officeDocument/2006/relationships/image" Target="../media/image57.png"/><Relationship Id="rId77" Type="http://schemas.openxmlformats.org/officeDocument/2006/relationships/image" Target="../media/image313.png"/><Relationship Id="rId100" Type="http://schemas.openxmlformats.org/officeDocument/2006/relationships/image" Target="../media/image100.png"/><Relationship Id="rId105" Type="http://schemas.openxmlformats.org/officeDocument/2006/relationships/image" Target="../media/image331.png"/><Relationship Id="rId126" Type="http://schemas.openxmlformats.org/officeDocument/2006/relationships/image" Target="../media/image346.png"/><Relationship Id="rId8" Type="http://schemas.openxmlformats.org/officeDocument/2006/relationships/image" Target="../media/image147.png"/><Relationship Id="rId51" Type="http://schemas.openxmlformats.org/officeDocument/2006/relationships/image" Target="../media/image52.png"/><Relationship Id="rId72" Type="http://schemas.openxmlformats.org/officeDocument/2006/relationships/image" Target="../media/image73.png"/><Relationship Id="rId93" Type="http://schemas.openxmlformats.org/officeDocument/2006/relationships/image" Target="../media/image325.png"/><Relationship Id="rId98" Type="http://schemas.openxmlformats.org/officeDocument/2006/relationships/image" Target="../media/image225.png"/><Relationship Id="rId121" Type="http://schemas.openxmlformats.org/officeDocument/2006/relationships/image" Target="../media/image343.png"/><Relationship Id="rId3" Type="http://schemas.openxmlformats.org/officeDocument/2006/relationships/image" Target="../media/image4.png"/><Relationship Id="rId25" Type="http://schemas.openxmlformats.org/officeDocument/2006/relationships/image" Target="../media/image276.png"/><Relationship Id="rId46" Type="http://schemas.openxmlformats.org/officeDocument/2006/relationships/image" Target="../media/image291.png"/><Relationship Id="rId67" Type="http://schemas.openxmlformats.org/officeDocument/2006/relationships/image" Target="../media/image307.png"/><Relationship Id="rId116" Type="http://schemas.openxmlformats.org/officeDocument/2006/relationships/image" Target="../media/image339.png"/><Relationship Id="rId137" Type="http://schemas.openxmlformats.org/officeDocument/2006/relationships/image" Target="../media/image141.png"/><Relationship Id="rId20" Type="http://schemas.openxmlformats.org/officeDocument/2006/relationships/image" Target="../media/image273.png"/><Relationship Id="rId41" Type="http://schemas.openxmlformats.org/officeDocument/2006/relationships/image" Target="../media/image42.png"/><Relationship Id="rId62" Type="http://schemas.openxmlformats.org/officeDocument/2006/relationships/image" Target="../media/image302.png"/><Relationship Id="rId83" Type="http://schemas.openxmlformats.org/officeDocument/2006/relationships/image" Target="../media/image319.png"/><Relationship Id="rId88" Type="http://schemas.openxmlformats.org/officeDocument/2006/relationships/image" Target="../media/image321.png"/><Relationship Id="rId111" Type="http://schemas.openxmlformats.org/officeDocument/2006/relationships/image" Target="../media/image337.png"/><Relationship Id="rId132" Type="http://schemas.openxmlformats.org/officeDocument/2006/relationships/image" Target="../media/image133.png"/><Relationship Id="rId15" Type="http://schemas.openxmlformats.org/officeDocument/2006/relationships/image" Target="../media/image271.png"/><Relationship Id="rId36" Type="http://schemas.openxmlformats.org/officeDocument/2006/relationships/image" Target="../media/image37.png"/><Relationship Id="rId57" Type="http://schemas.openxmlformats.org/officeDocument/2006/relationships/image" Target="../media/image298.png"/><Relationship Id="rId106" Type="http://schemas.openxmlformats.org/officeDocument/2006/relationships/image" Target="../media/image332.png"/><Relationship Id="rId127" Type="http://schemas.openxmlformats.org/officeDocument/2006/relationships/image" Target="../media/image347.png"/><Relationship Id="rId10" Type="http://schemas.openxmlformats.org/officeDocument/2006/relationships/image" Target="../media/image11.png"/><Relationship Id="rId31" Type="http://schemas.openxmlformats.org/officeDocument/2006/relationships/image" Target="../media/image280.png"/><Relationship Id="rId52" Type="http://schemas.openxmlformats.org/officeDocument/2006/relationships/image" Target="../media/image185.png"/><Relationship Id="rId73" Type="http://schemas.openxmlformats.org/officeDocument/2006/relationships/image" Target="../media/image311.png"/><Relationship Id="rId78" Type="http://schemas.openxmlformats.org/officeDocument/2006/relationships/image" Target="../media/image314.png"/><Relationship Id="rId94" Type="http://schemas.openxmlformats.org/officeDocument/2006/relationships/image" Target="../media/image326.png"/><Relationship Id="rId99" Type="http://schemas.openxmlformats.org/officeDocument/2006/relationships/image" Target="../media/image99.png"/><Relationship Id="rId101" Type="http://schemas.openxmlformats.org/officeDocument/2006/relationships/image" Target="../media/image327.png"/><Relationship Id="rId122" Type="http://schemas.openxmlformats.org/officeDocument/2006/relationships/image" Target="../media/image344.png"/><Relationship Id="rId4" Type="http://schemas.openxmlformats.org/officeDocument/2006/relationships/image" Target="../media/image5.png"/><Relationship Id="rId9" Type="http://schemas.openxmlformats.org/officeDocument/2006/relationships/image" Target="../media/image266.png"/><Relationship Id="rId26" Type="http://schemas.openxmlformats.org/officeDocument/2006/relationships/image" Target="../media/image277.png"/><Relationship Id="rId47" Type="http://schemas.openxmlformats.org/officeDocument/2006/relationships/image" Target="../media/image292.png"/><Relationship Id="rId68" Type="http://schemas.openxmlformats.org/officeDocument/2006/relationships/image" Target="../media/image69.png"/><Relationship Id="rId89" Type="http://schemas.openxmlformats.org/officeDocument/2006/relationships/image" Target="../media/image322.png"/><Relationship Id="rId112" Type="http://schemas.openxmlformats.org/officeDocument/2006/relationships/image" Target="../media/image338.png"/><Relationship Id="rId133" Type="http://schemas.openxmlformats.org/officeDocument/2006/relationships/image" Target="../media/image257.png"/><Relationship Id="rId16" Type="http://schemas.openxmlformats.org/officeDocument/2006/relationships/image" Target="../media/image27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5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5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5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image" Target="../media/image369.png"/><Relationship Id="rId18" Type="http://schemas.openxmlformats.org/officeDocument/2006/relationships/image" Target="../media/image374.png"/><Relationship Id="rId26" Type="http://schemas.openxmlformats.org/officeDocument/2006/relationships/image" Target="../media/image382.png"/><Relationship Id="rId39" Type="http://schemas.openxmlformats.org/officeDocument/2006/relationships/image" Target="../media/image395.png"/><Relationship Id="rId21" Type="http://schemas.openxmlformats.org/officeDocument/2006/relationships/image" Target="../media/image377.png"/><Relationship Id="rId34" Type="http://schemas.openxmlformats.org/officeDocument/2006/relationships/image" Target="../media/image390.png"/><Relationship Id="rId7" Type="http://schemas.openxmlformats.org/officeDocument/2006/relationships/image" Target="../media/image363.png"/><Relationship Id="rId12" Type="http://schemas.openxmlformats.org/officeDocument/2006/relationships/image" Target="../media/image368.png"/><Relationship Id="rId17" Type="http://schemas.openxmlformats.org/officeDocument/2006/relationships/image" Target="../media/image373.png"/><Relationship Id="rId25" Type="http://schemas.openxmlformats.org/officeDocument/2006/relationships/image" Target="../media/image381.png"/><Relationship Id="rId33" Type="http://schemas.openxmlformats.org/officeDocument/2006/relationships/image" Target="../media/image389.png"/><Relationship Id="rId38" Type="http://schemas.openxmlformats.org/officeDocument/2006/relationships/image" Target="../media/image394.png"/><Relationship Id="rId2" Type="http://schemas.openxmlformats.org/officeDocument/2006/relationships/image" Target="../media/image358.png"/><Relationship Id="rId16" Type="http://schemas.openxmlformats.org/officeDocument/2006/relationships/image" Target="../media/image372.png"/><Relationship Id="rId20" Type="http://schemas.openxmlformats.org/officeDocument/2006/relationships/image" Target="../media/image376.png"/><Relationship Id="rId29" Type="http://schemas.openxmlformats.org/officeDocument/2006/relationships/image" Target="../media/image385.png"/><Relationship Id="rId1" Type="http://schemas.openxmlformats.org/officeDocument/2006/relationships/slideLayout" Target="../slideLayouts/slideLayout7.xml"/><Relationship Id="rId6" Type="http://schemas.openxmlformats.org/officeDocument/2006/relationships/image" Target="../media/image362.png"/><Relationship Id="rId11" Type="http://schemas.openxmlformats.org/officeDocument/2006/relationships/image" Target="../media/image367.png"/><Relationship Id="rId24" Type="http://schemas.openxmlformats.org/officeDocument/2006/relationships/image" Target="../media/image380.png"/><Relationship Id="rId32" Type="http://schemas.openxmlformats.org/officeDocument/2006/relationships/image" Target="../media/image388.png"/><Relationship Id="rId37" Type="http://schemas.openxmlformats.org/officeDocument/2006/relationships/image" Target="../media/image393.png"/><Relationship Id="rId40" Type="http://schemas.openxmlformats.org/officeDocument/2006/relationships/image" Target="../media/image396.png"/><Relationship Id="rId5" Type="http://schemas.openxmlformats.org/officeDocument/2006/relationships/image" Target="../media/image361.png"/><Relationship Id="rId15" Type="http://schemas.openxmlformats.org/officeDocument/2006/relationships/image" Target="../media/image371.png"/><Relationship Id="rId23" Type="http://schemas.openxmlformats.org/officeDocument/2006/relationships/image" Target="../media/image379.png"/><Relationship Id="rId28" Type="http://schemas.openxmlformats.org/officeDocument/2006/relationships/image" Target="../media/image384.png"/><Relationship Id="rId36" Type="http://schemas.openxmlformats.org/officeDocument/2006/relationships/image" Target="../media/image392.png"/><Relationship Id="rId10" Type="http://schemas.openxmlformats.org/officeDocument/2006/relationships/image" Target="../media/image366.png"/><Relationship Id="rId19" Type="http://schemas.openxmlformats.org/officeDocument/2006/relationships/image" Target="../media/image375.png"/><Relationship Id="rId31" Type="http://schemas.openxmlformats.org/officeDocument/2006/relationships/image" Target="../media/image387.png"/><Relationship Id="rId4" Type="http://schemas.openxmlformats.org/officeDocument/2006/relationships/image" Target="../media/image360.png"/><Relationship Id="rId9" Type="http://schemas.openxmlformats.org/officeDocument/2006/relationships/image" Target="../media/image365.png"/><Relationship Id="rId14" Type="http://schemas.openxmlformats.org/officeDocument/2006/relationships/image" Target="../media/image370.png"/><Relationship Id="rId22" Type="http://schemas.openxmlformats.org/officeDocument/2006/relationships/image" Target="../media/image378.png"/><Relationship Id="rId27" Type="http://schemas.openxmlformats.org/officeDocument/2006/relationships/image" Target="../media/image383.png"/><Relationship Id="rId30" Type="http://schemas.openxmlformats.org/officeDocument/2006/relationships/image" Target="../media/image386.png"/><Relationship Id="rId35" Type="http://schemas.openxmlformats.org/officeDocument/2006/relationships/image" Target="../media/image391.png"/><Relationship Id="rId8" Type="http://schemas.openxmlformats.org/officeDocument/2006/relationships/image" Target="../media/image364.png"/><Relationship Id="rId3" Type="http://schemas.openxmlformats.org/officeDocument/2006/relationships/image" Target="../media/image359.png"/></Relationships>
</file>

<file path=ppt/slides/_rels/slide51.xml.rels><?xml version="1.0" encoding="UTF-8" standalone="yes"?>
<Relationships xmlns="http://schemas.openxmlformats.org/package/2006/relationships"><Relationship Id="rId3" Type="http://schemas.openxmlformats.org/officeDocument/2006/relationships/image" Target="../media/image39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8" Type="http://schemas.openxmlformats.org/officeDocument/2006/relationships/image" Target="../media/image404.png"/><Relationship Id="rId3" Type="http://schemas.openxmlformats.org/officeDocument/2006/relationships/image" Target="../media/image399.png"/><Relationship Id="rId7" Type="http://schemas.openxmlformats.org/officeDocument/2006/relationships/image" Target="../media/image403.png"/><Relationship Id="rId2" Type="http://schemas.openxmlformats.org/officeDocument/2006/relationships/image" Target="../media/image398.png"/><Relationship Id="rId1" Type="http://schemas.openxmlformats.org/officeDocument/2006/relationships/slideLayout" Target="../slideLayouts/slideLayout5.xml"/><Relationship Id="rId6" Type="http://schemas.openxmlformats.org/officeDocument/2006/relationships/image" Target="../media/image402.png"/><Relationship Id="rId5" Type="http://schemas.openxmlformats.org/officeDocument/2006/relationships/image" Target="../media/image401.png"/><Relationship Id="rId4" Type="http://schemas.openxmlformats.org/officeDocument/2006/relationships/image" Target="../media/image400.png"/><Relationship Id="rId9" Type="http://schemas.openxmlformats.org/officeDocument/2006/relationships/image" Target="../media/image40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07.png"/><Relationship Id="rId7" Type="http://schemas.openxmlformats.org/officeDocument/2006/relationships/image" Target="../media/image411.png"/><Relationship Id="rId2" Type="http://schemas.openxmlformats.org/officeDocument/2006/relationships/image" Target="../media/image406.png"/><Relationship Id="rId1" Type="http://schemas.openxmlformats.org/officeDocument/2006/relationships/slideLayout" Target="../slideLayouts/slideLayout5.xml"/><Relationship Id="rId6" Type="http://schemas.openxmlformats.org/officeDocument/2006/relationships/image" Target="../media/image410.png"/><Relationship Id="rId5" Type="http://schemas.openxmlformats.org/officeDocument/2006/relationships/image" Target="../media/image409.png"/><Relationship Id="rId4" Type="http://schemas.openxmlformats.org/officeDocument/2006/relationships/image" Target="../media/image40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8" Type="http://schemas.openxmlformats.org/officeDocument/2006/relationships/image" Target="../media/image418.png"/><Relationship Id="rId13" Type="http://schemas.openxmlformats.org/officeDocument/2006/relationships/image" Target="../media/image423.png"/><Relationship Id="rId18" Type="http://schemas.openxmlformats.org/officeDocument/2006/relationships/image" Target="../media/image428.png"/><Relationship Id="rId26" Type="http://schemas.openxmlformats.org/officeDocument/2006/relationships/image" Target="../media/image436.png"/><Relationship Id="rId3" Type="http://schemas.openxmlformats.org/officeDocument/2006/relationships/image" Target="../media/image413.png"/><Relationship Id="rId21" Type="http://schemas.openxmlformats.org/officeDocument/2006/relationships/image" Target="../media/image431.png"/><Relationship Id="rId7" Type="http://schemas.openxmlformats.org/officeDocument/2006/relationships/image" Target="../media/image417.png"/><Relationship Id="rId12" Type="http://schemas.openxmlformats.org/officeDocument/2006/relationships/image" Target="../media/image422.png"/><Relationship Id="rId17" Type="http://schemas.openxmlformats.org/officeDocument/2006/relationships/image" Target="../media/image427.png"/><Relationship Id="rId25" Type="http://schemas.openxmlformats.org/officeDocument/2006/relationships/image" Target="../media/image435.png"/><Relationship Id="rId2" Type="http://schemas.openxmlformats.org/officeDocument/2006/relationships/image" Target="../media/image412.png"/><Relationship Id="rId16" Type="http://schemas.openxmlformats.org/officeDocument/2006/relationships/image" Target="../media/image426.png"/><Relationship Id="rId20" Type="http://schemas.openxmlformats.org/officeDocument/2006/relationships/image" Target="../media/image430.png"/><Relationship Id="rId29" Type="http://schemas.openxmlformats.org/officeDocument/2006/relationships/image" Target="../media/image439.png"/><Relationship Id="rId1" Type="http://schemas.openxmlformats.org/officeDocument/2006/relationships/slideLayout" Target="../slideLayouts/slideLayout7.xml"/><Relationship Id="rId6" Type="http://schemas.openxmlformats.org/officeDocument/2006/relationships/image" Target="../media/image416.png"/><Relationship Id="rId11" Type="http://schemas.openxmlformats.org/officeDocument/2006/relationships/image" Target="../media/image421.png"/><Relationship Id="rId24" Type="http://schemas.openxmlformats.org/officeDocument/2006/relationships/image" Target="../media/image434.png"/><Relationship Id="rId5" Type="http://schemas.openxmlformats.org/officeDocument/2006/relationships/image" Target="../media/image415.png"/><Relationship Id="rId15" Type="http://schemas.openxmlformats.org/officeDocument/2006/relationships/image" Target="../media/image425.png"/><Relationship Id="rId23" Type="http://schemas.openxmlformats.org/officeDocument/2006/relationships/image" Target="../media/image433.png"/><Relationship Id="rId28" Type="http://schemas.openxmlformats.org/officeDocument/2006/relationships/image" Target="../media/image438.png"/><Relationship Id="rId10" Type="http://schemas.openxmlformats.org/officeDocument/2006/relationships/image" Target="../media/image420.png"/><Relationship Id="rId19" Type="http://schemas.openxmlformats.org/officeDocument/2006/relationships/image" Target="../media/image429.png"/><Relationship Id="rId31" Type="http://schemas.openxmlformats.org/officeDocument/2006/relationships/image" Target="../media/image441.png"/><Relationship Id="rId4" Type="http://schemas.openxmlformats.org/officeDocument/2006/relationships/image" Target="../media/image414.png"/><Relationship Id="rId9" Type="http://schemas.openxmlformats.org/officeDocument/2006/relationships/image" Target="../media/image419.png"/><Relationship Id="rId14" Type="http://schemas.openxmlformats.org/officeDocument/2006/relationships/image" Target="../media/image424.png"/><Relationship Id="rId22" Type="http://schemas.openxmlformats.org/officeDocument/2006/relationships/image" Target="../media/image432.png"/><Relationship Id="rId27" Type="http://schemas.openxmlformats.org/officeDocument/2006/relationships/image" Target="../media/image437.png"/><Relationship Id="rId30" Type="http://schemas.openxmlformats.org/officeDocument/2006/relationships/image" Target="../media/image4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17" Type="http://schemas.openxmlformats.org/officeDocument/2006/relationships/image" Target="../media/image118.png"/><Relationship Id="rId21" Type="http://schemas.openxmlformats.org/officeDocument/2006/relationships/image" Target="../media/image22.png"/><Relationship Id="rId42" Type="http://schemas.openxmlformats.org/officeDocument/2006/relationships/image" Target="../media/image43.png"/><Relationship Id="rId63" Type="http://schemas.openxmlformats.org/officeDocument/2006/relationships/image" Target="../media/image64.png"/><Relationship Id="rId84" Type="http://schemas.openxmlformats.org/officeDocument/2006/relationships/image" Target="../media/image85.png"/><Relationship Id="rId138" Type="http://schemas.openxmlformats.org/officeDocument/2006/relationships/image" Target="../media/image139.png"/><Relationship Id="rId107" Type="http://schemas.openxmlformats.org/officeDocument/2006/relationships/image" Target="../media/image108.png"/><Relationship Id="rId11" Type="http://schemas.openxmlformats.org/officeDocument/2006/relationships/image" Target="../media/image12.png"/><Relationship Id="rId32" Type="http://schemas.openxmlformats.org/officeDocument/2006/relationships/image" Target="../media/image33.png"/><Relationship Id="rId37" Type="http://schemas.openxmlformats.org/officeDocument/2006/relationships/image" Target="../media/image38.png"/><Relationship Id="rId53" Type="http://schemas.openxmlformats.org/officeDocument/2006/relationships/image" Target="../media/image54.png"/><Relationship Id="rId58" Type="http://schemas.openxmlformats.org/officeDocument/2006/relationships/image" Target="../media/image59.png"/><Relationship Id="rId74" Type="http://schemas.openxmlformats.org/officeDocument/2006/relationships/image" Target="../media/image75.png"/><Relationship Id="rId79" Type="http://schemas.openxmlformats.org/officeDocument/2006/relationships/image" Target="../media/image80.png"/><Relationship Id="rId102" Type="http://schemas.openxmlformats.org/officeDocument/2006/relationships/image" Target="../media/image103.png"/><Relationship Id="rId123" Type="http://schemas.openxmlformats.org/officeDocument/2006/relationships/image" Target="../media/image124.png"/><Relationship Id="rId128" Type="http://schemas.openxmlformats.org/officeDocument/2006/relationships/image" Target="../media/image129.png"/><Relationship Id="rId5" Type="http://schemas.openxmlformats.org/officeDocument/2006/relationships/image" Target="../media/image6.png"/><Relationship Id="rId90" Type="http://schemas.openxmlformats.org/officeDocument/2006/relationships/image" Target="../media/image91.png"/><Relationship Id="rId95" Type="http://schemas.openxmlformats.org/officeDocument/2006/relationships/image" Target="../media/image96.png"/><Relationship Id="rId22" Type="http://schemas.openxmlformats.org/officeDocument/2006/relationships/image" Target="../media/image23.png"/><Relationship Id="rId27" Type="http://schemas.openxmlformats.org/officeDocument/2006/relationships/image" Target="../media/image28.png"/><Relationship Id="rId43" Type="http://schemas.openxmlformats.org/officeDocument/2006/relationships/image" Target="../media/image44.png"/><Relationship Id="rId48" Type="http://schemas.openxmlformats.org/officeDocument/2006/relationships/image" Target="../media/image49.png"/><Relationship Id="rId64" Type="http://schemas.openxmlformats.org/officeDocument/2006/relationships/image" Target="../media/image65.png"/><Relationship Id="rId69" Type="http://schemas.openxmlformats.org/officeDocument/2006/relationships/image" Target="../media/image70.png"/><Relationship Id="rId113" Type="http://schemas.openxmlformats.org/officeDocument/2006/relationships/image" Target="../media/image114.png"/><Relationship Id="rId118" Type="http://schemas.openxmlformats.org/officeDocument/2006/relationships/image" Target="../media/image119.png"/><Relationship Id="rId134" Type="http://schemas.openxmlformats.org/officeDocument/2006/relationships/image" Target="../media/image135.png"/><Relationship Id="rId139" Type="http://schemas.openxmlformats.org/officeDocument/2006/relationships/image" Target="../media/image140.png"/><Relationship Id="rId80" Type="http://schemas.openxmlformats.org/officeDocument/2006/relationships/image" Target="../media/image81.png"/><Relationship Id="rId85" Type="http://schemas.openxmlformats.org/officeDocument/2006/relationships/image" Target="../media/image86.png"/><Relationship Id="rId12" Type="http://schemas.openxmlformats.org/officeDocument/2006/relationships/image" Target="../media/image13.png"/><Relationship Id="rId17" Type="http://schemas.openxmlformats.org/officeDocument/2006/relationships/image" Target="../media/image18.png"/><Relationship Id="rId33" Type="http://schemas.openxmlformats.org/officeDocument/2006/relationships/image" Target="../media/image34.png"/><Relationship Id="rId38" Type="http://schemas.openxmlformats.org/officeDocument/2006/relationships/image" Target="../media/image39.png"/><Relationship Id="rId59" Type="http://schemas.openxmlformats.org/officeDocument/2006/relationships/image" Target="../media/image60.png"/><Relationship Id="rId103" Type="http://schemas.openxmlformats.org/officeDocument/2006/relationships/image" Target="../media/image104.png"/><Relationship Id="rId108" Type="http://schemas.openxmlformats.org/officeDocument/2006/relationships/image" Target="../media/image109.png"/><Relationship Id="rId124" Type="http://schemas.openxmlformats.org/officeDocument/2006/relationships/image" Target="../media/image125.png"/><Relationship Id="rId129" Type="http://schemas.openxmlformats.org/officeDocument/2006/relationships/image" Target="../media/image130.png"/><Relationship Id="rId54" Type="http://schemas.openxmlformats.org/officeDocument/2006/relationships/image" Target="../media/image55.png"/><Relationship Id="rId70" Type="http://schemas.openxmlformats.org/officeDocument/2006/relationships/image" Target="../media/image71.png"/><Relationship Id="rId75" Type="http://schemas.openxmlformats.org/officeDocument/2006/relationships/image" Target="../media/image76.png"/><Relationship Id="rId91" Type="http://schemas.openxmlformats.org/officeDocument/2006/relationships/image" Target="../media/image92.png"/><Relationship Id="rId96" Type="http://schemas.openxmlformats.org/officeDocument/2006/relationships/image" Target="../media/image97.png"/><Relationship Id="rId140"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7.png"/><Relationship Id="rId23" Type="http://schemas.openxmlformats.org/officeDocument/2006/relationships/image" Target="../media/image24.png"/><Relationship Id="rId28" Type="http://schemas.openxmlformats.org/officeDocument/2006/relationships/image" Target="../media/image29.png"/><Relationship Id="rId49" Type="http://schemas.openxmlformats.org/officeDocument/2006/relationships/image" Target="../media/image50.png"/><Relationship Id="rId114" Type="http://schemas.openxmlformats.org/officeDocument/2006/relationships/image" Target="../media/image115.png"/><Relationship Id="rId119" Type="http://schemas.openxmlformats.org/officeDocument/2006/relationships/image" Target="../media/image120.png"/><Relationship Id="rId44" Type="http://schemas.openxmlformats.org/officeDocument/2006/relationships/image" Target="../media/image45.png"/><Relationship Id="rId60" Type="http://schemas.openxmlformats.org/officeDocument/2006/relationships/image" Target="../media/image61.png"/><Relationship Id="rId65" Type="http://schemas.openxmlformats.org/officeDocument/2006/relationships/image" Target="../media/image66.png"/><Relationship Id="rId81" Type="http://schemas.openxmlformats.org/officeDocument/2006/relationships/image" Target="../media/image82.png"/><Relationship Id="rId86" Type="http://schemas.openxmlformats.org/officeDocument/2006/relationships/image" Target="../media/image87.png"/><Relationship Id="rId130" Type="http://schemas.openxmlformats.org/officeDocument/2006/relationships/image" Target="../media/image131.png"/><Relationship Id="rId135" Type="http://schemas.openxmlformats.org/officeDocument/2006/relationships/image" Target="../media/image136.png"/><Relationship Id="rId13" Type="http://schemas.openxmlformats.org/officeDocument/2006/relationships/image" Target="../media/image14.png"/><Relationship Id="rId18" Type="http://schemas.openxmlformats.org/officeDocument/2006/relationships/image" Target="../media/image19.png"/><Relationship Id="rId39" Type="http://schemas.openxmlformats.org/officeDocument/2006/relationships/image" Target="../media/image40.png"/><Relationship Id="rId109" Type="http://schemas.openxmlformats.org/officeDocument/2006/relationships/image" Target="../media/image110.png"/><Relationship Id="rId34" Type="http://schemas.openxmlformats.org/officeDocument/2006/relationships/image" Target="../media/image35.png"/><Relationship Id="rId50" Type="http://schemas.openxmlformats.org/officeDocument/2006/relationships/image" Target="../media/image51.png"/><Relationship Id="rId55" Type="http://schemas.openxmlformats.org/officeDocument/2006/relationships/image" Target="../media/image56.png"/><Relationship Id="rId76" Type="http://schemas.openxmlformats.org/officeDocument/2006/relationships/image" Target="../media/image77.png"/><Relationship Id="rId97" Type="http://schemas.openxmlformats.org/officeDocument/2006/relationships/image" Target="../media/image98.png"/><Relationship Id="rId104" Type="http://schemas.openxmlformats.org/officeDocument/2006/relationships/image" Target="../media/image105.png"/><Relationship Id="rId120" Type="http://schemas.openxmlformats.org/officeDocument/2006/relationships/image" Target="../media/image121.png"/><Relationship Id="rId125" Type="http://schemas.openxmlformats.org/officeDocument/2006/relationships/image" Target="../media/image126.png"/><Relationship Id="rId141" Type="http://schemas.openxmlformats.org/officeDocument/2006/relationships/image" Target="../media/image142.png"/><Relationship Id="rId7" Type="http://schemas.openxmlformats.org/officeDocument/2006/relationships/image" Target="../media/image8.png"/><Relationship Id="rId71" Type="http://schemas.openxmlformats.org/officeDocument/2006/relationships/image" Target="../media/image72.png"/><Relationship Id="rId92" Type="http://schemas.openxmlformats.org/officeDocument/2006/relationships/image" Target="../media/image93.png"/><Relationship Id="rId2" Type="http://schemas.openxmlformats.org/officeDocument/2006/relationships/image" Target="../media/image3.png"/><Relationship Id="rId29" Type="http://schemas.openxmlformats.org/officeDocument/2006/relationships/image" Target="../media/image30.png"/><Relationship Id="rId24" Type="http://schemas.openxmlformats.org/officeDocument/2006/relationships/image" Target="../media/image25.png"/><Relationship Id="rId40" Type="http://schemas.openxmlformats.org/officeDocument/2006/relationships/image" Target="../media/image41.png"/><Relationship Id="rId45" Type="http://schemas.openxmlformats.org/officeDocument/2006/relationships/image" Target="../media/image46.png"/><Relationship Id="rId66" Type="http://schemas.openxmlformats.org/officeDocument/2006/relationships/image" Target="../media/image67.png"/><Relationship Id="rId87" Type="http://schemas.openxmlformats.org/officeDocument/2006/relationships/image" Target="../media/image88.png"/><Relationship Id="rId110" Type="http://schemas.openxmlformats.org/officeDocument/2006/relationships/image" Target="../media/image111.png"/><Relationship Id="rId115" Type="http://schemas.openxmlformats.org/officeDocument/2006/relationships/image" Target="../media/image116.png"/><Relationship Id="rId131" Type="http://schemas.openxmlformats.org/officeDocument/2006/relationships/image" Target="../media/image132.png"/><Relationship Id="rId136" Type="http://schemas.openxmlformats.org/officeDocument/2006/relationships/image" Target="../media/image137.png"/><Relationship Id="rId61" Type="http://schemas.openxmlformats.org/officeDocument/2006/relationships/image" Target="../media/image62.png"/><Relationship Id="rId82" Type="http://schemas.openxmlformats.org/officeDocument/2006/relationships/image" Target="../media/image83.png"/><Relationship Id="rId19" Type="http://schemas.openxmlformats.org/officeDocument/2006/relationships/image" Target="../media/image20.png"/><Relationship Id="rId14" Type="http://schemas.openxmlformats.org/officeDocument/2006/relationships/image" Target="../media/image15.png"/><Relationship Id="rId30" Type="http://schemas.openxmlformats.org/officeDocument/2006/relationships/image" Target="../media/image31.png"/><Relationship Id="rId35" Type="http://schemas.openxmlformats.org/officeDocument/2006/relationships/image" Target="../media/image36.png"/><Relationship Id="rId56" Type="http://schemas.openxmlformats.org/officeDocument/2006/relationships/image" Target="../media/image57.png"/><Relationship Id="rId77" Type="http://schemas.openxmlformats.org/officeDocument/2006/relationships/image" Target="../media/image78.png"/><Relationship Id="rId100" Type="http://schemas.openxmlformats.org/officeDocument/2006/relationships/image" Target="../media/image101.png"/><Relationship Id="rId105" Type="http://schemas.openxmlformats.org/officeDocument/2006/relationships/image" Target="../media/image106.png"/><Relationship Id="rId126" Type="http://schemas.openxmlformats.org/officeDocument/2006/relationships/image" Target="../media/image127.png"/><Relationship Id="rId8" Type="http://schemas.openxmlformats.org/officeDocument/2006/relationships/image" Target="../media/image9.png"/><Relationship Id="rId51" Type="http://schemas.openxmlformats.org/officeDocument/2006/relationships/image" Target="../media/image52.png"/><Relationship Id="rId72" Type="http://schemas.openxmlformats.org/officeDocument/2006/relationships/image" Target="../media/image73.png"/><Relationship Id="rId93" Type="http://schemas.openxmlformats.org/officeDocument/2006/relationships/image" Target="../media/image94.png"/><Relationship Id="rId98" Type="http://schemas.openxmlformats.org/officeDocument/2006/relationships/image" Target="../media/image99.png"/><Relationship Id="rId121" Type="http://schemas.openxmlformats.org/officeDocument/2006/relationships/image" Target="../media/image122.png"/><Relationship Id="rId3" Type="http://schemas.openxmlformats.org/officeDocument/2006/relationships/image" Target="../media/image4.png"/><Relationship Id="rId25" Type="http://schemas.openxmlformats.org/officeDocument/2006/relationships/image" Target="../media/image26.png"/><Relationship Id="rId46" Type="http://schemas.openxmlformats.org/officeDocument/2006/relationships/image" Target="../media/image47.png"/><Relationship Id="rId67" Type="http://schemas.openxmlformats.org/officeDocument/2006/relationships/image" Target="../media/image68.png"/><Relationship Id="rId116" Type="http://schemas.openxmlformats.org/officeDocument/2006/relationships/image" Target="../media/image117.png"/><Relationship Id="rId137" Type="http://schemas.openxmlformats.org/officeDocument/2006/relationships/image" Target="../media/image138.png"/><Relationship Id="rId20" Type="http://schemas.openxmlformats.org/officeDocument/2006/relationships/image" Target="../media/image21.png"/><Relationship Id="rId41" Type="http://schemas.openxmlformats.org/officeDocument/2006/relationships/image" Target="../media/image42.png"/><Relationship Id="rId62" Type="http://schemas.openxmlformats.org/officeDocument/2006/relationships/image" Target="../media/image63.png"/><Relationship Id="rId83" Type="http://schemas.openxmlformats.org/officeDocument/2006/relationships/image" Target="../media/image84.png"/><Relationship Id="rId88" Type="http://schemas.openxmlformats.org/officeDocument/2006/relationships/image" Target="../media/image89.png"/><Relationship Id="rId111" Type="http://schemas.openxmlformats.org/officeDocument/2006/relationships/image" Target="../media/image112.png"/><Relationship Id="rId132" Type="http://schemas.openxmlformats.org/officeDocument/2006/relationships/image" Target="../media/image133.png"/><Relationship Id="rId15" Type="http://schemas.openxmlformats.org/officeDocument/2006/relationships/image" Target="../media/image16.png"/><Relationship Id="rId36" Type="http://schemas.openxmlformats.org/officeDocument/2006/relationships/image" Target="../media/image37.png"/><Relationship Id="rId57" Type="http://schemas.openxmlformats.org/officeDocument/2006/relationships/image" Target="../media/image58.png"/><Relationship Id="rId106" Type="http://schemas.openxmlformats.org/officeDocument/2006/relationships/image" Target="../media/image107.png"/><Relationship Id="rId127" Type="http://schemas.openxmlformats.org/officeDocument/2006/relationships/image" Target="../media/image128.png"/><Relationship Id="rId10" Type="http://schemas.openxmlformats.org/officeDocument/2006/relationships/image" Target="../media/image11.png"/><Relationship Id="rId31" Type="http://schemas.openxmlformats.org/officeDocument/2006/relationships/image" Target="../media/image32.png"/><Relationship Id="rId52" Type="http://schemas.openxmlformats.org/officeDocument/2006/relationships/image" Target="../media/image53.png"/><Relationship Id="rId73" Type="http://schemas.openxmlformats.org/officeDocument/2006/relationships/image" Target="../media/image74.png"/><Relationship Id="rId78" Type="http://schemas.openxmlformats.org/officeDocument/2006/relationships/image" Target="../media/image79.png"/><Relationship Id="rId94" Type="http://schemas.openxmlformats.org/officeDocument/2006/relationships/image" Target="../media/image95.png"/><Relationship Id="rId99" Type="http://schemas.openxmlformats.org/officeDocument/2006/relationships/image" Target="../media/image100.png"/><Relationship Id="rId101" Type="http://schemas.openxmlformats.org/officeDocument/2006/relationships/image" Target="../media/image102.png"/><Relationship Id="rId122" Type="http://schemas.openxmlformats.org/officeDocument/2006/relationships/image" Target="../media/image123.png"/><Relationship Id="rId4" Type="http://schemas.openxmlformats.org/officeDocument/2006/relationships/image" Target="../media/image5.png"/><Relationship Id="rId9" Type="http://schemas.openxmlformats.org/officeDocument/2006/relationships/image" Target="../media/image10.png"/><Relationship Id="rId26" Type="http://schemas.openxmlformats.org/officeDocument/2006/relationships/image" Target="../media/image27.png"/><Relationship Id="rId47" Type="http://schemas.openxmlformats.org/officeDocument/2006/relationships/image" Target="../media/image48.png"/><Relationship Id="rId68" Type="http://schemas.openxmlformats.org/officeDocument/2006/relationships/image" Target="../media/image69.png"/><Relationship Id="rId89" Type="http://schemas.openxmlformats.org/officeDocument/2006/relationships/image" Target="../media/image90.png"/><Relationship Id="rId112" Type="http://schemas.openxmlformats.org/officeDocument/2006/relationships/image" Target="../media/image113.png"/><Relationship Id="rId133" Type="http://schemas.openxmlformats.org/officeDocument/2006/relationships/image" Target="../media/image134.png"/><Relationship Id="rId1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cxnSp>
        <p:nvCxnSpPr>
          <p:cNvPr id="8" name="直接连接符 7">
            <a:extLst>
              <a:ext uri="{FF2B5EF4-FFF2-40B4-BE49-F238E27FC236}">
                <a16:creationId xmlns:a16="http://schemas.microsoft.com/office/drawing/2014/main" id="{2B5F9587-4CFB-4363-9AD0-736F03B41A63}"/>
              </a:ext>
            </a:extLst>
          </p:cNvPr>
          <p:cNvCxnSpPr>
            <a:cxnSpLocks/>
          </p:cNvCxnSpPr>
          <p:nvPr/>
        </p:nvCxnSpPr>
        <p:spPr>
          <a:xfrm>
            <a:off x="3484881" y="2773680"/>
            <a:ext cx="5516879" cy="1016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8DECB90-59F5-48D2-873F-9773CB178071}"/>
              </a:ext>
            </a:extLst>
          </p:cNvPr>
          <p:cNvSpPr txBox="1"/>
          <p:nvPr/>
        </p:nvSpPr>
        <p:spPr>
          <a:xfrm>
            <a:off x="3505201" y="2862616"/>
            <a:ext cx="5425440"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smtClean="0">
                <a:ln>
                  <a:noFill/>
                </a:ln>
                <a:solidFill>
                  <a:srgbClr val="004578"/>
                </a:solidFill>
                <a:effectLst/>
                <a:uLnTx/>
                <a:uFillTx/>
                <a:latin typeface="黑体" panose="02010609060101010101" pitchFamily="49" charset="-122"/>
                <a:ea typeface="黑体" panose="02010609060101010101" pitchFamily="49" charset="-122"/>
              </a:rPr>
              <a:t>网络安全</a:t>
            </a:r>
            <a:endParaRPr kumimoji="0" lang="zh-CN" altLang="en-US" sz="5400" b="0" i="0" u="none" strike="noStrike" kern="1200" cap="none" spc="0" normalizeH="0" baseline="0" noProof="0" dirty="0">
              <a:ln>
                <a:noFill/>
              </a:ln>
              <a:solidFill>
                <a:srgbClr val="004578"/>
              </a:solidFill>
              <a:effectLst/>
              <a:uLnTx/>
              <a:uFillTx/>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7134FBB8-2207-4766-A8A9-0211878451AF}"/>
              </a:ext>
            </a:extLst>
          </p:cNvPr>
          <p:cNvCxnSpPr>
            <a:cxnSpLocks/>
          </p:cNvCxnSpPr>
          <p:nvPr/>
        </p:nvCxnSpPr>
        <p:spPr>
          <a:xfrm>
            <a:off x="3484881" y="4241766"/>
            <a:ext cx="5516879" cy="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22489D-4E7F-4184-81A1-A48FD0BCFBD3}"/>
              </a:ext>
            </a:extLst>
          </p:cNvPr>
          <p:cNvSpPr txBox="1"/>
          <p:nvPr/>
        </p:nvSpPr>
        <p:spPr>
          <a:xfrm>
            <a:off x="3688079" y="3780101"/>
            <a:ext cx="5090161" cy="461665"/>
          </a:xfrm>
          <a:prstGeom prst="rect">
            <a:avLst/>
          </a:prstGeom>
          <a:noFill/>
        </p:spPr>
        <p:txBody>
          <a:bodyPr wrap="square" rtlCol="0">
            <a:spAutoFit/>
          </a:bodyPr>
          <a:lstStyle/>
          <a:p>
            <a:pPr lvl="0" algn="dist" defTabSz="914400">
              <a:defRPr/>
            </a:pPr>
            <a:r>
              <a:rPr lang="en-US" altLang="zh-CN" sz="2400" dirty="0" smtClean="0">
                <a:solidFill>
                  <a:srgbClr val="004578"/>
                </a:solidFill>
                <a:latin typeface="Times New Roman" panose="02020603050405020304" pitchFamily="18" charset="0"/>
                <a:ea typeface="微软雅黑" panose="020B0503020204020204" pitchFamily="34" charset="-122"/>
                <a:cs typeface="Times New Roman" panose="02020603050405020304" pitchFamily="18" charset="0"/>
              </a:rPr>
              <a:t>NETWORK SECURITY</a:t>
            </a:r>
            <a:endParaRPr kumimoji="0" lang="zh-CN" altLang="en-US" sz="2400" b="0" i="0" u="none" strike="noStrike" kern="1200" cap="none" spc="0" normalizeH="0" baseline="0" noProof="0" dirty="0">
              <a:ln>
                <a:noFill/>
              </a:ln>
              <a:solidFill>
                <a:srgbClr val="004578"/>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D27E696C-8169-4143-9140-A26A90133493}"/>
              </a:ext>
            </a:extLst>
          </p:cNvPr>
          <p:cNvSpPr txBox="1"/>
          <p:nvPr/>
        </p:nvSpPr>
        <p:spPr>
          <a:xfrm>
            <a:off x="7533640" y="6399488"/>
            <a:ext cx="2936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网络与信息安全研究中心</a:t>
            </a:r>
            <a:endParaRPr kumimoji="0" lang="zh-CN" altLang="en-US" sz="1800" b="0" i="0" u="none" strike="noStrike" kern="1200" cap="none" spc="0" normalizeH="0" baseline="0" noProof="0" dirty="0">
              <a:ln>
                <a:noFill/>
              </a:ln>
              <a:solidFill>
                <a:schemeClr val="accent1">
                  <a:lumMod val="50000"/>
                </a:schemeClr>
              </a:solidFill>
              <a:effectLst/>
              <a:uLnTx/>
              <a:uFillTx/>
              <a:latin typeface="Stencil" panose="040409050D0802020404" pitchFamily="82" charset="0"/>
              <a:ea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10231120" y="6288788"/>
            <a:ext cx="1804670" cy="631371"/>
          </a:xfrm>
          <a:prstGeom prst="rect">
            <a:avLst/>
          </a:prstGeom>
        </p:spPr>
      </p:pic>
    </p:spTree>
    <p:extLst>
      <p:ext uri="{BB962C8B-B14F-4D97-AF65-F5344CB8AC3E}">
        <p14:creationId xmlns:p14="http://schemas.microsoft.com/office/powerpoint/2010/main" val="1597264145"/>
      </p:ext>
    </p:extLst>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 name="组合 405"/>
          <p:cNvGrpSpPr/>
          <p:nvPr/>
        </p:nvGrpSpPr>
        <p:grpSpPr>
          <a:xfrm>
            <a:off x="1875680" y="1090513"/>
            <a:ext cx="8180782" cy="5439946"/>
            <a:chOff x="2001570" y="906363"/>
            <a:chExt cx="8180782" cy="5439946"/>
          </a:xfrm>
        </p:grpSpPr>
        <p:sp>
          <p:nvSpPr>
            <p:cNvPr id="2" name="object 2"/>
            <p:cNvSpPr/>
            <p:nvPr/>
          </p:nvSpPr>
          <p:spPr>
            <a:xfrm>
              <a:off x="7979537" y="906363"/>
              <a:ext cx="2202815" cy="3780154"/>
            </a:xfrm>
            <a:custGeom>
              <a:avLst/>
              <a:gdLst/>
              <a:ahLst/>
              <a:cxnLst/>
              <a:rect l="l" t="t" r="r" b="b"/>
              <a:pathLst>
                <a:path w="2202815" h="3780154">
                  <a:moveTo>
                    <a:pt x="303261" y="2376379"/>
                  </a:moveTo>
                  <a:lnTo>
                    <a:pt x="263024" y="2351829"/>
                  </a:lnTo>
                  <a:lnTo>
                    <a:pt x="225399" y="2324363"/>
                  </a:lnTo>
                  <a:lnTo>
                    <a:pt x="190447" y="2294190"/>
                  </a:lnTo>
                  <a:lnTo>
                    <a:pt x="158230" y="2261518"/>
                  </a:lnTo>
                  <a:lnTo>
                    <a:pt x="128809" y="2226555"/>
                  </a:lnTo>
                  <a:lnTo>
                    <a:pt x="102247" y="2189508"/>
                  </a:lnTo>
                  <a:lnTo>
                    <a:pt x="78603" y="2150585"/>
                  </a:lnTo>
                  <a:lnTo>
                    <a:pt x="57941" y="2109994"/>
                  </a:lnTo>
                  <a:lnTo>
                    <a:pt x="40320" y="2067944"/>
                  </a:lnTo>
                  <a:lnTo>
                    <a:pt x="25803" y="2024640"/>
                  </a:lnTo>
                  <a:lnTo>
                    <a:pt x="14451" y="1980293"/>
                  </a:lnTo>
                  <a:lnTo>
                    <a:pt x="6326" y="1935108"/>
                  </a:lnTo>
                  <a:lnTo>
                    <a:pt x="1488" y="1889295"/>
                  </a:lnTo>
                  <a:lnTo>
                    <a:pt x="0" y="1843061"/>
                  </a:lnTo>
                  <a:lnTo>
                    <a:pt x="1922" y="1796613"/>
                  </a:lnTo>
                  <a:lnTo>
                    <a:pt x="7316" y="1750160"/>
                  </a:lnTo>
                  <a:lnTo>
                    <a:pt x="16245" y="1703910"/>
                  </a:lnTo>
                  <a:lnTo>
                    <a:pt x="28768" y="1658069"/>
                  </a:lnTo>
                  <a:lnTo>
                    <a:pt x="44948" y="1612847"/>
                  </a:lnTo>
                  <a:lnTo>
                    <a:pt x="64845" y="1568451"/>
                  </a:lnTo>
                  <a:lnTo>
                    <a:pt x="88865" y="1524653"/>
                  </a:lnTo>
                  <a:lnTo>
                    <a:pt x="116183" y="1483324"/>
                  </a:lnTo>
                  <a:lnTo>
                    <a:pt x="146619" y="1444661"/>
                  </a:lnTo>
                  <a:lnTo>
                    <a:pt x="179993" y="1408860"/>
                  </a:lnTo>
                  <a:lnTo>
                    <a:pt x="216125" y="1376118"/>
                  </a:lnTo>
                  <a:lnTo>
                    <a:pt x="254832" y="1346630"/>
                  </a:lnTo>
                  <a:lnTo>
                    <a:pt x="295936" y="1320593"/>
                  </a:lnTo>
                  <a:lnTo>
                    <a:pt x="262678" y="1288000"/>
                  </a:lnTo>
                  <a:lnTo>
                    <a:pt x="233520" y="1252540"/>
                  </a:lnTo>
                  <a:lnTo>
                    <a:pt x="208493" y="1214588"/>
                  </a:lnTo>
                  <a:lnTo>
                    <a:pt x="187631" y="1174521"/>
                  </a:lnTo>
                  <a:lnTo>
                    <a:pt x="170964" y="1132717"/>
                  </a:lnTo>
                  <a:lnTo>
                    <a:pt x="158526" y="1089552"/>
                  </a:lnTo>
                  <a:lnTo>
                    <a:pt x="150350" y="1045404"/>
                  </a:lnTo>
                  <a:lnTo>
                    <a:pt x="146466" y="1000650"/>
                  </a:lnTo>
                  <a:lnTo>
                    <a:pt x="146908" y="955666"/>
                  </a:lnTo>
                  <a:lnTo>
                    <a:pt x="151709" y="910830"/>
                  </a:lnTo>
                  <a:lnTo>
                    <a:pt x="160900" y="866519"/>
                  </a:lnTo>
                  <a:lnTo>
                    <a:pt x="174513" y="823109"/>
                  </a:lnTo>
                  <a:lnTo>
                    <a:pt x="192582" y="780977"/>
                  </a:lnTo>
                  <a:lnTo>
                    <a:pt x="215138" y="740502"/>
                  </a:lnTo>
                  <a:lnTo>
                    <a:pt x="242214" y="702059"/>
                  </a:lnTo>
                  <a:lnTo>
                    <a:pt x="274186" y="665784"/>
                  </a:lnTo>
                  <a:lnTo>
                    <a:pt x="309653" y="633692"/>
                  </a:lnTo>
                  <a:lnTo>
                    <a:pt x="348247" y="606044"/>
                  </a:lnTo>
                  <a:lnTo>
                    <a:pt x="389601" y="583101"/>
                  </a:lnTo>
                  <a:lnTo>
                    <a:pt x="433347" y="565125"/>
                  </a:lnTo>
                  <a:lnTo>
                    <a:pt x="422414" y="517650"/>
                  </a:lnTo>
                  <a:lnTo>
                    <a:pt x="416562" y="470019"/>
                  </a:lnTo>
                  <a:lnTo>
                    <a:pt x="415639" y="422608"/>
                  </a:lnTo>
                  <a:lnTo>
                    <a:pt x="419492" y="375795"/>
                  </a:lnTo>
                  <a:lnTo>
                    <a:pt x="427970" y="329956"/>
                  </a:lnTo>
                  <a:lnTo>
                    <a:pt x="440920" y="285467"/>
                  </a:lnTo>
                  <a:lnTo>
                    <a:pt x="458191" y="242706"/>
                  </a:lnTo>
                  <a:lnTo>
                    <a:pt x="479629" y="202049"/>
                  </a:lnTo>
                  <a:lnTo>
                    <a:pt x="505083" y="163873"/>
                  </a:lnTo>
                  <a:lnTo>
                    <a:pt x="534401" y="128555"/>
                  </a:lnTo>
                  <a:lnTo>
                    <a:pt x="567430" y="96471"/>
                  </a:lnTo>
                  <a:lnTo>
                    <a:pt x="604019" y="67997"/>
                  </a:lnTo>
                  <a:lnTo>
                    <a:pt x="644014" y="43512"/>
                  </a:lnTo>
                  <a:lnTo>
                    <a:pt x="689700" y="31874"/>
                  </a:lnTo>
                  <a:lnTo>
                    <a:pt x="735481" y="27569"/>
                  </a:lnTo>
                  <a:lnTo>
                    <a:pt x="780700" y="30293"/>
                  </a:lnTo>
                  <a:lnTo>
                    <a:pt x="824699" y="39742"/>
                  </a:lnTo>
                  <a:lnTo>
                    <a:pt x="866822" y="55613"/>
                  </a:lnTo>
                  <a:lnTo>
                    <a:pt x="906411" y="77603"/>
                  </a:lnTo>
                  <a:lnTo>
                    <a:pt x="942808" y="105408"/>
                  </a:lnTo>
                  <a:lnTo>
                    <a:pt x="975357" y="138725"/>
                  </a:lnTo>
                  <a:lnTo>
                    <a:pt x="1003400" y="177250"/>
                  </a:lnTo>
                  <a:lnTo>
                    <a:pt x="1026279" y="220680"/>
                  </a:lnTo>
                  <a:lnTo>
                    <a:pt x="1049201" y="175620"/>
                  </a:lnTo>
                  <a:lnTo>
                    <a:pt x="1076967" y="135173"/>
                  </a:lnTo>
                  <a:lnTo>
                    <a:pt x="1109017" y="99563"/>
                  </a:lnTo>
                  <a:lnTo>
                    <a:pt x="1144788" y="69014"/>
                  </a:lnTo>
                  <a:lnTo>
                    <a:pt x="1183720" y="43749"/>
                  </a:lnTo>
                  <a:lnTo>
                    <a:pt x="1225251" y="23992"/>
                  </a:lnTo>
                  <a:lnTo>
                    <a:pt x="1268818" y="9965"/>
                  </a:lnTo>
                  <a:lnTo>
                    <a:pt x="1313862" y="1893"/>
                  </a:lnTo>
                  <a:lnTo>
                    <a:pt x="1359819" y="0"/>
                  </a:lnTo>
                  <a:lnTo>
                    <a:pt x="1406129" y="4507"/>
                  </a:lnTo>
                  <a:lnTo>
                    <a:pt x="1452231" y="15639"/>
                  </a:lnTo>
                  <a:lnTo>
                    <a:pt x="1497562" y="33620"/>
                  </a:lnTo>
                  <a:lnTo>
                    <a:pt x="1538367" y="56668"/>
                  </a:lnTo>
                  <a:lnTo>
                    <a:pt x="1575239" y="84457"/>
                  </a:lnTo>
                  <a:lnTo>
                    <a:pt x="1607977" y="116468"/>
                  </a:lnTo>
                  <a:lnTo>
                    <a:pt x="1636379" y="152185"/>
                  </a:lnTo>
                  <a:lnTo>
                    <a:pt x="1660244" y="191091"/>
                  </a:lnTo>
                  <a:lnTo>
                    <a:pt x="1679371" y="232670"/>
                  </a:lnTo>
                  <a:lnTo>
                    <a:pt x="1693558" y="276405"/>
                  </a:lnTo>
                  <a:lnTo>
                    <a:pt x="1702605" y="321779"/>
                  </a:lnTo>
                  <a:lnTo>
                    <a:pt x="1706311" y="368275"/>
                  </a:lnTo>
                  <a:lnTo>
                    <a:pt x="1704474" y="415377"/>
                  </a:lnTo>
                  <a:lnTo>
                    <a:pt x="1696893" y="462567"/>
                  </a:lnTo>
                  <a:lnTo>
                    <a:pt x="1683366" y="509330"/>
                  </a:lnTo>
                  <a:lnTo>
                    <a:pt x="1725283" y="528846"/>
                  </a:lnTo>
                  <a:lnTo>
                    <a:pt x="1765228" y="551111"/>
                  </a:lnTo>
                  <a:lnTo>
                    <a:pt x="1803141" y="575975"/>
                  </a:lnTo>
                  <a:lnTo>
                    <a:pt x="1838961" y="603289"/>
                  </a:lnTo>
                  <a:lnTo>
                    <a:pt x="1872627" y="632904"/>
                  </a:lnTo>
                  <a:lnTo>
                    <a:pt x="1904079" y="664673"/>
                  </a:lnTo>
                  <a:lnTo>
                    <a:pt x="1933256" y="698445"/>
                  </a:lnTo>
                  <a:lnTo>
                    <a:pt x="1960098" y="734072"/>
                  </a:lnTo>
                  <a:lnTo>
                    <a:pt x="1984543" y="771405"/>
                  </a:lnTo>
                  <a:lnTo>
                    <a:pt x="2006531" y="810295"/>
                  </a:lnTo>
                  <a:lnTo>
                    <a:pt x="2026002" y="850594"/>
                  </a:lnTo>
                  <a:lnTo>
                    <a:pt x="2042895" y="892152"/>
                  </a:lnTo>
                  <a:lnTo>
                    <a:pt x="2057149" y="934820"/>
                  </a:lnTo>
                  <a:lnTo>
                    <a:pt x="2068704" y="978451"/>
                  </a:lnTo>
                  <a:lnTo>
                    <a:pt x="2077498" y="1022894"/>
                  </a:lnTo>
                  <a:lnTo>
                    <a:pt x="2083472" y="1068001"/>
                  </a:lnTo>
                  <a:lnTo>
                    <a:pt x="2086564" y="1113623"/>
                  </a:lnTo>
                  <a:lnTo>
                    <a:pt x="2086714" y="1159612"/>
                  </a:lnTo>
                  <a:lnTo>
                    <a:pt x="2083862" y="1205817"/>
                  </a:lnTo>
                  <a:lnTo>
                    <a:pt x="2077946" y="1252092"/>
                  </a:lnTo>
                  <a:lnTo>
                    <a:pt x="2068906" y="1298286"/>
                  </a:lnTo>
                  <a:lnTo>
                    <a:pt x="2056682" y="1344251"/>
                  </a:lnTo>
                  <a:lnTo>
                    <a:pt x="2041212" y="1389837"/>
                  </a:lnTo>
                  <a:lnTo>
                    <a:pt x="2021296" y="1437353"/>
                  </a:lnTo>
                  <a:lnTo>
                    <a:pt x="2013908" y="1452858"/>
                  </a:lnTo>
                  <a:lnTo>
                    <a:pt x="2042683" y="1491305"/>
                  </a:lnTo>
                  <a:lnTo>
                    <a:pt x="2069053" y="1530956"/>
                  </a:lnTo>
                  <a:lnTo>
                    <a:pt x="2093025" y="1571705"/>
                  </a:lnTo>
                  <a:lnTo>
                    <a:pt x="2114606" y="1613446"/>
                  </a:lnTo>
                  <a:lnTo>
                    <a:pt x="2133802" y="1656072"/>
                  </a:lnTo>
                  <a:lnTo>
                    <a:pt x="2150622" y="1699478"/>
                  </a:lnTo>
                  <a:lnTo>
                    <a:pt x="2165072" y="1743558"/>
                  </a:lnTo>
                  <a:lnTo>
                    <a:pt x="2177159" y="1788205"/>
                  </a:lnTo>
                  <a:lnTo>
                    <a:pt x="2186890" y="1833314"/>
                  </a:lnTo>
                  <a:lnTo>
                    <a:pt x="2194273" y="1878778"/>
                  </a:lnTo>
                  <a:lnTo>
                    <a:pt x="2199315" y="1924492"/>
                  </a:lnTo>
                  <a:lnTo>
                    <a:pt x="2202022" y="1970349"/>
                  </a:lnTo>
                  <a:lnTo>
                    <a:pt x="2202402" y="2016244"/>
                  </a:lnTo>
                  <a:lnTo>
                    <a:pt x="2200462" y="2062069"/>
                  </a:lnTo>
                  <a:lnTo>
                    <a:pt x="2196208" y="2107720"/>
                  </a:lnTo>
                  <a:lnTo>
                    <a:pt x="2189649" y="2153090"/>
                  </a:lnTo>
                  <a:lnTo>
                    <a:pt x="2180791" y="2198073"/>
                  </a:lnTo>
                  <a:lnTo>
                    <a:pt x="2169641" y="2242563"/>
                  </a:lnTo>
                  <a:lnTo>
                    <a:pt x="2156207" y="2286454"/>
                  </a:lnTo>
                  <a:lnTo>
                    <a:pt x="2140495" y="2329640"/>
                  </a:lnTo>
                  <a:lnTo>
                    <a:pt x="2122512" y="2372015"/>
                  </a:lnTo>
                  <a:lnTo>
                    <a:pt x="2102267" y="2413473"/>
                  </a:lnTo>
                  <a:lnTo>
                    <a:pt x="2079764" y="2453907"/>
                  </a:lnTo>
                  <a:lnTo>
                    <a:pt x="2055013" y="2493213"/>
                  </a:lnTo>
                  <a:lnTo>
                    <a:pt x="2028020" y="2531282"/>
                  </a:lnTo>
                  <a:lnTo>
                    <a:pt x="1998792" y="2568011"/>
                  </a:lnTo>
                  <a:lnTo>
                    <a:pt x="1967336" y="2603292"/>
                  </a:lnTo>
                  <a:lnTo>
                    <a:pt x="1933659" y="2637019"/>
                  </a:lnTo>
                  <a:lnTo>
                    <a:pt x="1967366" y="2669300"/>
                  </a:lnTo>
                  <a:lnTo>
                    <a:pt x="1997248" y="2704335"/>
                  </a:lnTo>
                  <a:lnTo>
                    <a:pt x="2023274" y="2741791"/>
                  </a:lnTo>
                  <a:lnTo>
                    <a:pt x="2045413" y="2781337"/>
                  </a:lnTo>
                  <a:lnTo>
                    <a:pt x="2063633" y="2822640"/>
                  </a:lnTo>
                  <a:lnTo>
                    <a:pt x="2077902" y="2865368"/>
                  </a:lnTo>
                  <a:lnTo>
                    <a:pt x="2088189" y="2909189"/>
                  </a:lnTo>
                  <a:lnTo>
                    <a:pt x="2094462" y="2953771"/>
                  </a:lnTo>
                  <a:lnTo>
                    <a:pt x="2096690" y="2998781"/>
                  </a:lnTo>
                  <a:lnTo>
                    <a:pt x="2094841" y="3043888"/>
                  </a:lnTo>
                  <a:lnTo>
                    <a:pt x="2088884" y="3088760"/>
                  </a:lnTo>
                  <a:lnTo>
                    <a:pt x="2078788" y="3133063"/>
                  </a:lnTo>
                  <a:lnTo>
                    <a:pt x="2064519" y="3176467"/>
                  </a:lnTo>
                  <a:lnTo>
                    <a:pt x="2046048" y="3218638"/>
                  </a:lnTo>
                  <a:lnTo>
                    <a:pt x="2023342" y="3259245"/>
                  </a:lnTo>
                  <a:lnTo>
                    <a:pt x="1996371" y="3297956"/>
                  </a:lnTo>
                  <a:lnTo>
                    <a:pt x="1964153" y="3335332"/>
                  </a:lnTo>
                  <a:lnTo>
                    <a:pt x="1928751" y="3368464"/>
                  </a:lnTo>
                  <a:lnTo>
                    <a:pt x="1890536" y="3397207"/>
                  </a:lnTo>
                  <a:lnTo>
                    <a:pt x="1849879" y="3421414"/>
                  </a:lnTo>
                  <a:lnTo>
                    <a:pt x="1807153" y="3440940"/>
                  </a:lnTo>
                  <a:lnTo>
                    <a:pt x="1762728" y="3455638"/>
                  </a:lnTo>
                  <a:lnTo>
                    <a:pt x="1716977" y="3465364"/>
                  </a:lnTo>
                  <a:lnTo>
                    <a:pt x="1670271" y="3469970"/>
                  </a:lnTo>
                  <a:lnTo>
                    <a:pt x="1622981" y="3469312"/>
                  </a:lnTo>
                  <a:lnTo>
                    <a:pt x="1575480" y="3463243"/>
                  </a:lnTo>
                  <a:lnTo>
                    <a:pt x="1568949" y="3513054"/>
                  </a:lnTo>
                  <a:lnTo>
                    <a:pt x="1555945" y="3560132"/>
                  </a:lnTo>
                  <a:lnTo>
                    <a:pt x="1536993" y="3603988"/>
                  </a:lnTo>
                  <a:lnTo>
                    <a:pt x="1512621" y="3644131"/>
                  </a:lnTo>
                  <a:lnTo>
                    <a:pt x="1483355" y="3680072"/>
                  </a:lnTo>
                  <a:lnTo>
                    <a:pt x="1449723" y="3711322"/>
                  </a:lnTo>
                  <a:lnTo>
                    <a:pt x="1412251" y="3737388"/>
                  </a:lnTo>
                  <a:lnTo>
                    <a:pt x="1371467" y="3757783"/>
                  </a:lnTo>
                  <a:lnTo>
                    <a:pt x="1327896" y="3772016"/>
                  </a:lnTo>
                  <a:lnTo>
                    <a:pt x="1282067" y="3779596"/>
                  </a:lnTo>
                  <a:lnTo>
                    <a:pt x="1234505" y="3780035"/>
                  </a:lnTo>
                  <a:lnTo>
                    <a:pt x="1187104" y="3773049"/>
                  </a:lnTo>
                  <a:lnTo>
                    <a:pt x="1142206" y="3759085"/>
                  </a:lnTo>
                  <a:lnTo>
                    <a:pt x="1100326" y="3738689"/>
                  </a:lnTo>
                  <a:lnTo>
                    <a:pt x="1061975" y="3712408"/>
                  </a:lnTo>
                  <a:lnTo>
                    <a:pt x="1027667" y="3680787"/>
                  </a:lnTo>
                  <a:lnTo>
                    <a:pt x="997913" y="3644373"/>
                  </a:lnTo>
                  <a:lnTo>
                    <a:pt x="973228" y="3603712"/>
                  </a:lnTo>
                  <a:lnTo>
                    <a:pt x="954124" y="3559350"/>
                  </a:lnTo>
                  <a:lnTo>
                    <a:pt x="941113" y="3511834"/>
                  </a:lnTo>
                  <a:lnTo>
                    <a:pt x="934709" y="3461709"/>
                  </a:lnTo>
                  <a:lnTo>
                    <a:pt x="914244" y="3503718"/>
                  </a:lnTo>
                  <a:lnTo>
                    <a:pt x="888372" y="3540721"/>
                  </a:lnTo>
                  <a:lnTo>
                    <a:pt x="857833" y="3572396"/>
                  </a:lnTo>
                  <a:lnTo>
                    <a:pt x="823366" y="3598422"/>
                  </a:lnTo>
                  <a:lnTo>
                    <a:pt x="785713" y="3618477"/>
                  </a:lnTo>
                  <a:lnTo>
                    <a:pt x="745612" y="3632239"/>
                  </a:lnTo>
                  <a:lnTo>
                    <a:pt x="703803" y="3639387"/>
                  </a:lnTo>
                  <a:lnTo>
                    <a:pt x="661027" y="3639598"/>
                  </a:lnTo>
                  <a:lnTo>
                    <a:pt x="618023" y="3632552"/>
                  </a:lnTo>
                  <a:lnTo>
                    <a:pt x="575531" y="3617926"/>
                  </a:lnTo>
                  <a:lnTo>
                    <a:pt x="535777" y="3596288"/>
                  </a:lnTo>
                  <a:lnTo>
                    <a:pt x="500761" y="3568933"/>
                  </a:lnTo>
                  <a:lnTo>
                    <a:pt x="470789" y="3536643"/>
                  </a:lnTo>
                  <a:lnTo>
                    <a:pt x="446163" y="3500201"/>
                  </a:lnTo>
                  <a:lnTo>
                    <a:pt x="427187" y="3460388"/>
                  </a:lnTo>
                  <a:lnTo>
                    <a:pt x="414164" y="3417986"/>
                  </a:lnTo>
                  <a:lnTo>
                    <a:pt x="407400" y="3373778"/>
                  </a:lnTo>
                  <a:lnTo>
                    <a:pt x="407196" y="3328546"/>
                  </a:lnTo>
                  <a:lnTo>
                    <a:pt x="413857" y="3283072"/>
                  </a:lnTo>
                  <a:lnTo>
                    <a:pt x="427686" y="3238137"/>
                  </a:lnTo>
                  <a:lnTo>
                    <a:pt x="429129" y="3234524"/>
                  </a:lnTo>
                  <a:lnTo>
                    <a:pt x="430572" y="3230945"/>
                  </a:lnTo>
                  <a:lnTo>
                    <a:pt x="432237" y="3227400"/>
                  </a:lnTo>
                  <a:lnTo>
                    <a:pt x="386414" y="3216399"/>
                  </a:lnTo>
                  <a:lnTo>
                    <a:pt x="342857" y="3200576"/>
                  </a:lnTo>
                  <a:lnTo>
                    <a:pt x="301780" y="3180251"/>
                  </a:lnTo>
                  <a:lnTo>
                    <a:pt x="263398" y="3155745"/>
                  </a:lnTo>
                  <a:lnTo>
                    <a:pt x="227925" y="3127378"/>
                  </a:lnTo>
                  <a:lnTo>
                    <a:pt x="195575" y="3095472"/>
                  </a:lnTo>
                  <a:lnTo>
                    <a:pt x="166564" y="3060347"/>
                  </a:lnTo>
                  <a:lnTo>
                    <a:pt x="141105" y="3022323"/>
                  </a:lnTo>
                  <a:lnTo>
                    <a:pt x="119414" y="2981721"/>
                  </a:lnTo>
                  <a:lnTo>
                    <a:pt x="101704" y="2938862"/>
                  </a:lnTo>
                  <a:lnTo>
                    <a:pt x="88190" y="2894066"/>
                  </a:lnTo>
                  <a:lnTo>
                    <a:pt x="79086" y="2847654"/>
                  </a:lnTo>
                  <a:lnTo>
                    <a:pt x="74608" y="2799947"/>
                  </a:lnTo>
                  <a:lnTo>
                    <a:pt x="74969" y="2751265"/>
                  </a:lnTo>
                  <a:lnTo>
                    <a:pt x="80385" y="2701929"/>
                  </a:lnTo>
                  <a:lnTo>
                    <a:pt x="91591" y="2650700"/>
                  </a:lnTo>
                  <a:lnTo>
                    <a:pt x="108123" y="2601656"/>
                  </a:lnTo>
                  <a:lnTo>
                    <a:pt x="129696" y="2555208"/>
                  </a:lnTo>
                  <a:lnTo>
                    <a:pt x="156027" y="2511771"/>
                  </a:lnTo>
                  <a:lnTo>
                    <a:pt x="186833" y="2471756"/>
                  </a:lnTo>
                  <a:lnTo>
                    <a:pt x="221830" y="2435577"/>
                  </a:lnTo>
                  <a:lnTo>
                    <a:pt x="260734" y="2403648"/>
                  </a:lnTo>
                  <a:lnTo>
                    <a:pt x="303261" y="2376379"/>
                  </a:lnTo>
                  <a:close/>
                </a:path>
              </a:pathLst>
            </a:custGeom>
            <a:ln w="7994">
              <a:solidFill>
                <a:srgbClr val="000000"/>
              </a:solidFill>
            </a:ln>
          </p:spPr>
          <p:txBody>
            <a:bodyPr wrap="square" lIns="0" tIns="0" rIns="0" bIns="0" rtlCol="0"/>
            <a:lstStyle/>
            <a:p>
              <a:endParaRPr/>
            </a:p>
          </p:txBody>
        </p:sp>
        <p:sp>
          <p:nvSpPr>
            <p:cNvPr id="3" name="object 3"/>
            <p:cNvSpPr/>
            <p:nvPr/>
          </p:nvSpPr>
          <p:spPr>
            <a:xfrm>
              <a:off x="4456377" y="3269269"/>
              <a:ext cx="3270885" cy="1417955"/>
            </a:xfrm>
            <a:custGeom>
              <a:avLst/>
              <a:gdLst/>
              <a:ahLst/>
              <a:cxnLst/>
              <a:rect l="l" t="t" r="r" b="b"/>
              <a:pathLst>
                <a:path w="3270885" h="1417954">
                  <a:moveTo>
                    <a:pt x="1214834" y="195199"/>
                  </a:moveTo>
                  <a:lnTo>
                    <a:pt x="1241798" y="163087"/>
                  </a:lnTo>
                  <a:lnTo>
                    <a:pt x="1272632" y="133616"/>
                  </a:lnTo>
                  <a:lnTo>
                    <a:pt x="1306987" y="106863"/>
                  </a:lnTo>
                  <a:lnTo>
                    <a:pt x="1344510" y="82906"/>
                  </a:lnTo>
                  <a:lnTo>
                    <a:pt x="1384850" y="61822"/>
                  </a:lnTo>
                  <a:lnTo>
                    <a:pt x="1427657" y="43689"/>
                  </a:lnTo>
                  <a:lnTo>
                    <a:pt x="1472578" y="28585"/>
                  </a:lnTo>
                  <a:lnTo>
                    <a:pt x="1519264" y="16586"/>
                  </a:lnTo>
                  <a:lnTo>
                    <a:pt x="1567362" y="7770"/>
                  </a:lnTo>
                  <a:lnTo>
                    <a:pt x="1616521" y="2216"/>
                  </a:lnTo>
                  <a:lnTo>
                    <a:pt x="1666390" y="0"/>
                  </a:lnTo>
                  <a:lnTo>
                    <a:pt x="1716619" y="1199"/>
                  </a:lnTo>
                  <a:lnTo>
                    <a:pt x="1766855" y="5892"/>
                  </a:lnTo>
                  <a:lnTo>
                    <a:pt x="1816748" y="14155"/>
                  </a:lnTo>
                  <a:lnTo>
                    <a:pt x="1865946" y="26067"/>
                  </a:lnTo>
                  <a:lnTo>
                    <a:pt x="1914099" y="41705"/>
                  </a:lnTo>
                  <a:lnTo>
                    <a:pt x="1966566" y="63979"/>
                  </a:lnTo>
                  <a:lnTo>
                    <a:pt x="2014708" y="90308"/>
                  </a:lnTo>
                  <a:lnTo>
                    <a:pt x="2058059" y="120371"/>
                  </a:lnTo>
                  <a:lnTo>
                    <a:pt x="2096158" y="153848"/>
                  </a:lnTo>
                  <a:lnTo>
                    <a:pt x="2128540" y="190420"/>
                  </a:lnTo>
                  <a:lnTo>
                    <a:pt x="2164206" y="164097"/>
                  </a:lnTo>
                  <a:lnTo>
                    <a:pt x="2203628" y="141896"/>
                  </a:lnTo>
                  <a:lnTo>
                    <a:pt x="2246166" y="123859"/>
                  </a:lnTo>
                  <a:lnTo>
                    <a:pt x="2291184" y="110028"/>
                  </a:lnTo>
                  <a:lnTo>
                    <a:pt x="2338042" y="100445"/>
                  </a:lnTo>
                  <a:lnTo>
                    <a:pt x="2386103" y="95153"/>
                  </a:lnTo>
                  <a:lnTo>
                    <a:pt x="2434727" y="94193"/>
                  </a:lnTo>
                  <a:lnTo>
                    <a:pt x="2483278" y="97608"/>
                  </a:lnTo>
                  <a:lnTo>
                    <a:pt x="2531117" y="105439"/>
                  </a:lnTo>
                  <a:lnTo>
                    <a:pt x="2577605" y="117729"/>
                  </a:lnTo>
                  <a:lnTo>
                    <a:pt x="2622104" y="134520"/>
                  </a:lnTo>
                  <a:lnTo>
                    <a:pt x="2663977" y="155853"/>
                  </a:lnTo>
                  <a:lnTo>
                    <a:pt x="2702633" y="181971"/>
                  </a:lnTo>
                  <a:lnTo>
                    <a:pt x="2735555" y="211496"/>
                  </a:lnTo>
                  <a:lnTo>
                    <a:pt x="2762296" y="243960"/>
                  </a:lnTo>
                  <a:lnTo>
                    <a:pt x="2782408" y="278893"/>
                  </a:lnTo>
                  <a:lnTo>
                    <a:pt x="2835886" y="270398"/>
                  </a:lnTo>
                  <a:lnTo>
                    <a:pt x="2889421" y="267377"/>
                  </a:lnTo>
                  <a:lnTo>
                    <a:pt x="2942298" y="269614"/>
                  </a:lnTo>
                  <a:lnTo>
                    <a:pt x="2993802" y="276896"/>
                  </a:lnTo>
                  <a:lnTo>
                    <a:pt x="3043217" y="289008"/>
                  </a:lnTo>
                  <a:lnTo>
                    <a:pt x="3089829" y="305734"/>
                  </a:lnTo>
                  <a:lnTo>
                    <a:pt x="3132922" y="326860"/>
                  </a:lnTo>
                  <a:lnTo>
                    <a:pt x="3171780" y="352172"/>
                  </a:lnTo>
                  <a:lnTo>
                    <a:pt x="3205689" y="381454"/>
                  </a:lnTo>
                  <a:lnTo>
                    <a:pt x="3233934" y="414493"/>
                  </a:lnTo>
                  <a:lnTo>
                    <a:pt x="3246348" y="456581"/>
                  </a:lnTo>
                  <a:lnTo>
                    <a:pt x="3246044" y="498414"/>
                  </a:lnTo>
                  <a:lnTo>
                    <a:pt x="3233788" y="538761"/>
                  </a:lnTo>
                  <a:lnTo>
                    <a:pt x="3210345" y="576389"/>
                  </a:lnTo>
                  <a:lnTo>
                    <a:pt x="3176479" y="610064"/>
                  </a:lnTo>
                  <a:lnTo>
                    <a:pt x="3132955" y="638555"/>
                  </a:lnTo>
                  <a:lnTo>
                    <a:pt x="3080539" y="660628"/>
                  </a:lnTo>
                  <a:lnTo>
                    <a:pt x="3131689" y="681020"/>
                  </a:lnTo>
                  <a:lnTo>
                    <a:pt x="3175614" y="706741"/>
                  </a:lnTo>
                  <a:lnTo>
                    <a:pt x="3211858" y="736932"/>
                  </a:lnTo>
                  <a:lnTo>
                    <a:pt x="3239962" y="770738"/>
                  </a:lnTo>
                  <a:lnTo>
                    <a:pt x="3259469" y="807303"/>
                  </a:lnTo>
                  <a:lnTo>
                    <a:pt x="3269920" y="845768"/>
                  </a:lnTo>
                  <a:lnTo>
                    <a:pt x="3270860" y="885278"/>
                  </a:lnTo>
                  <a:lnTo>
                    <a:pt x="3261828" y="924975"/>
                  </a:lnTo>
                  <a:lnTo>
                    <a:pt x="3242369" y="964004"/>
                  </a:lnTo>
                  <a:lnTo>
                    <a:pt x="3217944" y="995231"/>
                  </a:lnTo>
                  <a:lnTo>
                    <a:pt x="3187738" y="1022775"/>
                  </a:lnTo>
                  <a:lnTo>
                    <a:pt x="3152524" y="1046411"/>
                  </a:lnTo>
                  <a:lnTo>
                    <a:pt x="3113074" y="1065914"/>
                  </a:lnTo>
                  <a:lnTo>
                    <a:pt x="3070161" y="1081062"/>
                  </a:lnTo>
                  <a:lnTo>
                    <a:pt x="3024558" y="1091628"/>
                  </a:lnTo>
                  <a:lnTo>
                    <a:pt x="2977037" y="1097389"/>
                  </a:lnTo>
                  <a:lnTo>
                    <a:pt x="2928370" y="1098121"/>
                  </a:lnTo>
                  <a:lnTo>
                    <a:pt x="2879331" y="1093599"/>
                  </a:lnTo>
                  <a:lnTo>
                    <a:pt x="2830691" y="1083599"/>
                  </a:lnTo>
                  <a:lnTo>
                    <a:pt x="2808690" y="1117858"/>
                  </a:lnTo>
                  <a:lnTo>
                    <a:pt x="2782862" y="1150027"/>
                  </a:lnTo>
                  <a:lnTo>
                    <a:pt x="2753475" y="1180024"/>
                  </a:lnTo>
                  <a:lnTo>
                    <a:pt x="2720800" y="1207767"/>
                  </a:lnTo>
                  <a:lnTo>
                    <a:pt x="2685104" y="1233176"/>
                  </a:lnTo>
                  <a:lnTo>
                    <a:pt x="2646658" y="1256168"/>
                  </a:lnTo>
                  <a:lnTo>
                    <a:pt x="2605730" y="1276663"/>
                  </a:lnTo>
                  <a:lnTo>
                    <a:pt x="2562590" y="1294579"/>
                  </a:lnTo>
                  <a:lnTo>
                    <a:pt x="2517506" y="1309834"/>
                  </a:lnTo>
                  <a:lnTo>
                    <a:pt x="2470748" y="1322349"/>
                  </a:lnTo>
                  <a:lnTo>
                    <a:pt x="2422585" y="1332040"/>
                  </a:lnTo>
                  <a:lnTo>
                    <a:pt x="2373287" y="1338827"/>
                  </a:lnTo>
                  <a:lnTo>
                    <a:pt x="2323121" y="1342629"/>
                  </a:lnTo>
                  <a:lnTo>
                    <a:pt x="2272358" y="1343363"/>
                  </a:lnTo>
                  <a:lnTo>
                    <a:pt x="2221267" y="1340950"/>
                  </a:lnTo>
                  <a:lnTo>
                    <a:pt x="2170116" y="1335307"/>
                  </a:lnTo>
                  <a:lnTo>
                    <a:pt x="2119176" y="1326353"/>
                  </a:lnTo>
                  <a:lnTo>
                    <a:pt x="2068714" y="1314007"/>
                  </a:lnTo>
                  <a:lnTo>
                    <a:pt x="2027554" y="1301151"/>
                  </a:lnTo>
                  <a:lnTo>
                    <a:pt x="2014216" y="1296379"/>
                  </a:lnTo>
                  <a:lnTo>
                    <a:pt x="1973548" y="1318732"/>
                  </a:lnTo>
                  <a:lnTo>
                    <a:pt x="1931367" y="1338791"/>
                  </a:lnTo>
                  <a:lnTo>
                    <a:pt x="1887839" y="1356564"/>
                  </a:lnTo>
                  <a:lnTo>
                    <a:pt x="1843130" y="1372058"/>
                  </a:lnTo>
                  <a:lnTo>
                    <a:pt x="1797404" y="1385284"/>
                  </a:lnTo>
                  <a:lnTo>
                    <a:pt x="1750828" y="1396248"/>
                  </a:lnTo>
                  <a:lnTo>
                    <a:pt x="1703567" y="1404959"/>
                  </a:lnTo>
                  <a:lnTo>
                    <a:pt x="1655786" y="1411425"/>
                  </a:lnTo>
                  <a:lnTo>
                    <a:pt x="1607652" y="1415656"/>
                  </a:lnTo>
                  <a:lnTo>
                    <a:pt x="1559329" y="1417658"/>
                  </a:lnTo>
                  <a:lnTo>
                    <a:pt x="1510983" y="1417441"/>
                  </a:lnTo>
                  <a:lnTo>
                    <a:pt x="1462780" y="1415013"/>
                  </a:lnTo>
                  <a:lnTo>
                    <a:pt x="1414885" y="1410382"/>
                  </a:lnTo>
                  <a:lnTo>
                    <a:pt x="1367463" y="1403556"/>
                  </a:lnTo>
                  <a:lnTo>
                    <a:pt x="1320681" y="1394545"/>
                  </a:lnTo>
                  <a:lnTo>
                    <a:pt x="1274703" y="1383355"/>
                  </a:lnTo>
                  <a:lnTo>
                    <a:pt x="1229695" y="1369996"/>
                  </a:lnTo>
                  <a:lnTo>
                    <a:pt x="1185823" y="1354476"/>
                  </a:lnTo>
                  <a:lnTo>
                    <a:pt x="1143253" y="1336803"/>
                  </a:lnTo>
                  <a:lnTo>
                    <a:pt x="1102149" y="1316986"/>
                  </a:lnTo>
                  <a:lnTo>
                    <a:pt x="1062677" y="1295033"/>
                  </a:lnTo>
                  <a:lnTo>
                    <a:pt x="1025004" y="1270951"/>
                  </a:lnTo>
                  <a:lnTo>
                    <a:pt x="989293" y="1244751"/>
                  </a:lnTo>
                  <a:lnTo>
                    <a:pt x="954549" y="1271114"/>
                  </a:lnTo>
                  <a:lnTo>
                    <a:pt x="916298" y="1293740"/>
                  </a:lnTo>
                  <a:lnTo>
                    <a:pt x="875074" y="1312590"/>
                  </a:lnTo>
                  <a:lnTo>
                    <a:pt x="831415" y="1327627"/>
                  </a:lnTo>
                  <a:lnTo>
                    <a:pt x="785855" y="1338813"/>
                  </a:lnTo>
                  <a:lnTo>
                    <a:pt x="738930" y="1346110"/>
                  </a:lnTo>
                  <a:lnTo>
                    <a:pt x="691175" y="1349481"/>
                  </a:lnTo>
                  <a:lnTo>
                    <a:pt x="643127" y="1348887"/>
                  </a:lnTo>
                  <a:lnTo>
                    <a:pt x="595321" y="1344291"/>
                  </a:lnTo>
                  <a:lnTo>
                    <a:pt x="548292" y="1335655"/>
                  </a:lnTo>
                  <a:lnTo>
                    <a:pt x="502577" y="1322942"/>
                  </a:lnTo>
                  <a:lnTo>
                    <a:pt x="458710" y="1306113"/>
                  </a:lnTo>
                  <a:lnTo>
                    <a:pt x="417228" y="1285131"/>
                  </a:lnTo>
                  <a:lnTo>
                    <a:pt x="372146" y="1254856"/>
                  </a:lnTo>
                  <a:lnTo>
                    <a:pt x="334664" y="1220610"/>
                  </a:lnTo>
                  <a:lnTo>
                    <a:pt x="305150" y="1183090"/>
                  </a:lnTo>
                  <a:lnTo>
                    <a:pt x="283973" y="1142993"/>
                  </a:lnTo>
                  <a:lnTo>
                    <a:pt x="271503" y="1101016"/>
                  </a:lnTo>
                  <a:lnTo>
                    <a:pt x="268107" y="1057856"/>
                  </a:lnTo>
                  <a:lnTo>
                    <a:pt x="274156" y="1014209"/>
                  </a:lnTo>
                  <a:lnTo>
                    <a:pt x="221789" y="1008492"/>
                  </a:lnTo>
                  <a:lnTo>
                    <a:pt x="173090" y="996658"/>
                  </a:lnTo>
                  <a:lnTo>
                    <a:pt x="128835" y="979328"/>
                  </a:lnTo>
                  <a:lnTo>
                    <a:pt x="89798" y="957122"/>
                  </a:lnTo>
                  <a:lnTo>
                    <a:pt x="56754" y="930660"/>
                  </a:lnTo>
                  <a:lnTo>
                    <a:pt x="30478" y="900561"/>
                  </a:lnTo>
                  <a:lnTo>
                    <a:pt x="1326" y="831936"/>
                  </a:lnTo>
                  <a:lnTo>
                    <a:pt x="0" y="794649"/>
                  </a:lnTo>
                  <a:lnTo>
                    <a:pt x="8514" y="756758"/>
                  </a:lnTo>
                  <a:lnTo>
                    <a:pt x="26281" y="721509"/>
                  </a:lnTo>
                  <a:lnTo>
                    <a:pt x="52378" y="689547"/>
                  </a:lnTo>
                  <a:lnTo>
                    <a:pt x="85881" y="661520"/>
                  </a:lnTo>
                  <a:lnTo>
                    <a:pt x="125868" y="638075"/>
                  </a:lnTo>
                  <a:lnTo>
                    <a:pt x="171413" y="619858"/>
                  </a:lnTo>
                  <a:lnTo>
                    <a:pt x="221594" y="607517"/>
                  </a:lnTo>
                  <a:lnTo>
                    <a:pt x="275488" y="601698"/>
                  </a:lnTo>
                  <a:lnTo>
                    <a:pt x="224866" y="581781"/>
                  </a:lnTo>
                  <a:lnTo>
                    <a:pt x="183332" y="555178"/>
                  </a:lnTo>
                  <a:lnTo>
                    <a:pt x="151694" y="523277"/>
                  </a:lnTo>
                  <a:lnTo>
                    <a:pt x="130761" y="487467"/>
                  </a:lnTo>
                  <a:lnTo>
                    <a:pt x="121345" y="449138"/>
                  </a:lnTo>
                  <a:lnTo>
                    <a:pt x="124253" y="409679"/>
                  </a:lnTo>
                  <a:lnTo>
                    <a:pt x="140296" y="370478"/>
                  </a:lnTo>
                  <a:lnTo>
                    <a:pt x="164530" y="338969"/>
                  </a:lnTo>
                  <a:lnTo>
                    <a:pt x="196224" y="312302"/>
                  </a:lnTo>
                  <a:lnTo>
                    <a:pt x="234057" y="290857"/>
                  </a:lnTo>
                  <a:lnTo>
                    <a:pt x="276709" y="275017"/>
                  </a:lnTo>
                  <a:lnTo>
                    <a:pt x="322856" y="265163"/>
                  </a:lnTo>
                  <a:lnTo>
                    <a:pt x="371179" y="261678"/>
                  </a:lnTo>
                  <a:lnTo>
                    <a:pt x="420355" y="264941"/>
                  </a:lnTo>
                  <a:lnTo>
                    <a:pt x="469062" y="275336"/>
                  </a:lnTo>
                  <a:lnTo>
                    <a:pt x="472170" y="276226"/>
                  </a:lnTo>
                  <a:lnTo>
                    <a:pt x="475278" y="277226"/>
                  </a:lnTo>
                  <a:lnTo>
                    <a:pt x="478275" y="278226"/>
                  </a:lnTo>
                  <a:lnTo>
                    <a:pt x="490847" y="241570"/>
                  </a:lnTo>
                  <a:lnTo>
                    <a:pt x="509832" y="207248"/>
                  </a:lnTo>
                  <a:lnTo>
                    <a:pt x="534689" y="175530"/>
                  </a:lnTo>
                  <a:lnTo>
                    <a:pt x="564875" y="146686"/>
                  </a:lnTo>
                  <a:lnTo>
                    <a:pt x="599847" y="120985"/>
                  </a:lnTo>
                  <a:lnTo>
                    <a:pt x="639064" y="98696"/>
                  </a:lnTo>
                  <a:lnTo>
                    <a:pt x="681983" y="80089"/>
                  </a:lnTo>
                  <a:lnTo>
                    <a:pt x="728061" y="65433"/>
                  </a:lnTo>
                  <a:lnTo>
                    <a:pt x="776758" y="54998"/>
                  </a:lnTo>
                  <a:lnTo>
                    <a:pt x="827529" y="49052"/>
                  </a:lnTo>
                  <a:lnTo>
                    <a:pt x="879834" y="47866"/>
                  </a:lnTo>
                  <a:lnTo>
                    <a:pt x="933130" y="51708"/>
                  </a:lnTo>
                  <a:lnTo>
                    <a:pt x="983654" y="60258"/>
                  </a:lnTo>
                  <a:lnTo>
                    <a:pt x="1031644" y="73244"/>
                  </a:lnTo>
                  <a:lnTo>
                    <a:pt x="1076565" y="90394"/>
                  </a:lnTo>
                  <a:lnTo>
                    <a:pt x="1117880" y="111438"/>
                  </a:lnTo>
                  <a:lnTo>
                    <a:pt x="1155054" y="136101"/>
                  </a:lnTo>
                  <a:lnTo>
                    <a:pt x="1187550" y="164112"/>
                  </a:lnTo>
                  <a:lnTo>
                    <a:pt x="1214834" y="195199"/>
                  </a:lnTo>
                  <a:close/>
                </a:path>
              </a:pathLst>
            </a:custGeom>
            <a:ln w="8000">
              <a:solidFill>
                <a:srgbClr val="000000"/>
              </a:solidFill>
            </a:ln>
          </p:spPr>
          <p:txBody>
            <a:bodyPr wrap="square" lIns="0" tIns="0" rIns="0" bIns="0" rtlCol="0"/>
            <a:lstStyle/>
            <a:p>
              <a:endParaRPr/>
            </a:p>
          </p:txBody>
        </p:sp>
        <p:sp>
          <p:nvSpPr>
            <p:cNvPr id="4" name="object 4"/>
            <p:cNvSpPr/>
            <p:nvPr/>
          </p:nvSpPr>
          <p:spPr>
            <a:xfrm>
              <a:off x="2001570" y="906363"/>
              <a:ext cx="2202815" cy="3780154"/>
            </a:xfrm>
            <a:custGeom>
              <a:avLst/>
              <a:gdLst/>
              <a:ahLst/>
              <a:cxnLst/>
              <a:rect l="l" t="t" r="r" b="b"/>
              <a:pathLst>
                <a:path w="2202815" h="3780154">
                  <a:moveTo>
                    <a:pt x="303279" y="2376379"/>
                  </a:moveTo>
                  <a:lnTo>
                    <a:pt x="263035" y="2351829"/>
                  </a:lnTo>
                  <a:lnTo>
                    <a:pt x="225405" y="2324363"/>
                  </a:lnTo>
                  <a:lnTo>
                    <a:pt x="190449" y="2294190"/>
                  </a:lnTo>
                  <a:lnTo>
                    <a:pt x="158229" y="2261518"/>
                  </a:lnTo>
                  <a:lnTo>
                    <a:pt x="128806" y="2226555"/>
                  </a:lnTo>
                  <a:lnTo>
                    <a:pt x="102242" y="2189508"/>
                  </a:lnTo>
                  <a:lnTo>
                    <a:pt x="78598" y="2150585"/>
                  </a:lnTo>
                  <a:lnTo>
                    <a:pt x="57935" y="2109994"/>
                  </a:lnTo>
                  <a:lnTo>
                    <a:pt x="40314" y="2067944"/>
                  </a:lnTo>
                  <a:lnTo>
                    <a:pt x="25798" y="2024640"/>
                  </a:lnTo>
                  <a:lnTo>
                    <a:pt x="14447" y="1980293"/>
                  </a:lnTo>
                  <a:lnTo>
                    <a:pt x="6322" y="1935108"/>
                  </a:lnTo>
                  <a:lnTo>
                    <a:pt x="1486" y="1889295"/>
                  </a:lnTo>
                  <a:lnTo>
                    <a:pt x="0" y="1843061"/>
                  </a:lnTo>
                  <a:lnTo>
                    <a:pt x="1924" y="1796613"/>
                  </a:lnTo>
                  <a:lnTo>
                    <a:pt x="7320" y="1750160"/>
                  </a:lnTo>
                  <a:lnTo>
                    <a:pt x="16250" y="1703910"/>
                  </a:lnTo>
                  <a:lnTo>
                    <a:pt x="28774" y="1658069"/>
                  </a:lnTo>
                  <a:lnTo>
                    <a:pt x="44955" y="1612847"/>
                  </a:lnTo>
                  <a:lnTo>
                    <a:pt x="64854" y="1568451"/>
                  </a:lnTo>
                  <a:lnTo>
                    <a:pt x="88881" y="1524653"/>
                  </a:lnTo>
                  <a:lnTo>
                    <a:pt x="116199" y="1483324"/>
                  </a:lnTo>
                  <a:lnTo>
                    <a:pt x="146629" y="1444661"/>
                  </a:lnTo>
                  <a:lnTo>
                    <a:pt x="179993" y="1408860"/>
                  </a:lnTo>
                  <a:lnTo>
                    <a:pt x="216111" y="1376118"/>
                  </a:lnTo>
                  <a:lnTo>
                    <a:pt x="254805" y="1346630"/>
                  </a:lnTo>
                  <a:lnTo>
                    <a:pt x="295897" y="1320593"/>
                  </a:lnTo>
                  <a:lnTo>
                    <a:pt x="262653" y="1288000"/>
                  </a:lnTo>
                  <a:lnTo>
                    <a:pt x="233505" y="1252540"/>
                  </a:lnTo>
                  <a:lnTo>
                    <a:pt x="208485" y="1214588"/>
                  </a:lnTo>
                  <a:lnTo>
                    <a:pt x="187626" y="1174521"/>
                  </a:lnTo>
                  <a:lnTo>
                    <a:pt x="170960" y="1132717"/>
                  </a:lnTo>
                  <a:lnTo>
                    <a:pt x="158522" y="1089552"/>
                  </a:lnTo>
                  <a:lnTo>
                    <a:pt x="150342" y="1045404"/>
                  </a:lnTo>
                  <a:lnTo>
                    <a:pt x="146455" y="1000650"/>
                  </a:lnTo>
                  <a:lnTo>
                    <a:pt x="146892" y="955666"/>
                  </a:lnTo>
                  <a:lnTo>
                    <a:pt x="151688" y="910830"/>
                  </a:lnTo>
                  <a:lnTo>
                    <a:pt x="160873" y="866519"/>
                  </a:lnTo>
                  <a:lnTo>
                    <a:pt x="174482" y="823109"/>
                  </a:lnTo>
                  <a:lnTo>
                    <a:pt x="192547" y="780977"/>
                  </a:lnTo>
                  <a:lnTo>
                    <a:pt x="215101" y="740502"/>
                  </a:lnTo>
                  <a:lnTo>
                    <a:pt x="242176" y="702059"/>
                  </a:lnTo>
                  <a:lnTo>
                    <a:pt x="274165" y="665784"/>
                  </a:lnTo>
                  <a:lnTo>
                    <a:pt x="309643" y="633692"/>
                  </a:lnTo>
                  <a:lnTo>
                    <a:pt x="348242" y="606044"/>
                  </a:lnTo>
                  <a:lnTo>
                    <a:pt x="389594" y="583101"/>
                  </a:lnTo>
                  <a:lnTo>
                    <a:pt x="433331" y="565125"/>
                  </a:lnTo>
                  <a:lnTo>
                    <a:pt x="422399" y="517650"/>
                  </a:lnTo>
                  <a:lnTo>
                    <a:pt x="416548" y="470019"/>
                  </a:lnTo>
                  <a:lnTo>
                    <a:pt x="415624" y="422608"/>
                  </a:lnTo>
                  <a:lnTo>
                    <a:pt x="419476" y="375795"/>
                  </a:lnTo>
                  <a:lnTo>
                    <a:pt x="427951" y="329956"/>
                  </a:lnTo>
                  <a:lnTo>
                    <a:pt x="440899" y="285467"/>
                  </a:lnTo>
                  <a:lnTo>
                    <a:pt x="458166" y="242706"/>
                  </a:lnTo>
                  <a:lnTo>
                    <a:pt x="479601" y="202049"/>
                  </a:lnTo>
                  <a:lnTo>
                    <a:pt x="505052" y="163873"/>
                  </a:lnTo>
                  <a:lnTo>
                    <a:pt x="534367" y="128555"/>
                  </a:lnTo>
                  <a:lnTo>
                    <a:pt x="567394" y="96471"/>
                  </a:lnTo>
                  <a:lnTo>
                    <a:pt x="603981" y="67997"/>
                  </a:lnTo>
                  <a:lnTo>
                    <a:pt x="643976" y="43512"/>
                  </a:lnTo>
                  <a:lnTo>
                    <a:pt x="689680" y="31874"/>
                  </a:lnTo>
                  <a:lnTo>
                    <a:pt x="735475" y="27569"/>
                  </a:lnTo>
                  <a:lnTo>
                    <a:pt x="780704" y="30293"/>
                  </a:lnTo>
                  <a:lnTo>
                    <a:pt x="824710" y="39742"/>
                  </a:lnTo>
                  <a:lnTo>
                    <a:pt x="866836" y="55613"/>
                  </a:lnTo>
                  <a:lnTo>
                    <a:pt x="906425" y="77603"/>
                  </a:lnTo>
                  <a:lnTo>
                    <a:pt x="942819" y="105408"/>
                  </a:lnTo>
                  <a:lnTo>
                    <a:pt x="975362" y="138725"/>
                  </a:lnTo>
                  <a:lnTo>
                    <a:pt x="1003395" y="177250"/>
                  </a:lnTo>
                  <a:lnTo>
                    <a:pt x="1026263" y="220680"/>
                  </a:lnTo>
                  <a:lnTo>
                    <a:pt x="1049195" y="175620"/>
                  </a:lnTo>
                  <a:lnTo>
                    <a:pt x="1076970" y="135173"/>
                  </a:lnTo>
                  <a:lnTo>
                    <a:pt x="1109026" y="99563"/>
                  </a:lnTo>
                  <a:lnTo>
                    <a:pt x="1144803" y="69014"/>
                  </a:lnTo>
                  <a:lnTo>
                    <a:pt x="1183740" y="43749"/>
                  </a:lnTo>
                  <a:lnTo>
                    <a:pt x="1225273" y="23992"/>
                  </a:lnTo>
                  <a:lnTo>
                    <a:pt x="1268843" y="9965"/>
                  </a:lnTo>
                  <a:lnTo>
                    <a:pt x="1313888" y="1893"/>
                  </a:lnTo>
                  <a:lnTo>
                    <a:pt x="1359847" y="0"/>
                  </a:lnTo>
                  <a:lnTo>
                    <a:pt x="1406157" y="4507"/>
                  </a:lnTo>
                  <a:lnTo>
                    <a:pt x="1452259" y="15639"/>
                  </a:lnTo>
                  <a:lnTo>
                    <a:pt x="1497590" y="33620"/>
                  </a:lnTo>
                  <a:lnTo>
                    <a:pt x="1538395" y="56668"/>
                  </a:lnTo>
                  <a:lnTo>
                    <a:pt x="1575267" y="84457"/>
                  </a:lnTo>
                  <a:lnTo>
                    <a:pt x="1608003" y="116468"/>
                  </a:lnTo>
                  <a:lnTo>
                    <a:pt x="1636403" y="152185"/>
                  </a:lnTo>
                  <a:lnTo>
                    <a:pt x="1660264" y="191091"/>
                  </a:lnTo>
                  <a:lnTo>
                    <a:pt x="1679385" y="232670"/>
                  </a:lnTo>
                  <a:lnTo>
                    <a:pt x="1693564" y="276405"/>
                  </a:lnTo>
                  <a:lnTo>
                    <a:pt x="1702601" y="321779"/>
                  </a:lnTo>
                  <a:lnTo>
                    <a:pt x="1706292" y="368275"/>
                  </a:lnTo>
                  <a:lnTo>
                    <a:pt x="1704438" y="415377"/>
                  </a:lnTo>
                  <a:lnTo>
                    <a:pt x="1696835" y="462567"/>
                  </a:lnTo>
                  <a:lnTo>
                    <a:pt x="1683284" y="509330"/>
                  </a:lnTo>
                  <a:lnTo>
                    <a:pt x="1725214" y="528846"/>
                  </a:lnTo>
                  <a:lnTo>
                    <a:pt x="1765170" y="551111"/>
                  </a:lnTo>
                  <a:lnTo>
                    <a:pt x="1803091" y="575975"/>
                  </a:lnTo>
                  <a:lnTo>
                    <a:pt x="1838918" y="603289"/>
                  </a:lnTo>
                  <a:lnTo>
                    <a:pt x="1872590" y="632904"/>
                  </a:lnTo>
                  <a:lnTo>
                    <a:pt x="1904046" y="664673"/>
                  </a:lnTo>
                  <a:lnTo>
                    <a:pt x="1933226" y="698445"/>
                  </a:lnTo>
                  <a:lnTo>
                    <a:pt x="1960069" y="734072"/>
                  </a:lnTo>
                  <a:lnTo>
                    <a:pt x="1984515" y="771405"/>
                  </a:lnTo>
                  <a:lnTo>
                    <a:pt x="2006504" y="810295"/>
                  </a:lnTo>
                  <a:lnTo>
                    <a:pt x="2025975" y="850594"/>
                  </a:lnTo>
                  <a:lnTo>
                    <a:pt x="2042868" y="892152"/>
                  </a:lnTo>
                  <a:lnTo>
                    <a:pt x="2057122" y="934820"/>
                  </a:lnTo>
                  <a:lnTo>
                    <a:pt x="2068677" y="978451"/>
                  </a:lnTo>
                  <a:lnTo>
                    <a:pt x="2077472" y="1022894"/>
                  </a:lnTo>
                  <a:lnTo>
                    <a:pt x="2083448" y="1068001"/>
                  </a:lnTo>
                  <a:lnTo>
                    <a:pt x="2086543" y="1113623"/>
                  </a:lnTo>
                  <a:lnTo>
                    <a:pt x="2086697" y="1159612"/>
                  </a:lnTo>
                  <a:lnTo>
                    <a:pt x="2083850" y="1205817"/>
                  </a:lnTo>
                  <a:lnTo>
                    <a:pt x="2077941" y="1252092"/>
                  </a:lnTo>
                  <a:lnTo>
                    <a:pt x="2068910" y="1298286"/>
                  </a:lnTo>
                  <a:lnTo>
                    <a:pt x="2056697" y="1344251"/>
                  </a:lnTo>
                  <a:lnTo>
                    <a:pt x="2041241" y="1389837"/>
                  </a:lnTo>
                  <a:lnTo>
                    <a:pt x="2021277" y="1437353"/>
                  </a:lnTo>
                  <a:lnTo>
                    <a:pt x="2013825" y="1452858"/>
                  </a:lnTo>
                  <a:lnTo>
                    <a:pt x="2042611" y="1491305"/>
                  </a:lnTo>
                  <a:lnTo>
                    <a:pt x="2068991" y="1530956"/>
                  </a:lnTo>
                  <a:lnTo>
                    <a:pt x="2092971" y="1571705"/>
                  </a:lnTo>
                  <a:lnTo>
                    <a:pt x="2114558" y="1613446"/>
                  </a:lnTo>
                  <a:lnTo>
                    <a:pt x="2133760" y="1656072"/>
                  </a:lnTo>
                  <a:lnTo>
                    <a:pt x="2150584" y="1699478"/>
                  </a:lnTo>
                  <a:lnTo>
                    <a:pt x="2165038" y="1743558"/>
                  </a:lnTo>
                  <a:lnTo>
                    <a:pt x="2177127" y="1788205"/>
                  </a:lnTo>
                  <a:lnTo>
                    <a:pt x="2186861" y="1833314"/>
                  </a:lnTo>
                  <a:lnTo>
                    <a:pt x="2194245" y="1878778"/>
                  </a:lnTo>
                  <a:lnTo>
                    <a:pt x="2199287" y="1924492"/>
                  </a:lnTo>
                  <a:lnTo>
                    <a:pt x="2201995" y="1970349"/>
                  </a:lnTo>
                  <a:lnTo>
                    <a:pt x="2202375" y="2016244"/>
                  </a:lnTo>
                  <a:lnTo>
                    <a:pt x="2200434" y="2062069"/>
                  </a:lnTo>
                  <a:lnTo>
                    <a:pt x="2196181" y="2107720"/>
                  </a:lnTo>
                  <a:lnTo>
                    <a:pt x="2189622" y="2153090"/>
                  </a:lnTo>
                  <a:lnTo>
                    <a:pt x="2180764" y="2198073"/>
                  </a:lnTo>
                  <a:lnTo>
                    <a:pt x="2169615" y="2242563"/>
                  </a:lnTo>
                  <a:lnTo>
                    <a:pt x="2156182" y="2286454"/>
                  </a:lnTo>
                  <a:lnTo>
                    <a:pt x="2140472" y="2329640"/>
                  </a:lnTo>
                  <a:lnTo>
                    <a:pt x="2122492" y="2372015"/>
                  </a:lnTo>
                  <a:lnTo>
                    <a:pt x="2102250" y="2413473"/>
                  </a:lnTo>
                  <a:lnTo>
                    <a:pt x="2079752" y="2453907"/>
                  </a:lnTo>
                  <a:lnTo>
                    <a:pt x="2055006" y="2493213"/>
                  </a:lnTo>
                  <a:lnTo>
                    <a:pt x="2028020" y="2531282"/>
                  </a:lnTo>
                  <a:lnTo>
                    <a:pt x="1998799" y="2568011"/>
                  </a:lnTo>
                  <a:lnTo>
                    <a:pt x="1967353" y="2603292"/>
                  </a:lnTo>
                  <a:lnTo>
                    <a:pt x="1933687" y="2637019"/>
                  </a:lnTo>
                  <a:lnTo>
                    <a:pt x="1967394" y="2669300"/>
                  </a:lnTo>
                  <a:lnTo>
                    <a:pt x="1997276" y="2704335"/>
                  </a:lnTo>
                  <a:lnTo>
                    <a:pt x="2023302" y="2741791"/>
                  </a:lnTo>
                  <a:lnTo>
                    <a:pt x="2045441" y="2781337"/>
                  </a:lnTo>
                  <a:lnTo>
                    <a:pt x="2063661" y="2822640"/>
                  </a:lnTo>
                  <a:lnTo>
                    <a:pt x="2077930" y="2865368"/>
                  </a:lnTo>
                  <a:lnTo>
                    <a:pt x="2088217" y="2909189"/>
                  </a:lnTo>
                  <a:lnTo>
                    <a:pt x="2094490" y="2953771"/>
                  </a:lnTo>
                  <a:lnTo>
                    <a:pt x="2096718" y="2998781"/>
                  </a:lnTo>
                  <a:lnTo>
                    <a:pt x="2094870" y="3043888"/>
                  </a:lnTo>
                  <a:lnTo>
                    <a:pt x="2088913" y="3088760"/>
                  </a:lnTo>
                  <a:lnTo>
                    <a:pt x="2078816" y="3133063"/>
                  </a:lnTo>
                  <a:lnTo>
                    <a:pt x="2064547" y="3176467"/>
                  </a:lnTo>
                  <a:lnTo>
                    <a:pt x="2046076" y="3218638"/>
                  </a:lnTo>
                  <a:lnTo>
                    <a:pt x="2023371" y="3259245"/>
                  </a:lnTo>
                  <a:lnTo>
                    <a:pt x="1996399" y="3297956"/>
                  </a:lnTo>
                  <a:lnTo>
                    <a:pt x="1964181" y="3335332"/>
                  </a:lnTo>
                  <a:lnTo>
                    <a:pt x="1928779" y="3368464"/>
                  </a:lnTo>
                  <a:lnTo>
                    <a:pt x="1890564" y="3397207"/>
                  </a:lnTo>
                  <a:lnTo>
                    <a:pt x="1849908" y="3421414"/>
                  </a:lnTo>
                  <a:lnTo>
                    <a:pt x="1807181" y="3440940"/>
                  </a:lnTo>
                  <a:lnTo>
                    <a:pt x="1762756" y="3455638"/>
                  </a:lnTo>
                  <a:lnTo>
                    <a:pt x="1717005" y="3465364"/>
                  </a:lnTo>
                  <a:lnTo>
                    <a:pt x="1670299" y="3469970"/>
                  </a:lnTo>
                  <a:lnTo>
                    <a:pt x="1623009" y="3469312"/>
                  </a:lnTo>
                  <a:lnTo>
                    <a:pt x="1575508" y="3463243"/>
                  </a:lnTo>
                  <a:lnTo>
                    <a:pt x="1568975" y="3513054"/>
                  </a:lnTo>
                  <a:lnTo>
                    <a:pt x="1555963" y="3560132"/>
                  </a:lnTo>
                  <a:lnTo>
                    <a:pt x="1537001" y="3603988"/>
                  </a:lnTo>
                  <a:lnTo>
                    <a:pt x="1512616" y="3644131"/>
                  </a:lnTo>
                  <a:lnTo>
                    <a:pt x="1483335" y="3680072"/>
                  </a:lnTo>
                  <a:lnTo>
                    <a:pt x="1449688" y="3711322"/>
                  </a:lnTo>
                  <a:lnTo>
                    <a:pt x="1412202" y="3737388"/>
                  </a:lnTo>
                  <a:lnTo>
                    <a:pt x="1371404" y="3757783"/>
                  </a:lnTo>
                  <a:lnTo>
                    <a:pt x="1327823" y="3772016"/>
                  </a:lnTo>
                  <a:lnTo>
                    <a:pt x="1281986" y="3779596"/>
                  </a:lnTo>
                  <a:lnTo>
                    <a:pt x="1234422" y="3780035"/>
                  </a:lnTo>
                  <a:lnTo>
                    <a:pt x="1187049" y="3773049"/>
                  </a:lnTo>
                  <a:lnTo>
                    <a:pt x="1142171" y="3759085"/>
                  </a:lnTo>
                  <a:lnTo>
                    <a:pt x="1100303" y="3738689"/>
                  </a:lnTo>
                  <a:lnTo>
                    <a:pt x="1061959" y="3712408"/>
                  </a:lnTo>
                  <a:lnTo>
                    <a:pt x="1027655" y="3680787"/>
                  </a:lnTo>
                  <a:lnTo>
                    <a:pt x="997903" y="3644373"/>
                  </a:lnTo>
                  <a:lnTo>
                    <a:pt x="973220" y="3603712"/>
                  </a:lnTo>
                  <a:lnTo>
                    <a:pt x="954120" y="3559350"/>
                  </a:lnTo>
                  <a:lnTo>
                    <a:pt x="941117" y="3511834"/>
                  </a:lnTo>
                  <a:lnTo>
                    <a:pt x="934726" y="3461709"/>
                  </a:lnTo>
                  <a:lnTo>
                    <a:pt x="914258" y="3503718"/>
                  </a:lnTo>
                  <a:lnTo>
                    <a:pt x="888382" y="3540721"/>
                  </a:lnTo>
                  <a:lnTo>
                    <a:pt x="857839" y="3572396"/>
                  </a:lnTo>
                  <a:lnTo>
                    <a:pt x="823368" y="3598422"/>
                  </a:lnTo>
                  <a:lnTo>
                    <a:pt x="785709" y="3618477"/>
                  </a:lnTo>
                  <a:lnTo>
                    <a:pt x="745602" y="3632239"/>
                  </a:lnTo>
                  <a:lnTo>
                    <a:pt x="703785" y="3639387"/>
                  </a:lnTo>
                  <a:lnTo>
                    <a:pt x="661000" y="3639598"/>
                  </a:lnTo>
                  <a:lnTo>
                    <a:pt x="617986" y="3632552"/>
                  </a:lnTo>
                  <a:lnTo>
                    <a:pt x="575481" y="3617926"/>
                  </a:lnTo>
                  <a:lnTo>
                    <a:pt x="535745" y="3596288"/>
                  </a:lnTo>
                  <a:lnTo>
                    <a:pt x="500743" y="3568933"/>
                  </a:lnTo>
                  <a:lnTo>
                    <a:pt x="470781" y="3536643"/>
                  </a:lnTo>
                  <a:lnTo>
                    <a:pt x="446162" y="3500201"/>
                  </a:lnTo>
                  <a:lnTo>
                    <a:pt x="427191" y="3460388"/>
                  </a:lnTo>
                  <a:lnTo>
                    <a:pt x="414172" y="3417986"/>
                  </a:lnTo>
                  <a:lnTo>
                    <a:pt x="407410" y="3373778"/>
                  </a:lnTo>
                  <a:lnTo>
                    <a:pt x="407208" y="3328546"/>
                  </a:lnTo>
                  <a:lnTo>
                    <a:pt x="413871" y="3283072"/>
                  </a:lnTo>
                  <a:lnTo>
                    <a:pt x="427703" y="3238137"/>
                  </a:lnTo>
                  <a:lnTo>
                    <a:pt x="429135" y="3234524"/>
                  </a:lnTo>
                  <a:lnTo>
                    <a:pt x="430622" y="3230945"/>
                  </a:lnTo>
                  <a:lnTo>
                    <a:pt x="432187" y="3227400"/>
                  </a:lnTo>
                  <a:lnTo>
                    <a:pt x="386367" y="3216399"/>
                  </a:lnTo>
                  <a:lnTo>
                    <a:pt x="342811" y="3200576"/>
                  </a:lnTo>
                  <a:lnTo>
                    <a:pt x="301736" y="3180251"/>
                  </a:lnTo>
                  <a:lnTo>
                    <a:pt x="263355" y="3155745"/>
                  </a:lnTo>
                  <a:lnTo>
                    <a:pt x="227884" y="3127378"/>
                  </a:lnTo>
                  <a:lnTo>
                    <a:pt x="195536" y="3095472"/>
                  </a:lnTo>
                  <a:lnTo>
                    <a:pt x="166527" y="3060347"/>
                  </a:lnTo>
                  <a:lnTo>
                    <a:pt x="141071" y="3022323"/>
                  </a:lnTo>
                  <a:lnTo>
                    <a:pt x="119382" y="2981721"/>
                  </a:lnTo>
                  <a:lnTo>
                    <a:pt x="101676" y="2938862"/>
                  </a:lnTo>
                  <a:lnTo>
                    <a:pt x="88166" y="2894066"/>
                  </a:lnTo>
                  <a:lnTo>
                    <a:pt x="79068" y="2847654"/>
                  </a:lnTo>
                  <a:lnTo>
                    <a:pt x="74596" y="2799947"/>
                  </a:lnTo>
                  <a:lnTo>
                    <a:pt x="74965" y="2751265"/>
                  </a:lnTo>
                  <a:lnTo>
                    <a:pt x="80389" y="2701929"/>
                  </a:lnTo>
                  <a:lnTo>
                    <a:pt x="91595" y="2650700"/>
                  </a:lnTo>
                  <a:lnTo>
                    <a:pt x="108125" y="2601656"/>
                  </a:lnTo>
                  <a:lnTo>
                    <a:pt x="129696" y="2555208"/>
                  </a:lnTo>
                  <a:lnTo>
                    <a:pt x="156026" y="2511771"/>
                  </a:lnTo>
                  <a:lnTo>
                    <a:pt x="186832" y="2471756"/>
                  </a:lnTo>
                  <a:lnTo>
                    <a:pt x="221831" y="2435577"/>
                  </a:lnTo>
                  <a:lnTo>
                    <a:pt x="260741" y="2403648"/>
                  </a:lnTo>
                  <a:lnTo>
                    <a:pt x="303279" y="2376379"/>
                  </a:lnTo>
                  <a:close/>
                </a:path>
              </a:pathLst>
            </a:custGeom>
            <a:ln w="7994">
              <a:solidFill>
                <a:srgbClr val="000000"/>
              </a:solidFill>
            </a:ln>
          </p:spPr>
          <p:txBody>
            <a:bodyPr wrap="square" lIns="0" tIns="0" rIns="0" bIns="0" rtlCol="0"/>
            <a:lstStyle/>
            <a:p>
              <a:endParaRPr/>
            </a:p>
          </p:txBody>
        </p:sp>
        <p:sp>
          <p:nvSpPr>
            <p:cNvPr id="5" name="object 5"/>
            <p:cNvSpPr/>
            <p:nvPr/>
          </p:nvSpPr>
          <p:spPr>
            <a:xfrm>
              <a:off x="2506525" y="2089467"/>
              <a:ext cx="107314" cy="61594"/>
            </a:xfrm>
            <a:custGeom>
              <a:avLst/>
              <a:gdLst/>
              <a:ahLst/>
              <a:cxnLst/>
              <a:rect l="l" t="t" r="r" b="b"/>
              <a:pathLst>
                <a:path w="107315" h="61594">
                  <a:moveTo>
                    <a:pt x="84977" y="0"/>
                  </a:moveTo>
                  <a:lnTo>
                    <a:pt x="79682" y="666"/>
                  </a:lnTo>
                  <a:lnTo>
                    <a:pt x="0" y="61353"/>
                  </a:lnTo>
                  <a:lnTo>
                    <a:pt x="49270" y="61019"/>
                  </a:lnTo>
                  <a:lnTo>
                    <a:pt x="92253" y="46905"/>
                  </a:lnTo>
                  <a:lnTo>
                    <a:pt x="107068" y="27831"/>
                  </a:lnTo>
                  <a:lnTo>
                    <a:pt x="106389" y="18506"/>
                  </a:lnTo>
                  <a:lnTo>
                    <a:pt x="102266" y="10097"/>
                  </a:lnTo>
                  <a:lnTo>
                    <a:pt x="94989" y="3667"/>
                  </a:lnTo>
                  <a:lnTo>
                    <a:pt x="90349" y="1000"/>
                  </a:lnTo>
                  <a:lnTo>
                    <a:pt x="84977" y="0"/>
                  </a:lnTo>
                  <a:close/>
                </a:path>
              </a:pathLst>
            </a:custGeom>
            <a:solidFill>
              <a:srgbClr val="DDDDDD"/>
            </a:solidFill>
          </p:spPr>
          <p:txBody>
            <a:bodyPr wrap="square" lIns="0" tIns="0" rIns="0" bIns="0" rtlCol="0"/>
            <a:lstStyle/>
            <a:p>
              <a:endParaRPr/>
            </a:p>
          </p:txBody>
        </p:sp>
        <p:sp>
          <p:nvSpPr>
            <p:cNvPr id="6" name="object 6"/>
            <p:cNvSpPr/>
            <p:nvPr/>
          </p:nvSpPr>
          <p:spPr>
            <a:xfrm>
              <a:off x="2506260" y="2076463"/>
              <a:ext cx="81203" cy="7435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06259" y="2076462"/>
              <a:ext cx="81280" cy="74930"/>
            </a:xfrm>
            <a:custGeom>
              <a:avLst/>
              <a:gdLst/>
              <a:ahLst/>
              <a:cxnLst/>
              <a:rect l="l" t="t" r="r" b="b"/>
              <a:pathLst>
                <a:path w="81280" h="74930">
                  <a:moveTo>
                    <a:pt x="0" y="74357"/>
                  </a:moveTo>
                  <a:lnTo>
                    <a:pt x="0" y="53684"/>
                  </a:lnTo>
                  <a:lnTo>
                    <a:pt x="81203" y="0"/>
                  </a:lnTo>
                  <a:lnTo>
                    <a:pt x="81203" y="26786"/>
                  </a:lnTo>
                  <a:lnTo>
                    <a:pt x="0" y="74357"/>
                  </a:lnTo>
                  <a:close/>
                </a:path>
              </a:pathLst>
            </a:custGeom>
            <a:ln w="7997">
              <a:solidFill>
                <a:srgbClr val="FFFFFF"/>
              </a:solidFill>
            </a:ln>
          </p:spPr>
          <p:txBody>
            <a:bodyPr wrap="square" lIns="0" tIns="0" rIns="0" bIns="0" rtlCol="0"/>
            <a:lstStyle/>
            <a:p>
              <a:endParaRPr/>
            </a:p>
          </p:txBody>
        </p:sp>
        <p:sp>
          <p:nvSpPr>
            <p:cNvPr id="8" name="object 8"/>
            <p:cNvSpPr/>
            <p:nvPr/>
          </p:nvSpPr>
          <p:spPr>
            <a:xfrm>
              <a:off x="2332042" y="1973763"/>
              <a:ext cx="255420" cy="1563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332042" y="1973764"/>
              <a:ext cx="255904" cy="156845"/>
            </a:xfrm>
            <a:custGeom>
              <a:avLst/>
              <a:gdLst/>
              <a:ahLst/>
              <a:cxnLst/>
              <a:rect l="l" t="t" r="r" b="b"/>
              <a:pathLst>
                <a:path w="255905" h="156844">
                  <a:moveTo>
                    <a:pt x="0" y="55017"/>
                  </a:moveTo>
                  <a:lnTo>
                    <a:pt x="78251" y="0"/>
                  </a:lnTo>
                  <a:lnTo>
                    <a:pt x="255420" y="102699"/>
                  </a:lnTo>
                  <a:lnTo>
                    <a:pt x="174216" y="156384"/>
                  </a:lnTo>
                  <a:lnTo>
                    <a:pt x="0" y="55017"/>
                  </a:lnTo>
                  <a:close/>
                </a:path>
              </a:pathLst>
            </a:custGeom>
            <a:ln w="7999">
              <a:solidFill>
                <a:srgbClr val="FFFFFF"/>
              </a:solidFill>
            </a:ln>
          </p:spPr>
          <p:txBody>
            <a:bodyPr wrap="square" lIns="0" tIns="0" rIns="0" bIns="0" rtlCol="0"/>
            <a:lstStyle/>
            <a:p>
              <a:endParaRPr/>
            </a:p>
          </p:txBody>
        </p:sp>
        <p:sp>
          <p:nvSpPr>
            <p:cNvPr id="10" name="object 10"/>
            <p:cNvSpPr/>
            <p:nvPr/>
          </p:nvSpPr>
          <p:spPr>
            <a:xfrm>
              <a:off x="2627320" y="1927637"/>
              <a:ext cx="205868" cy="14137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455324" y="1793704"/>
              <a:ext cx="332927" cy="19484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455324" y="1793705"/>
              <a:ext cx="333375" cy="194945"/>
            </a:xfrm>
            <a:custGeom>
              <a:avLst/>
              <a:gdLst/>
              <a:ahLst/>
              <a:cxnLst/>
              <a:rect l="l" t="t" r="r" b="b"/>
              <a:pathLst>
                <a:path w="333375" h="194944">
                  <a:moveTo>
                    <a:pt x="171996" y="194840"/>
                  </a:moveTo>
                  <a:lnTo>
                    <a:pt x="332927" y="101143"/>
                  </a:lnTo>
                  <a:lnTo>
                    <a:pt x="160187" y="0"/>
                  </a:lnTo>
                  <a:lnTo>
                    <a:pt x="0" y="95253"/>
                  </a:lnTo>
                  <a:lnTo>
                    <a:pt x="38151" y="128069"/>
                  </a:lnTo>
                  <a:lnTo>
                    <a:pt x="79867" y="155800"/>
                  </a:lnTo>
                  <a:lnTo>
                    <a:pt x="124648" y="178154"/>
                  </a:lnTo>
                  <a:lnTo>
                    <a:pt x="171996" y="194840"/>
                  </a:lnTo>
                  <a:close/>
                </a:path>
              </a:pathLst>
            </a:custGeom>
            <a:ln w="7999">
              <a:solidFill>
                <a:srgbClr val="FFFFFF"/>
              </a:solidFill>
            </a:ln>
          </p:spPr>
          <p:txBody>
            <a:bodyPr wrap="square" lIns="0" tIns="0" rIns="0" bIns="0" rtlCol="0"/>
            <a:lstStyle/>
            <a:p>
              <a:endParaRPr/>
            </a:p>
          </p:txBody>
        </p:sp>
        <p:sp>
          <p:nvSpPr>
            <p:cNvPr id="13" name="object 13"/>
            <p:cNvSpPr/>
            <p:nvPr/>
          </p:nvSpPr>
          <p:spPr>
            <a:xfrm>
              <a:off x="2639130" y="1773921"/>
              <a:ext cx="33808" cy="18639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639130" y="1773920"/>
              <a:ext cx="34290" cy="186690"/>
            </a:xfrm>
            <a:custGeom>
              <a:avLst/>
              <a:gdLst/>
              <a:ahLst/>
              <a:cxnLst/>
              <a:rect l="l" t="t" r="r" b="b"/>
              <a:pathLst>
                <a:path w="34290" h="186690">
                  <a:moveTo>
                    <a:pt x="0" y="186393"/>
                  </a:moveTo>
                  <a:lnTo>
                    <a:pt x="0" y="19784"/>
                  </a:lnTo>
                  <a:lnTo>
                    <a:pt x="33808" y="0"/>
                  </a:lnTo>
                  <a:lnTo>
                    <a:pt x="32488" y="158162"/>
                  </a:lnTo>
                  <a:lnTo>
                    <a:pt x="0" y="186393"/>
                  </a:lnTo>
                  <a:close/>
                </a:path>
              </a:pathLst>
            </a:custGeom>
            <a:ln w="7991">
              <a:solidFill>
                <a:srgbClr val="FFFFFF"/>
              </a:solidFill>
            </a:ln>
          </p:spPr>
          <p:txBody>
            <a:bodyPr wrap="square" lIns="0" tIns="0" rIns="0" bIns="0" rtlCol="0"/>
            <a:lstStyle/>
            <a:p>
              <a:endParaRPr/>
            </a:p>
          </p:txBody>
        </p:sp>
        <p:sp>
          <p:nvSpPr>
            <p:cNvPr id="15" name="object 15"/>
            <p:cNvSpPr/>
            <p:nvPr/>
          </p:nvSpPr>
          <p:spPr>
            <a:xfrm>
              <a:off x="2671618" y="1765473"/>
              <a:ext cx="63488" cy="15027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671618" y="1765474"/>
              <a:ext cx="63500" cy="150495"/>
            </a:xfrm>
            <a:custGeom>
              <a:avLst/>
              <a:gdLst/>
              <a:ahLst/>
              <a:cxnLst/>
              <a:rect l="l" t="t" r="r" b="b"/>
              <a:pathLst>
                <a:path w="63500" h="150494">
                  <a:moveTo>
                    <a:pt x="1198" y="24007"/>
                  </a:moveTo>
                  <a:lnTo>
                    <a:pt x="63488" y="0"/>
                  </a:lnTo>
                  <a:lnTo>
                    <a:pt x="63488" y="98142"/>
                  </a:lnTo>
                  <a:lnTo>
                    <a:pt x="0" y="150270"/>
                  </a:lnTo>
                  <a:lnTo>
                    <a:pt x="1198" y="24007"/>
                  </a:lnTo>
                  <a:close/>
                </a:path>
              </a:pathLst>
            </a:custGeom>
            <a:ln w="7993">
              <a:solidFill>
                <a:srgbClr val="FFFFFF"/>
              </a:solidFill>
            </a:ln>
          </p:spPr>
          <p:txBody>
            <a:bodyPr wrap="square" lIns="0" tIns="0" rIns="0" bIns="0" rtlCol="0"/>
            <a:lstStyle/>
            <a:p>
              <a:endParaRPr/>
            </a:p>
          </p:txBody>
        </p:sp>
        <p:sp>
          <p:nvSpPr>
            <p:cNvPr id="17" name="object 17"/>
            <p:cNvSpPr/>
            <p:nvPr/>
          </p:nvSpPr>
          <p:spPr>
            <a:xfrm>
              <a:off x="2571225" y="1700008"/>
              <a:ext cx="163883" cy="8947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2571225" y="1700008"/>
              <a:ext cx="164465" cy="89535"/>
            </a:xfrm>
            <a:custGeom>
              <a:avLst/>
              <a:gdLst/>
              <a:ahLst/>
              <a:cxnLst/>
              <a:rect l="l" t="t" r="r" b="b"/>
              <a:pathLst>
                <a:path w="164465" h="89534">
                  <a:moveTo>
                    <a:pt x="101593" y="89473"/>
                  </a:moveTo>
                  <a:lnTo>
                    <a:pt x="101715" y="73912"/>
                  </a:lnTo>
                  <a:lnTo>
                    <a:pt x="0" y="14782"/>
                  </a:lnTo>
                  <a:lnTo>
                    <a:pt x="51667" y="0"/>
                  </a:lnTo>
                  <a:lnTo>
                    <a:pt x="163883" y="65465"/>
                  </a:lnTo>
                  <a:lnTo>
                    <a:pt x="101593" y="89473"/>
                  </a:lnTo>
                  <a:close/>
                </a:path>
              </a:pathLst>
            </a:custGeom>
            <a:ln w="8000">
              <a:solidFill>
                <a:srgbClr val="FFFFFF"/>
              </a:solidFill>
            </a:ln>
          </p:spPr>
          <p:txBody>
            <a:bodyPr wrap="square" lIns="0" tIns="0" rIns="0" bIns="0" rtlCol="0"/>
            <a:lstStyle/>
            <a:p>
              <a:endParaRPr/>
            </a:p>
          </p:txBody>
        </p:sp>
        <p:sp>
          <p:nvSpPr>
            <p:cNvPr id="19" name="object 19"/>
            <p:cNvSpPr/>
            <p:nvPr/>
          </p:nvSpPr>
          <p:spPr>
            <a:xfrm>
              <a:off x="2627320" y="1894849"/>
              <a:ext cx="160930" cy="165275"/>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2627320" y="1894849"/>
              <a:ext cx="161290" cy="165735"/>
            </a:xfrm>
            <a:custGeom>
              <a:avLst/>
              <a:gdLst/>
              <a:ahLst/>
              <a:cxnLst/>
              <a:rect l="l" t="t" r="r" b="b"/>
              <a:pathLst>
                <a:path w="161290" h="165734">
                  <a:moveTo>
                    <a:pt x="0" y="93697"/>
                  </a:moveTo>
                  <a:lnTo>
                    <a:pt x="160930" y="0"/>
                  </a:lnTo>
                  <a:lnTo>
                    <a:pt x="160930" y="71467"/>
                  </a:lnTo>
                  <a:lnTo>
                    <a:pt x="0" y="165275"/>
                  </a:lnTo>
                  <a:lnTo>
                    <a:pt x="0" y="93697"/>
                  </a:lnTo>
                  <a:close/>
                </a:path>
              </a:pathLst>
            </a:custGeom>
            <a:ln w="7996">
              <a:solidFill>
                <a:srgbClr val="FFFFFF"/>
              </a:solidFill>
            </a:ln>
          </p:spPr>
          <p:txBody>
            <a:bodyPr wrap="square" lIns="0" tIns="0" rIns="0" bIns="0" rtlCol="0"/>
            <a:lstStyle/>
            <a:p>
              <a:endParaRPr/>
            </a:p>
          </p:txBody>
        </p:sp>
        <p:sp>
          <p:nvSpPr>
            <p:cNvPr id="21" name="object 21"/>
            <p:cNvSpPr/>
            <p:nvPr/>
          </p:nvSpPr>
          <p:spPr>
            <a:xfrm>
              <a:off x="2494449" y="1694005"/>
              <a:ext cx="178490" cy="9969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2494449" y="1694005"/>
              <a:ext cx="179070" cy="100330"/>
            </a:xfrm>
            <a:custGeom>
              <a:avLst/>
              <a:gdLst/>
              <a:ahLst/>
              <a:cxnLst/>
              <a:rect l="l" t="t" r="r" b="b"/>
              <a:pathLst>
                <a:path w="179069" h="100330">
                  <a:moveTo>
                    <a:pt x="0" y="16338"/>
                  </a:moveTo>
                  <a:lnTo>
                    <a:pt x="41334" y="0"/>
                  </a:lnTo>
                  <a:lnTo>
                    <a:pt x="76874" y="20895"/>
                  </a:lnTo>
                  <a:lnTo>
                    <a:pt x="178490" y="79914"/>
                  </a:lnTo>
                  <a:lnTo>
                    <a:pt x="144681" y="99698"/>
                  </a:lnTo>
                  <a:lnTo>
                    <a:pt x="105436" y="84642"/>
                  </a:lnTo>
                  <a:lnTo>
                    <a:pt x="68045" y="65604"/>
                  </a:lnTo>
                  <a:lnTo>
                    <a:pt x="32801" y="42774"/>
                  </a:lnTo>
                  <a:lnTo>
                    <a:pt x="0" y="16338"/>
                  </a:lnTo>
                  <a:close/>
                </a:path>
              </a:pathLst>
            </a:custGeom>
            <a:ln w="7999">
              <a:solidFill>
                <a:srgbClr val="FFFFFF"/>
              </a:solidFill>
            </a:ln>
          </p:spPr>
          <p:txBody>
            <a:bodyPr wrap="square" lIns="0" tIns="0" rIns="0" bIns="0" rtlCol="0"/>
            <a:lstStyle/>
            <a:p>
              <a:endParaRPr/>
            </a:p>
          </p:txBody>
        </p:sp>
        <p:sp>
          <p:nvSpPr>
            <p:cNvPr id="23" name="object 23"/>
            <p:cNvSpPr/>
            <p:nvPr/>
          </p:nvSpPr>
          <p:spPr>
            <a:xfrm>
              <a:off x="2332042" y="2028781"/>
              <a:ext cx="174216" cy="122039"/>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2332043" y="2028781"/>
              <a:ext cx="174625" cy="122555"/>
            </a:xfrm>
            <a:custGeom>
              <a:avLst/>
              <a:gdLst/>
              <a:ahLst/>
              <a:cxnLst/>
              <a:rect l="l" t="t" r="r" b="b"/>
              <a:pathLst>
                <a:path w="174625" h="122555">
                  <a:moveTo>
                    <a:pt x="0" y="0"/>
                  </a:moveTo>
                  <a:lnTo>
                    <a:pt x="174216" y="101366"/>
                  </a:lnTo>
                  <a:lnTo>
                    <a:pt x="174216" y="122039"/>
                  </a:lnTo>
                  <a:lnTo>
                    <a:pt x="0" y="20895"/>
                  </a:lnTo>
                  <a:lnTo>
                    <a:pt x="0" y="0"/>
                  </a:lnTo>
                  <a:close/>
                </a:path>
              </a:pathLst>
            </a:custGeom>
            <a:ln w="7998">
              <a:solidFill>
                <a:srgbClr val="000000"/>
              </a:solidFill>
            </a:ln>
          </p:spPr>
          <p:txBody>
            <a:bodyPr wrap="square" lIns="0" tIns="0" rIns="0" bIns="0" rtlCol="0"/>
            <a:lstStyle/>
            <a:p>
              <a:endParaRPr/>
            </a:p>
          </p:txBody>
        </p:sp>
        <p:sp>
          <p:nvSpPr>
            <p:cNvPr id="25" name="object 25"/>
            <p:cNvSpPr/>
            <p:nvPr/>
          </p:nvSpPr>
          <p:spPr>
            <a:xfrm>
              <a:off x="2351011" y="1984100"/>
              <a:ext cx="213360" cy="132715"/>
            </a:xfrm>
            <a:custGeom>
              <a:avLst/>
              <a:gdLst/>
              <a:ahLst/>
              <a:cxnLst/>
              <a:rect l="l" t="t" r="r" b="b"/>
              <a:pathLst>
                <a:path w="213359" h="132715">
                  <a:moveTo>
                    <a:pt x="152983" y="117815"/>
                  </a:moveTo>
                  <a:lnTo>
                    <a:pt x="142339" y="124818"/>
                  </a:lnTo>
                  <a:lnTo>
                    <a:pt x="155114" y="132487"/>
                  </a:lnTo>
                  <a:lnTo>
                    <a:pt x="165759" y="125485"/>
                  </a:lnTo>
                  <a:lnTo>
                    <a:pt x="152983" y="117815"/>
                  </a:lnTo>
                  <a:close/>
                </a:path>
                <a:path w="213359" h="132715">
                  <a:moveTo>
                    <a:pt x="168800" y="107145"/>
                  </a:moveTo>
                  <a:lnTo>
                    <a:pt x="158155" y="114148"/>
                  </a:lnTo>
                  <a:lnTo>
                    <a:pt x="170931" y="121817"/>
                  </a:lnTo>
                  <a:lnTo>
                    <a:pt x="181575" y="114815"/>
                  </a:lnTo>
                  <a:lnTo>
                    <a:pt x="168800" y="107145"/>
                  </a:lnTo>
                  <a:close/>
                </a:path>
                <a:path w="213359" h="132715">
                  <a:moveTo>
                    <a:pt x="129264" y="103477"/>
                  </a:moveTo>
                  <a:lnTo>
                    <a:pt x="118619" y="110480"/>
                  </a:lnTo>
                  <a:lnTo>
                    <a:pt x="131384" y="118149"/>
                  </a:lnTo>
                  <a:lnTo>
                    <a:pt x="142028" y="111147"/>
                  </a:lnTo>
                  <a:lnTo>
                    <a:pt x="129264" y="103477"/>
                  </a:lnTo>
                  <a:close/>
                </a:path>
                <a:path w="213359" h="132715">
                  <a:moveTo>
                    <a:pt x="184617" y="96475"/>
                  </a:moveTo>
                  <a:lnTo>
                    <a:pt x="173972" y="103477"/>
                  </a:lnTo>
                  <a:lnTo>
                    <a:pt x="186748" y="111147"/>
                  </a:lnTo>
                  <a:lnTo>
                    <a:pt x="197392" y="104144"/>
                  </a:lnTo>
                  <a:lnTo>
                    <a:pt x="184617" y="96475"/>
                  </a:lnTo>
                  <a:close/>
                </a:path>
                <a:path w="213359" h="132715">
                  <a:moveTo>
                    <a:pt x="145080" y="92807"/>
                  </a:moveTo>
                  <a:lnTo>
                    <a:pt x="134436" y="99810"/>
                  </a:lnTo>
                  <a:lnTo>
                    <a:pt x="147200" y="107479"/>
                  </a:lnTo>
                  <a:lnTo>
                    <a:pt x="157845" y="100477"/>
                  </a:lnTo>
                  <a:lnTo>
                    <a:pt x="145080" y="92807"/>
                  </a:lnTo>
                  <a:close/>
                </a:path>
                <a:path w="213359" h="132715">
                  <a:moveTo>
                    <a:pt x="58094" y="60575"/>
                  </a:moveTo>
                  <a:lnTo>
                    <a:pt x="47450" y="67577"/>
                  </a:lnTo>
                  <a:lnTo>
                    <a:pt x="107664" y="103811"/>
                  </a:lnTo>
                  <a:lnTo>
                    <a:pt x="118308" y="96809"/>
                  </a:lnTo>
                  <a:lnTo>
                    <a:pt x="58094" y="60575"/>
                  </a:lnTo>
                  <a:close/>
                </a:path>
                <a:path w="213359" h="132715">
                  <a:moveTo>
                    <a:pt x="200433" y="85805"/>
                  </a:moveTo>
                  <a:lnTo>
                    <a:pt x="189789" y="92807"/>
                  </a:lnTo>
                  <a:lnTo>
                    <a:pt x="202564" y="100477"/>
                  </a:lnTo>
                  <a:lnTo>
                    <a:pt x="213209" y="93474"/>
                  </a:lnTo>
                  <a:lnTo>
                    <a:pt x="200433" y="85805"/>
                  </a:lnTo>
                  <a:close/>
                </a:path>
                <a:path w="213359" h="132715">
                  <a:moveTo>
                    <a:pt x="160897" y="82137"/>
                  </a:moveTo>
                  <a:lnTo>
                    <a:pt x="150253" y="89251"/>
                  </a:lnTo>
                  <a:lnTo>
                    <a:pt x="163017" y="96809"/>
                  </a:lnTo>
                  <a:lnTo>
                    <a:pt x="173661" y="89806"/>
                  </a:lnTo>
                  <a:lnTo>
                    <a:pt x="160897" y="82137"/>
                  </a:lnTo>
                  <a:close/>
                </a:path>
                <a:path w="213359" h="132715">
                  <a:moveTo>
                    <a:pt x="121350" y="78581"/>
                  </a:moveTo>
                  <a:lnTo>
                    <a:pt x="110705" y="85583"/>
                  </a:lnTo>
                  <a:lnTo>
                    <a:pt x="123481" y="93141"/>
                  </a:lnTo>
                  <a:lnTo>
                    <a:pt x="134125" y="86139"/>
                  </a:lnTo>
                  <a:lnTo>
                    <a:pt x="121350" y="78581"/>
                  </a:lnTo>
                  <a:close/>
                </a:path>
                <a:path w="213359" h="132715">
                  <a:moveTo>
                    <a:pt x="176714" y="71578"/>
                  </a:moveTo>
                  <a:lnTo>
                    <a:pt x="166069" y="78581"/>
                  </a:lnTo>
                  <a:lnTo>
                    <a:pt x="178834" y="86139"/>
                  </a:lnTo>
                  <a:lnTo>
                    <a:pt x="189478" y="79136"/>
                  </a:lnTo>
                  <a:lnTo>
                    <a:pt x="176714" y="71578"/>
                  </a:lnTo>
                  <a:close/>
                </a:path>
                <a:path w="213359" h="132715">
                  <a:moveTo>
                    <a:pt x="137166" y="67910"/>
                  </a:moveTo>
                  <a:lnTo>
                    <a:pt x="126522" y="74913"/>
                  </a:lnTo>
                  <a:lnTo>
                    <a:pt x="139298" y="82471"/>
                  </a:lnTo>
                  <a:lnTo>
                    <a:pt x="149942" y="75468"/>
                  </a:lnTo>
                  <a:lnTo>
                    <a:pt x="137166" y="67910"/>
                  </a:lnTo>
                  <a:close/>
                </a:path>
                <a:path w="213359" h="132715">
                  <a:moveTo>
                    <a:pt x="97630" y="64243"/>
                  </a:moveTo>
                  <a:lnTo>
                    <a:pt x="86986" y="71245"/>
                  </a:lnTo>
                  <a:lnTo>
                    <a:pt x="99761" y="78803"/>
                  </a:lnTo>
                  <a:lnTo>
                    <a:pt x="110406" y="71801"/>
                  </a:lnTo>
                  <a:lnTo>
                    <a:pt x="97630" y="64243"/>
                  </a:lnTo>
                  <a:close/>
                </a:path>
                <a:path w="213359" h="132715">
                  <a:moveTo>
                    <a:pt x="152983" y="57240"/>
                  </a:moveTo>
                  <a:lnTo>
                    <a:pt x="142339" y="64243"/>
                  </a:lnTo>
                  <a:lnTo>
                    <a:pt x="155114" y="71801"/>
                  </a:lnTo>
                  <a:lnTo>
                    <a:pt x="165759" y="64798"/>
                  </a:lnTo>
                  <a:lnTo>
                    <a:pt x="152983" y="57240"/>
                  </a:lnTo>
                  <a:close/>
                </a:path>
                <a:path w="213359" h="132715">
                  <a:moveTo>
                    <a:pt x="113447" y="53572"/>
                  </a:moveTo>
                  <a:lnTo>
                    <a:pt x="102803" y="60575"/>
                  </a:lnTo>
                  <a:lnTo>
                    <a:pt x="115578" y="68133"/>
                  </a:lnTo>
                  <a:lnTo>
                    <a:pt x="126222" y="61130"/>
                  </a:lnTo>
                  <a:lnTo>
                    <a:pt x="113447" y="53572"/>
                  </a:lnTo>
                  <a:close/>
                </a:path>
                <a:path w="213359" h="132715">
                  <a:moveTo>
                    <a:pt x="73911" y="49905"/>
                  </a:moveTo>
                  <a:lnTo>
                    <a:pt x="63266" y="56907"/>
                  </a:lnTo>
                  <a:lnTo>
                    <a:pt x="76031" y="64576"/>
                  </a:lnTo>
                  <a:lnTo>
                    <a:pt x="86686" y="57574"/>
                  </a:lnTo>
                  <a:lnTo>
                    <a:pt x="73911" y="49905"/>
                  </a:lnTo>
                  <a:close/>
                </a:path>
                <a:path w="213359" h="132715">
                  <a:moveTo>
                    <a:pt x="34363" y="46237"/>
                  </a:moveTo>
                  <a:lnTo>
                    <a:pt x="23719" y="53239"/>
                  </a:lnTo>
                  <a:lnTo>
                    <a:pt x="36494" y="60908"/>
                  </a:lnTo>
                  <a:lnTo>
                    <a:pt x="47139" y="53906"/>
                  </a:lnTo>
                  <a:lnTo>
                    <a:pt x="34363" y="46237"/>
                  </a:lnTo>
                  <a:close/>
                </a:path>
                <a:path w="213359" h="132715">
                  <a:moveTo>
                    <a:pt x="129264" y="42902"/>
                  </a:moveTo>
                  <a:lnTo>
                    <a:pt x="118619" y="49905"/>
                  </a:lnTo>
                  <a:lnTo>
                    <a:pt x="131395" y="57463"/>
                  </a:lnTo>
                  <a:lnTo>
                    <a:pt x="142039" y="50460"/>
                  </a:lnTo>
                  <a:lnTo>
                    <a:pt x="129264" y="42902"/>
                  </a:lnTo>
                  <a:close/>
                </a:path>
                <a:path w="213359" h="132715">
                  <a:moveTo>
                    <a:pt x="89727" y="39234"/>
                  </a:moveTo>
                  <a:lnTo>
                    <a:pt x="79083" y="46237"/>
                  </a:lnTo>
                  <a:lnTo>
                    <a:pt x="91847" y="53906"/>
                  </a:lnTo>
                  <a:lnTo>
                    <a:pt x="102503" y="46904"/>
                  </a:lnTo>
                  <a:lnTo>
                    <a:pt x="89727" y="39234"/>
                  </a:lnTo>
                  <a:close/>
                </a:path>
                <a:path w="213359" h="132715">
                  <a:moveTo>
                    <a:pt x="50180" y="35567"/>
                  </a:moveTo>
                  <a:lnTo>
                    <a:pt x="39536" y="42569"/>
                  </a:lnTo>
                  <a:lnTo>
                    <a:pt x="52311" y="50238"/>
                  </a:lnTo>
                  <a:lnTo>
                    <a:pt x="62956" y="43236"/>
                  </a:lnTo>
                  <a:lnTo>
                    <a:pt x="50180" y="35567"/>
                  </a:lnTo>
                  <a:close/>
                </a:path>
                <a:path w="213359" h="132715">
                  <a:moveTo>
                    <a:pt x="10644" y="31899"/>
                  </a:moveTo>
                  <a:lnTo>
                    <a:pt x="0" y="38901"/>
                  </a:lnTo>
                  <a:lnTo>
                    <a:pt x="12775" y="46570"/>
                  </a:lnTo>
                  <a:lnTo>
                    <a:pt x="23419" y="39568"/>
                  </a:lnTo>
                  <a:lnTo>
                    <a:pt x="10644" y="31899"/>
                  </a:lnTo>
                  <a:close/>
                </a:path>
                <a:path w="213359" h="132715">
                  <a:moveTo>
                    <a:pt x="105544" y="28564"/>
                  </a:moveTo>
                  <a:lnTo>
                    <a:pt x="94900" y="35567"/>
                  </a:lnTo>
                  <a:lnTo>
                    <a:pt x="107664" y="43236"/>
                  </a:lnTo>
                  <a:lnTo>
                    <a:pt x="118320" y="36233"/>
                  </a:lnTo>
                  <a:lnTo>
                    <a:pt x="105544" y="28564"/>
                  </a:lnTo>
                  <a:close/>
                </a:path>
                <a:path w="213359" h="132715">
                  <a:moveTo>
                    <a:pt x="65997" y="24896"/>
                  </a:moveTo>
                  <a:lnTo>
                    <a:pt x="55352" y="31899"/>
                  </a:lnTo>
                  <a:lnTo>
                    <a:pt x="68128" y="39568"/>
                  </a:lnTo>
                  <a:lnTo>
                    <a:pt x="78772" y="32566"/>
                  </a:lnTo>
                  <a:lnTo>
                    <a:pt x="65997" y="24896"/>
                  </a:lnTo>
                  <a:close/>
                </a:path>
                <a:path w="213359" h="132715">
                  <a:moveTo>
                    <a:pt x="26461" y="21229"/>
                  </a:moveTo>
                  <a:lnTo>
                    <a:pt x="15816" y="28342"/>
                  </a:lnTo>
                  <a:lnTo>
                    <a:pt x="28592" y="35900"/>
                  </a:lnTo>
                  <a:lnTo>
                    <a:pt x="39236" y="28898"/>
                  </a:lnTo>
                  <a:lnTo>
                    <a:pt x="26461" y="21229"/>
                  </a:lnTo>
                  <a:close/>
                </a:path>
                <a:path w="213359" h="132715">
                  <a:moveTo>
                    <a:pt x="81814" y="14226"/>
                  </a:moveTo>
                  <a:lnTo>
                    <a:pt x="71169" y="21229"/>
                  </a:lnTo>
                  <a:lnTo>
                    <a:pt x="83945" y="28898"/>
                  </a:lnTo>
                  <a:lnTo>
                    <a:pt x="94589" y="21895"/>
                  </a:lnTo>
                  <a:lnTo>
                    <a:pt x="81814" y="14226"/>
                  </a:lnTo>
                  <a:close/>
                </a:path>
                <a:path w="213359" h="132715">
                  <a:moveTo>
                    <a:pt x="42277" y="10670"/>
                  </a:moveTo>
                  <a:lnTo>
                    <a:pt x="31633" y="17672"/>
                  </a:lnTo>
                  <a:lnTo>
                    <a:pt x="44408" y="25230"/>
                  </a:lnTo>
                  <a:lnTo>
                    <a:pt x="55053" y="18228"/>
                  </a:lnTo>
                  <a:lnTo>
                    <a:pt x="42277" y="10670"/>
                  </a:lnTo>
                  <a:close/>
                </a:path>
                <a:path w="213359" h="132715">
                  <a:moveTo>
                    <a:pt x="58094" y="0"/>
                  </a:moveTo>
                  <a:lnTo>
                    <a:pt x="47450" y="7002"/>
                  </a:lnTo>
                  <a:lnTo>
                    <a:pt x="60225" y="14560"/>
                  </a:lnTo>
                  <a:lnTo>
                    <a:pt x="70869" y="7558"/>
                  </a:lnTo>
                  <a:lnTo>
                    <a:pt x="58094" y="0"/>
                  </a:lnTo>
                  <a:close/>
                </a:path>
              </a:pathLst>
            </a:custGeom>
            <a:solidFill>
              <a:srgbClr val="FFFFFF"/>
            </a:solidFill>
          </p:spPr>
          <p:txBody>
            <a:bodyPr wrap="square" lIns="0" tIns="0" rIns="0" bIns="0" rtlCol="0"/>
            <a:lstStyle/>
            <a:p>
              <a:endParaRPr/>
            </a:p>
          </p:txBody>
        </p:sp>
        <p:sp>
          <p:nvSpPr>
            <p:cNvPr id="26" name="object 26"/>
            <p:cNvSpPr/>
            <p:nvPr/>
          </p:nvSpPr>
          <p:spPr>
            <a:xfrm>
              <a:off x="2351022" y="1991103"/>
              <a:ext cx="213360" cy="128905"/>
            </a:xfrm>
            <a:custGeom>
              <a:avLst/>
              <a:gdLst/>
              <a:ahLst/>
              <a:cxnLst/>
              <a:rect l="l" t="t" r="r" b="b"/>
              <a:pathLst>
                <a:path w="213359" h="128905">
                  <a:moveTo>
                    <a:pt x="47450" y="0"/>
                  </a:moveTo>
                  <a:lnTo>
                    <a:pt x="47450" y="3000"/>
                  </a:lnTo>
                  <a:lnTo>
                    <a:pt x="60225" y="10670"/>
                  </a:lnTo>
                  <a:lnTo>
                    <a:pt x="60214" y="7558"/>
                  </a:lnTo>
                  <a:lnTo>
                    <a:pt x="47450" y="0"/>
                  </a:lnTo>
                  <a:close/>
                </a:path>
                <a:path w="213359" h="128905">
                  <a:moveTo>
                    <a:pt x="70858" y="555"/>
                  </a:moveTo>
                  <a:lnTo>
                    <a:pt x="60214" y="7558"/>
                  </a:lnTo>
                  <a:lnTo>
                    <a:pt x="60225" y="10551"/>
                  </a:lnTo>
                  <a:lnTo>
                    <a:pt x="70858" y="3556"/>
                  </a:lnTo>
                  <a:lnTo>
                    <a:pt x="70858" y="555"/>
                  </a:lnTo>
                  <a:close/>
                </a:path>
                <a:path w="213359" h="128905">
                  <a:moveTo>
                    <a:pt x="71169" y="14226"/>
                  </a:moveTo>
                  <a:lnTo>
                    <a:pt x="71169" y="17338"/>
                  </a:lnTo>
                  <a:lnTo>
                    <a:pt x="83933" y="24890"/>
                  </a:lnTo>
                  <a:lnTo>
                    <a:pt x="83939" y="21892"/>
                  </a:lnTo>
                  <a:lnTo>
                    <a:pt x="71169" y="14226"/>
                  </a:lnTo>
                  <a:close/>
                </a:path>
                <a:path w="213359" h="128905">
                  <a:moveTo>
                    <a:pt x="94578" y="14893"/>
                  </a:moveTo>
                  <a:lnTo>
                    <a:pt x="83939" y="21892"/>
                  </a:lnTo>
                  <a:lnTo>
                    <a:pt x="83945" y="24889"/>
                  </a:lnTo>
                  <a:lnTo>
                    <a:pt x="94578" y="17894"/>
                  </a:lnTo>
                  <a:lnTo>
                    <a:pt x="94578" y="14893"/>
                  </a:lnTo>
                  <a:close/>
                </a:path>
                <a:path w="213359" h="128905">
                  <a:moveTo>
                    <a:pt x="94889" y="28564"/>
                  </a:moveTo>
                  <a:lnTo>
                    <a:pt x="94889" y="31676"/>
                  </a:lnTo>
                  <a:lnTo>
                    <a:pt x="107664" y="39234"/>
                  </a:lnTo>
                  <a:lnTo>
                    <a:pt x="107664" y="36233"/>
                  </a:lnTo>
                  <a:lnTo>
                    <a:pt x="94889" y="28564"/>
                  </a:lnTo>
                  <a:close/>
                </a:path>
                <a:path w="213359" h="128905">
                  <a:moveTo>
                    <a:pt x="118308" y="29231"/>
                  </a:moveTo>
                  <a:lnTo>
                    <a:pt x="107664" y="36233"/>
                  </a:lnTo>
                  <a:lnTo>
                    <a:pt x="107664" y="39234"/>
                  </a:lnTo>
                  <a:lnTo>
                    <a:pt x="118308" y="32232"/>
                  </a:lnTo>
                  <a:lnTo>
                    <a:pt x="118308" y="29231"/>
                  </a:lnTo>
                  <a:close/>
                </a:path>
                <a:path w="213359" h="128905">
                  <a:moveTo>
                    <a:pt x="118608" y="42902"/>
                  </a:moveTo>
                  <a:lnTo>
                    <a:pt x="118608" y="45903"/>
                  </a:lnTo>
                  <a:lnTo>
                    <a:pt x="131384" y="53572"/>
                  </a:lnTo>
                  <a:lnTo>
                    <a:pt x="131384" y="50460"/>
                  </a:lnTo>
                  <a:lnTo>
                    <a:pt x="118608" y="42902"/>
                  </a:lnTo>
                  <a:close/>
                </a:path>
                <a:path w="213359" h="128905">
                  <a:moveTo>
                    <a:pt x="142028" y="43458"/>
                  </a:moveTo>
                  <a:lnTo>
                    <a:pt x="131384" y="50460"/>
                  </a:lnTo>
                  <a:lnTo>
                    <a:pt x="131384" y="53572"/>
                  </a:lnTo>
                  <a:lnTo>
                    <a:pt x="142028" y="46570"/>
                  </a:lnTo>
                  <a:lnTo>
                    <a:pt x="142028" y="43458"/>
                  </a:lnTo>
                  <a:close/>
                </a:path>
                <a:path w="213359" h="128905">
                  <a:moveTo>
                    <a:pt x="142328" y="57240"/>
                  </a:moveTo>
                  <a:lnTo>
                    <a:pt x="142339" y="60241"/>
                  </a:lnTo>
                  <a:lnTo>
                    <a:pt x="155103" y="67910"/>
                  </a:lnTo>
                  <a:lnTo>
                    <a:pt x="155103" y="64798"/>
                  </a:lnTo>
                  <a:lnTo>
                    <a:pt x="142328" y="57240"/>
                  </a:lnTo>
                  <a:close/>
                </a:path>
                <a:path w="213359" h="128905">
                  <a:moveTo>
                    <a:pt x="165748" y="57796"/>
                  </a:moveTo>
                  <a:lnTo>
                    <a:pt x="155103" y="64798"/>
                  </a:lnTo>
                  <a:lnTo>
                    <a:pt x="155103" y="67910"/>
                  </a:lnTo>
                  <a:lnTo>
                    <a:pt x="165748" y="60908"/>
                  </a:lnTo>
                  <a:lnTo>
                    <a:pt x="165748" y="57796"/>
                  </a:lnTo>
                  <a:close/>
                </a:path>
                <a:path w="213359" h="128905">
                  <a:moveTo>
                    <a:pt x="166058" y="71578"/>
                  </a:moveTo>
                  <a:lnTo>
                    <a:pt x="166058" y="74579"/>
                  </a:lnTo>
                  <a:lnTo>
                    <a:pt x="178834" y="82248"/>
                  </a:lnTo>
                  <a:lnTo>
                    <a:pt x="178828" y="79133"/>
                  </a:lnTo>
                  <a:lnTo>
                    <a:pt x="166058" y="71578"/>
                  </a:lnTo>
                  <a:close/>
                </a:path>
                <a:path w="213359" h="128905">
                  <a:moveTo>
                    <a:pt x="178834" y="82130"/>
                  </a:moveTo>
                  <a:close/>
                </a:path>
                <a:path w="213359" h="128905">
                  <a:moveTo>
                    <a:pt x="189467" y="72134"/>
                  </a:moveTo>
                  <a:lnTo>
                    <a:pt x="178828" y="79133"/>
                  </a:lnTo>
                  <a:lnTo>
                    <a:pt x="178834" y="82130"/>
                  </a:lnTo>
                  <a:lnTo>
                    <a:pt x="189467" y="75135"/>
                  </a:lnTo>
                  <a:lnTo>
                    <a:pt x="189467" y="72134"/>
                  </a:lnTo>
                  <a:close/>
                </a:path>
                <a:path w="213359" h="128905">
                  <a:moveTo>
                    <a:pt x="189778" y="85805"/>
                  </a:moveTo>
                  <a:lnTo>
                    <a:pt x="189778" y="88917"/>
                  </a:lnTo>
                  <a:lnTo>
                    <a:pt x="202553" y="96475"/>
                  </a:lnTo>
                  <a:lnTo>
                    <a:pt x="202553" y="93474"/>
                  </a:lnTo>
                  <a:lnTo>
                    <a:pt x="189778" y="85805"/>
                  </a:lnTo>
                  <a:close/>
                </a:path>
                <a:path w="213359" h="128905">
                  <a:moveTo>
                    <a:pt x="213198" y="86472"/>
                  </a:moveTo>
                  <a:lnTo>
                    <a:pt x="202553" y="93474"/>
                  </a:lnTo>
                  <a:lnTo>
                    <a:pt x="202553" y="96475"/>
                  </a:lnTo>
                  <a:lnTo>
                    <a:pt x="213198" y="89473"/>
                  </a:lnTo>
                  <a:lnTo>
                    <a:pt x="213198" y="86472"/>
                  </a:lnTo>
                  <a:close/>
                </a:path>
                <a:path w="213359" h="128905">
                  <a:moveTo>
                    <a:pt x="31633" y="10558"/>
                  </a:moveTo>
                  <a:lnTo>
                    <a:pt x="31633" y="13671"/>
                  </a:lnTo>
                  <a:lnTo>
                    <a:pt x="44397" y="21229"/>
                  </a:lnTo>
                  <a:lnTo>
                    <a:pt x="44397" y="18228"/>
                  </a:lnTo>
                  <a:lnTo>
                    <a:pt x="31633" y="10558"/>
                  </a:lnTo>
                  <a:close/>
                </a:path>
                <a:path w="213359" h="128905">
                  <a:moveTo>
                    <a:pt x="55042" y="11225"/>
                  </a:moveTo>
                  <a:lnTo>
                    <a:pt x="44397" y="18228"/>
                  </a:lnTo>
                  <a:lnTo>
                    <a:pt x="44397" y="21229"/>
                  </a:lnTo>
                  <a:lnTo>
                    <a:pt x="55042" y="14226"/>
                  </a:lnTo>
                  <a:lnTo>
                    <a:pt x="55042" y="11225"/>
                  </a:lnTo>
                  <a:close/>
                </a:path>
                <a:path w="213359" h="128905">
                  <a:moveTo>
                    <a:pt x="55352" y="24896"/>
                  </a:moveTo>
                  <a:lnTo>
                    <a:pt x="55352" y="28009"/>
                  </a:lnTo>
                  <a:lnTo>
                    <a:pt x="68117" y="35560"/>
                  </a:lnTo>
                  <a:lnTo>
                    <a:pt x="68122" y="32562"/>
                  </a:lnTo>
                  <a:lnTo>
                    <a:pt x="55352" y="24896"/>
                  </a:lnTo>
                  <a:close/>
                </a:path>
                <a:path w="213359" h="128905">
                  <a:moveTo>
                    <a:pt x="78761" y="25563"/>
                  </a:moveTo>
                  <a:lnTo>
                    <a:pt x="68122" y="32562"/>
                  </a:lnTo>
                  <a:lnTo>
                    <a:pt x="68128" y="35559"/>
                  </a:lnTo>
                  <a:lnTo>
                    <a:pt x="78761" y="28564"/>
                  </a:lnTo>
                  <a:lnTo>
                    <a:pt x="78761" y="25563"/>
                  </a:lnTo>
                  <a:close/>
                </a:path>
                <a:path w="213359" h="128905">
                  <a:moveTo>
                    <a:pt x="79072" y="39234"/>
                  </a:moveTo>
                  <a:lnTo>
                    <a:pt x="79072" y="42347"/>
                  </a:lnTo>
                  <a:lnTo>
                    <a:pt x="91847" y="49905"/>
                  </a:lnTo>
                  <a:lnTo>
                    <a:pt x="91847" y="46904"/>
                  </a:lnTo>
                  <a:lnTo>
                    <a:pt x="79072" y="39234"/>
                  </a:lnTo>
                  <a:close/>
                </a:path>
                <a:path w="213359" h="128905">
                  <a:moveTo>
                    <a:pt x="102492" y="39901"/>
                  </a:moveTo>
                  <a:lnTo>
                    <a:pt x="91847" y="46904"/>
                  </a:lnTo>
                  <a:lnTo>
                    <a:pt x="91847" y="49905"/>
                  </a:lnTo>
                  <a:lnTo>
                    <a:pt x="102492" y="42902"/>
                  </a:lnTo>
                  <a:lnTo>
                    <a:pt x="102492" y="39901"/>
                  </a:lnTo>
                  <a:close/>
                </a:path>
                <a:path w="213359" h="128905">
                  <a:moveTo>
                    <a:pt x="142328" y="117815"/>
                  </a:moveTo>
                  <a:lnTo>
                    <a:pt x="142328" y="120816"/>
                  </a:lnTo>
                  <a:lnTo>
                    <a:pt x="155103" y="128486"/>
                  </a:lnTo>
                  <a:lnTo>
                    <a:pt x="155103" y="125485"/>
                  </a:lnTo>
                  <a:lnTo>
                    <a:pt x="142328" y="117815"/>
                  </a:lnTo>
                  <a:close/>
                </a:path>
                <a:path w="213359" h="128905">
                  <a:moveTo>
                    <a:pt x="165748" y="118482"/>
                  </a:moveTo>
                  <a:lnTo>
                    <a:pt x="155103" y="125485"/>
                  </a:lnTo>
                  <a:lnTo>
                    <a:pt x="155103" y="128486"/>
                  </a:lnTo>
                  <a:lnTo>
                    <a:pt x="165748" y="121483"/>
                  </a:lnTo>
                  <a:lnTo>
                    <a:pt x="165748" y="118482"/>
                  </a:lnTo>
                  <a:close/>
                </a:path>
                <a:path w="213359" h="128905">
                  <a:moveTo>
                    <a:pt x="158144" y="107145"/>
                  </a:moveTo>
                  <a:lnTo>
                    <a:pt x="158144" y="110257"/>
                  </a:lnTo>
                  <a:lnTo>
                    <a:pt x="170920" y="117815"/>
                  </a:lnTo>
                  <a:lnTo>
                    <a:pt x="170920" y="114815"/>
                  </a:lnTo>
                  <a:lnTo>
                    <a:pt x="158144" y="107145"/>
                  </a:lnTo>
                  <a:close/>
                </a:path>
                <a:path w="213359" h="128905">
                  <a:moveTo>
                    <a:pt x="181564" y="107812"/>
                  </a:moveTo>
                  <a:lnTo>
                    <a:pt x="170920" y="114815"/>
                  </a:lnTo>
                  <a:lnTo>
                    <a:pt x="170920" y="117815"/>
                  </a:lnTo>
                  <a:lnTo>
                    <a:pt x="181564" y="110813"/>
                  </a:lnTo>
                  <a:lnTo>
                    <a:pt x="181564" y="107812"/>
                  </a:lnTo>
                  <a:close/>
                </a:path>
                <a:path w="213359" h="128905">
                  <a:moveTo>
                    <a:pt x="118608" y="103477"/>
                  </a:moveTo>
                  <a:lnTo>
                    <a:pt x="118608" y="106590"/>
                  </a:lnTo>
                  <a:lnTo>
                    <a:pt x="131373" y="114141"/>
                  </a:lnTo>
                  <a:lnTo>
                    <a:pt x="131378" y="111143"/>
                  </a:lnTo>
                  <a:lnTo>
                    <a:pt x="118608" y="103477"/>
                  </a:lnTo>
                  <a:close/>
                </a:path>
                <a:path w="213359" h="128905">
                  <a:moveTo>
                    <a:pt x="142017" y="104144"/>
                  </a:moveTo>
                  <a:lnTo>
                    <a:pt x="131378" y="111143"/>
                  </a:lnTo>
                  <a:lnTo>
                    <a:pt x="131384" y="114140"/>
                  </a:lnTo>
                  <a:lnTo>
                    <a:pt x="142017" y="107145"/>
                  </a:lnTo>
                  <a:lnTo>
                    <a:pt x="142017" y="104144"/>
                  </a:lnTo>
                  <a:close/>
                </a:path>
                <a:path w="213359" h="128905">
                  <a:moveTo>
                    <a:pt x="173961" y="96475"/>
                  </a:moveTo>
                  <a:lnTo>
                    <a:pt x="173961" y="99587"/>
                  </a:lnTo>
                  <a:lnTo>
                    <a:pt x="186737" y="107145"/>
                  </a:lnTo>
                  <a:lnTo>
                    <a:pt x="186737" y="104144"/>
                  </a:lnTo>
                  <a:lnTo>
                    <a:pt x="173961" y="96475"/>
                  </a:lnTo>
                  <a:close/>
                </a:path>
                <a:path w="213359" h="128905">
                  <a:moveTo>
                    <a:pt x="197381" y="97142"/>
                  </a:moveTo>
                  <a:lnTo>
                    <a:pt x="186737" y="104144"/>
                  </a:lnTo>
                  <a:lnTo>
                    <a:pt x="186737" y="107145"/>
                  </a:lnTo>
                  <a:lnTo>
                    <a:pt x="197381" y="100143"/>
                  </a:lnTo>
                  <a:lnTo>
                    <a:pt x="197381" y="97142"/>
                  </a:lnTo>
                  <a:close/>
                </a:path>
                <a:path w="213359" h="128905">
                  <a:moveTo>
                    <a:pt x="134425" y="92807"/>
                  </a:moveTo>
                  <a:lnTo>
                    <a:pt x="134425" y="95919"/>
                  </a:lnTo>
                  <a:lnTo>
                    <a:pt x="147189" y="103471"/>
                  </a:lnTo>
                  <a:lnTo>
                    <a:pt x="147195" y="100473"/>
                  </a:lnTo>
                  <a:lnTo>
                    <a:pt x="134425" y="92807"/>
                  </a:lnTo>
                  <a:close/>
                </a:path>
                <a:path w="213359" h="128905">
                  <a:moveTo>
                    <a:pt x="157834" y="93474"/>
                  </a:moveTo>
                  <a:lnTo>
                    <a:pt x="147195" y="100473"/>
                  </a:lnTo>
                  <a:lnTo>
                    <a:pt x="147200" y="103470"/>
                  </a:lnTo>
                  <a:lnTo>
                    <a:pt x="157834" y="96475"/>
                  </a:lnTo>
                  <a:lnTo>
                    <a:pt x="157834" y="93474"/>
                  </a:lnTo>
                  <a:close/>
                </a:path>
                <a:path w="213359" h="128905">
                  <a:moveTo>
                    <a:pt x="47439" y="60575"/>
                  </a:moveTo>
                  <a:lnTo>
                    <a:pt x="47439" y="63576"/>
                  </a:lnTo>
                  <a:lnTo>
                    <a:pt x="107653" y="99803"/>
                  </a:lnTo>
                  <a:lnTo>
                    <a:pt x="107658" y="96805"/>
                  </a:lnTo>
                  <a:lnTo>
                    <a:pt x="47439" y="60575"/>
                  </a:lnTo>
                  <a:close/>
                </a:path>
                <a:path w="213359" h="128905">
                  <a:moveTo>
                    <a:pt x="118297" y="89806"/>
                  </a:moveTo>
                  <a:lnTo>
                    <a:pt x="107658" y="96805"/>
                  </a:lnTo>
                  <a:lnTo>
                    <a:pt x="107664" y="99802"/>
                  </a:lnTo>
                  <a:lnTo>
                    <a:pt x="118297" y="92807"/>
                  </a:lnTo>
                  <a:lnTo>
                    <a:pt x="118297" y="89806"/>
                  </a:lnTo>
                  <a:close/>
                </a:path>
                <a:path w="213359" h="128905">
                  <a:moveTo>
                    <a:pt x="150242" y="82137"/>
                  </a:moveTo>
                  <a:lnTo>
                    <a:pt x="150242" y="85249"/>
                  </a:lnTo>
                  <a:lnTo>
                    <a:pt x="163006" y="92801"/>
                  </a:lnTo>
                  <a:lnTo>
                    <a:pt x="163011" y="89803"/>
                  </a:lnTo>
                  <a:lnTo>
                    <a:pt x="150242" y="82137"/>
                  </a:lnTo>
                  <a:close/>
                </a:path>
                <a:path w="213359" h="128905">
                  <a:moveTo>
                    <a:pt x="173650" y="82804"/>
                  </a:moveTo>
                  <a:lnTo>
                    <a:pt x="163011" y="89803"/>
                  </a:lnTo>
                  <a:lnTo>
                    <a:pt x="163017" y="92800"/>
                  </a:lnTo>
                  <a:lnTo>
                    <a:pt x="173650" y="85805"/>
                  </a:lnTo>
                  <a:lnTo>
                    <a:pt x="173650" y="82804"/>
                  </a:lnTo>
                  <a:close/>
                </a:path>
                <a:path w="213359" h="128905">
                  <a:moveTo>
                    <a:pt x="110694" y="78581"/>
                  </a:moveTo>
                  <a:lnTo>
                    <a:pt x="110705" y="81582"/>
                  </a:lnTo>
                  <a:lnTo>
                    <a:pt x="123470" y="89251"/>
                  </a:lnTo>
                  <a:lnTo>
                    <a:pt x="123470" y="86139"/>
                  </a:lnTo>
                  <a:lnTo>
                    <a:pt x="110694" y="78581"/>
                  </a:lnTo>
                  <a:close/>
                </a:path>
                <a:path w="213359" h="128905">
                  <a:moveTo>
                    <a:pt x="134114" y="79136"/>
                  </a:moveTo>
                  <a:lnTo>
                    <a:pt x="123470" y="86139"/>
                  </a:lnTo>
                  <a:lnTo>
                    <a:pt x="123470" y="89251"/>
                  </a:lnTo>
                  <a:lnTo>
                    <a:pt x="134114" y="82137"/>
                  </a:lnTo>
                  <a:lnTo>
                    <a:pt x="134114" y="79136"/>
                  </a:lnTo>
                  <a:close/>
                </a:path>
                <a:path w="213359" h="128905">
                  <a:moveTo>
                    <a:pt x="126511" y="67910"/>
                  </a:moveTo>
                  <a:lnTo>
                    <a:pt x="126522" y="70911"/>
                  </a:lnTo>
                  <a:lnTo>
                    <a:pt x="139286" y="78581"/>
                  </a:lnTo>
                  <a:lnTo>
                    <a:pt x="139286" y="75468"/>
                  </a:lnTo>
                  <a:lnTo>
                    <a:pt x="126511" y="67910"/>
                  </a:lnTo>
                  <a:close/>
                </a:path>
                <a:path w="213359" h="128905">
                  <a:moveTo>
                    <a:pt x="149931" y="68466"/>
                  </a:moveTo>
                  <a:lnTo>
                    <a:pt x="139286" y="75468"/>
                  </a:lnTo>
                  <a:lnTo>
                    <a:pt x="139286" y="78581"/>
                  </a:lnTo>
                  <a:lnTo>
                    <a:pt x="149931" y="71578"/>
                  </a:lnTo>
                  <a:lnTo>
                    <a:pt x="149931" y="68466"/>
                  </a:lnTo>
                  <a:close/>
                </a:path>
                <a:path w="213359" h="128905">
                  <a:moveTo>
                    <a:pt x="86975" y="64243"/>
                  </a:moveTo>
                  <a:lnTo>
                    <a:pt x="86975" y="67244"/>
                  </a:lnTo>
                  <a:lnTo>
                    <a:pt x="99750" y="74913"/>
                  </a:lnTo>
                  <a:lnTo>
                    <a:pt x="99750" y="71801"/>
                  </a:lnTo>
                  <a:lnTo>
                    <a:pt x="86975" y="64243"/>
                  </a:lnTo>
                  <a:close/>
                </a:path>
                <a:path w="213359" h="128905">
                  <a:moveTo>
                    <a:pt x="110395" y="64798"/>
                  </a:moveTo>
                  <a:lnTo>
                    <a:pt x="99750" y="71801"/>
                  </a:lnTo>
                  <a:lnTo>
                    <a:pt x="99750" y="74913"/>
                  </a:lnTo>
                  <a:lnTo>
                    <a:pt x="110395" y="67910"/>
                  </a:lnTo>
                  <a:lnTo>
                    <a:pt x="110395" y="64798"/>
                  </a:lnTo>
                  <a:close/>
                </a:path>
                <a:path w="213359" h="128905">
                  <a:moveTo>
                    <a:pt x="102791" y="53572"/>
                  </a:moveTo>
                  <a:lnTo>
                    <a:pt x="102791" y="56573"/>
                  </a:lnTo>
                  <a:lnTo>
                    <a:pt x="115567" y="64243"/>
                  </a:lnTo>
                  <a:lnTo>
                    <a:pt x="115567" y="61130"/>
                  </a:lnTo>
                  <a:lnTo>
                    <a:pt x="102791" y="53572"/>
                  </a:lnTo>
                  <a:close/>
                </a:path>
                <a:path w="213359" h="128905">
                  <a:moveTo>
                    <a:pt x="126211" y="54128"/>
                  </a:moveTo>
                  <a:lnTo>
                    <a:pt x="115567" y="61130"/>
                  </a:lnTo>
                  <a:lnTo>
                    <a:pt x="115567" y="64243"/>
                  </a:lnTo>
                  <a:lnTo>
                    <a:pt x="126211" y="57240"/>
                  </a:lnTo>
                  <a:lnTo>
                    <a:pt x="126211" y="54128"/>
                  </a:lnTo>
                  <a:close/>
                </a:path>
                <a:path w="213359" h="128905">
                  <a:moveTo>
                    <a:pt x="63255" y="49905"/>
                  </a:moveTo>
                  <a:lnTo>
                    <a:pt x="63255" y="52906"/>
                  </a:lnTo>
                  <a:lnTo>
                    <a:pt x="76031" y="60575"/>
                  </a:lnTo>
                  <a:lnTo>
                    <a:pt x="76031" y="57574"/>
                  </a:lnTo>
                  <a:lnTo>
                    <a:pt x="63255" y="49905"/>
                  </a:lnTo>
                  <a:close/>
                </a:path>
                <a:path w="213359" h="128905">
                  <a:moveTo>
                    <a:pt x="86675" y="50460"/>
                  </a:moveTo>
                  <a:lnTo>
                    <a:pt x="76031" y="57574"/>
                  </a:lnTo>
                  <a:lnTo>
                    <a:pt x="76031" y="60575"/>
                  </a:lnTo>
                  <a:lnTo>
                    <a:pt x="86675" y="53572"/>
                  </a:lnTo>
                  <a:lnTo>
                    <a:pt x="86675" y="50460"/>
                  </a:lnTo>
                  <a:close/>
                </a:path>
                <a:path w="213359" h="128905">
                  <a:moveTo>
                    <a:pt x="15816" y="21229"/>
                  </a:moveTo>
                  <a:lnTo>
                    <a:pt x="15816" y="24341"/>
                  </a:lnTo>
                  <a:lnTo>
                    <a:pt x="28581" y="31899"/>
                  </a:lnTo>
                  <a:lnTo>
                    <a:pt x="28581" y="28898"/>
                  </a:lnTo>
                  <a:lnTo>
                    <a:pt x="15816" y="21229"/>
                  </a:lnTo>
                  <a:close/>
                </a:path>
                <a:path w="213359" h="128905">
                  <a:moveTo>
                    <a:pt x="39225" y="21895"/>
                  </a:moveTo>
                  <a:lnTo>
                    <a:pt x="28581" y="28898"/>
                  </a:lnTo>
                  <a:lnTo>
                    <a:pt x="28581" y="31899"/>
                  </a:lnTo>
                  <a:lnTo>
                    <a:pt x="39225" y="24896"/>
                  </a:lnTo>
                  <a:lnTo>
                    <a:pt x="39225" y="21895"/>
                  </a:lnTo>
                  <a:close/>
                </a:path>
                <a:path w="213359" h="128905">
                  <a:moveTo>
                    <a:pt x="39536" y="35567"/>
                  </a:moveTo>
                  <a:lnTo>
                    <a:pt x="39536" y="38679"/>
                  </a:lnTo>
                  <a:lnTo>
                    <a:pt x="52300" y="46230"/>
                  </a:lnTo>
                  <a:lnTo>
                    <a:pt x="52305" y="43232"/>
                  </a:lnTo>
                  <a:lnTo>
                    <a:pt x="39536" y="35567"/>
                  </a:lnTo>
                  <a:close/>
                </a:path>
                <a:path w="213359" h="128905">
                  <a:moveTo>
                    <a:pt x="62944" y="36233"/>
                  </a:moveTo>
                  <a:lnTo>
                    <a:pt x="52305" y="43232"/>
                  </a:lnTo>
                  <a:lnTo>
                    <a:pt x="52311" y="46229"/>
                  </a:lnTo>
                  <a:lnTo>
                    <a:pt x="62944" y="39234"/>
                  </a:lnTo>
                  <a:lnTo>
                    <a:pt x="62944" y="36233"/>
                  </a:lnTo>
                  <a:close/>
                </a:path>
                <a:path w="213359" h="128905">
                  <a:moveTo>
                    <a:pt x="0" y="31899"/>
                  </a:moveTo>
                  <a:lnTo>
                    <a:pt x="0" y="35011"/>
                  </a:lnTo>
                  <a:lnTo>
                    <a:pt x="12764" y="42569"/>
                  </a:lnTo>
                  <a:lnTo>
                    <a:pt x="12764" y="39568"/>
                  </a:lnTo>
                  <a:lnTo>
                    <a:pt x="0" y="31899"/>
                  </a:lnTo>
                  <a:close/>
                </a:path>
                <a:path w="213359" h="128905">
                  <a:moveTo>
                    <a:pt x="23408" y="32566"/>
                  </a:moveTo>
                  <a:lnTo>
                    <a:pt x="12764" y="39568"/>
                  </a:lnTo>
                  <a:lnTo>
                    <a:pt x="12764" y="42569"/>
                  </a:lnTo>
                  <a:lnTo>
                    <a:pt x="23408" y="35567"/>
                  </a:lnTo>
                  <a:lnTo>
                    <a:pt x="23408" y="32566"/>
                  </a:lnTo>
                  <a:close/>
                </a:path>
                <a:path w="213359" h="128905">
                  <a:moveTo>
                    <a:pt x="23719" y="46237"/>
                  </a:moveTo>
                  <a:lnTo>
                    <a:pt x="23719" y="49349"/>
                  </a:lnTo>
                  <a:lnTo>
                    <a:pt x="36483" y="56900"/>
                  </a:lnTo>
                  <a:lnTo>
                    <a:pt x="36489" y="53902"/>
                  </a:lnTo>
                  <a:lnTo>
                    <a:pt x="23719" y="46237"/>
                  </a:lnTo>
                  <a:close/>
                </a:path>
                <a:path w="213359" h="128905">
                  <a:moveTo>
                    <a:pt x="47128" y="46904"/>
                  </a:moveTo>
                  <a:lnTo>
                    <a:pt x="36489" y="53902"/>
                  </a:lnTo>
                  <a:lnTo>
                    <a:pt x="36494" y="56900"/>
                  </a:lnTo>
                  <a:lnTo>
                    <a:pt x="47128" y="49905"/>
                  </a:lnTo>
                  <a:lnTo>
                    <a:pt x="47128" y="46904"/>
                  </a:lnTo>
                  <a:close/>
                </a:path>
              </a:pathLst>
            </a:custGeom>
            <a:solidFill>
              <a:srgbClr val="959595"/>
            </a:solidFill>
          </p:spPr>
          <p:txBody>
            <a:bodyPr wrap="square" lIns="0" tIns="0" rIns="0" bIns="0" rtlCol="0"/>
            <a:lstStyle/>
            <a:p>
              <a:endParaRPr/>
            </a:p>
          </p:txBody>
        </p:sp>
        <p:sp>
          <p:nvSpPr>
            <p:cNvPr id="27" name="object 27"/>
            <p:cNvSpPr/>
            <p:nvPr/>
          </p:nvSpPr>
          <p:spPr>
            <a:xfrm>
              <a:off x="2750668" y="1917412"/>
              <a:ext cx="20320" cy="50165"/>
            </a:xfrm>
            <a:custGeom>
              <a:avLst/>
              <a:gdLst/>
              <a:ahLst/>
              <a:cxnLst/>
              <a:rect l="l" t="t" r="r" b="b"/>
              <a:pathLst>
                <a:path w="20319" h="50165">
                  <a:moveTo>
                    <a:pt x="20212" y="0"/>
                  </a:moveTo>
                  <a:lnTo>
                    <a:pt x="11010" y="5779"/>
                  </a:lnTo>
                  <a:lnTo>
                    <a:pt x="11010" y="43791"/>
                  </a:lnTo>
                  <a:lnTo>
                    <a:pt x="20212" y="38012"/>
                  </a:lnTo>
                  <a:lnTo>
                    <a:pt x="20212" y="0"/>
                  </a:lnTo>
                  <a:close/>
                </a:path>
                <a:path w="20319" h="50165">
                  <a:moveTo>
                    <a:pt x="5105" y="8780"/>
                  </a:moveTo>
                  <a:lnTo>
                    <a:pt x="0" y="11670"/>
                  </a:lnTo>
                  <a:lnTo>
                    <a:pt x="0" y="49682"/>
                  </a:lnTo>
                  <a:lnTo>
                    <a:pt x="5105" y="46792"/>
                  </a:lnTo>
                  <a:lnTo>
                    <a:pt x="5105" y="8780"/>
                  </a:lnTo>
                  <a:close/>
                </a:path>
              </a:pathLst>
            </a:custGeom>
            <a:solidFill>
              <a:srgbClr val="808080"/>
            </a:solidFill>
          </p:spPr>
          <p:txBody>
            <a:bodyPr wrap="square" lIns="0" tIns="0" rIns="0" bIns="0" rtlCol="0"/>
            <a:lstStyle/>
            <a:p>
              <a:endParaRPr/>
            </a:p>
          </p:txBody>
        </p:sp>
        <p:sp>
          <p:nvSpPr>
            <p:cNvPr id="28" name="object 28"/>
            <p:cNvSpPr/>
            <p:nvPr/>
          </p:nvSpPr>
          <p:spPr>
            <a:xfrm>
              <a:off x="2761680" y="1917412"/>
              <a:ext cx="9525" cy="43815"/>
            </a:xfrm>
            <a:custGeom>
              <a:avLst/>
              <a:gdLst/>
              <a:ahLst/>
              <a:cxnLst/>
              <a:rect l="l" t="t" r="r" b="b"/>
              <a:pathLst>
                <a:path w="9525" h="43815">
                  <a:moveTo>
                    <a:pt x="0" y="5779"/>
                  </a:moveTo>
                  <a:lnTo>
                    <a:pt x="9201" y="0"/>
                  </a:lnTo>
                  <a:lnTo>
                    <a:pt x="9201" y="38012"/>
                  </a:lnTo>
                  <a:lnTo>
                    <a:pt x="0" y="43791"/>
                  </a:lnTo>
                  <a:lnTo>
                    <a:pt x="0" y="5779"/>
                  </a:lnTo>
                  <a:close/>
                </a:path>
              </a:pathLst>
            </a:custGeom>
            <a:ln w="3996">
              <a:solidFill>
                <a:srgbClr val="808080"/>
              </a:solidFill>
            </a:ln>
          </p:spPr>
          <p:txBody>
            <a:bodyPr wrap="square" lIns="0" tIns="0" rIns="0" bIns="0" rtlCol="0"/>
            <a:lstStyle/>
            <a:p>
              <a:endParaRPr/>
            </a:p>
          </p:txBody>
        </p:sp>
        <p:sp>
          <p:nvSpPr>
            <p:cNvPr id="29" name="object 29"/>
            <p:cNvSpPr/>
            <p:nvPr/>
          </p:nvSpPr>
          <p:spPr>
            <a:xfrm>
              <a:off x="2750669" y="1926193"/>
              <a:ext cx="5715" cy="41275"/>
            </a:xfrm>
            <a:custGeom>
              <a:avLst/>
              <a:gdLst/>
              <a:ahLst/>
              <a:cxnLst/>
              <a:rect l="l" t="t" r="r" b="b"/>
              <a:pathLst>
                <a:path w="5715" h="41275">
                  <a:moveTo>
                    <a:pt x="0" y="2889"/>
                  </a:moveTo>
                  <a:lnTo>
                    <a:pt x="5105" y="0"/>
                  </a:lnTo>
                  <a:lnTo>
                    <a:pt x="5105" y="38012"/>
                  </a:lnTo>
                  <a:lnTo>
                    <a:pt x="0" y="40902"/>
                  </a:lnTo>
                  <a:lnTo>
                    <a:pt x="0" y="2889"/>
                  </a:lnTo>
                  <a:close/>
                </a:path>
              </a:pathLst>
            </a:custGeom>
            <a:ln w="3995">
              <a:solidFill>
                <a:srgbClr val="808080"/>
              </a:solidFill>
            </a:ln>
          </p:spPr>
          <p:txBody>
            <a:bodyPr wrap="square" lIns="0" tIns="0" rIns="0" bIns="0" rtlCol="0"/>
            <a:lstStyle/>
            <a:p>
              <a:endParaRPr/>
            </a:p>
          </p:txBody>
        </p:sp>
        <p:sp>
          <p:nvSpPr>
            <p:cNvPr id="30" name="object 30"/>
            <p:cNvSpPr/>
            <p:nvPr/>
          </p:nvSpPr>
          <p:spPr>
            <a:xfrm>
              <a:off x="2455323" y="1710344"/>
              <a:ext cx="183806" cy="349780"/>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2494449" y="1710344"/>
              <a:ext cx="144780" cy="250190"/>
            </a:xfrm>
            <a:custGeom>
              <a:avLst/>
              <a:gdLst/>
              <a:ahLst/>
              <a:cxnLst/>
              <a:rect l="l" t="t" r="r" b="b"/>
              <a:pathLst>
                <a:path w="144780" h="250190">
                  <a:moveTo>
                    <a:pt x="144681" y="249969"/>
                  </a:moveTo>
                  <a:lnTo>
                    <a:pt x="104828" y="236672"/>
                  </a:lnTo>
                  <a:lnTo>
                    <a:pt x="67133" y="218445"/>
                  </a:lnTo>
                  <a:lnTo>
                    <a:pt x="32041" y="195530"/>
                  </a:lnTo>
                  <a:lnTo>
                    <a:pt x="0" y="168165"/>
                  </a:lnTo>
                  <a:lnTo>
                    <a:pt x="0" y="0"/>
                  </a:lnTo>
                  <a:lnTo>
                    <a:pt x="32744" y="26545"/>
                  </a:lnTo>
                  <a:lnTo>
                    <a:pt x="67974" y="49391"/>
                  </a:lnTo>
                  <a:lnTo>
                    <a:pt x="105387" y="68381"/>
                  </a:lnTo>
                  <a:lnTo>
                    <a:pt x="144681" y="83360"/>
                  </a:lnTo>
                  <a:lnTo>
                    <a:pt x="144681" y="249969"/>
                  </a:lnTo>
                  <a:close/>
                </a:path>
              </a:pathLst>
            </a:custGeom>
            <a:ln w="7994">
              <a:solidFill>
                <a:srgbClr val="000000"/>
              </a:solidFill>
            </a:ln>
          </p:spPr>
          <p:txBody>
            <a:bodyPr wrap="square" lIns="0" tIns="0" rIns="0" bIns="0" rtlCol="0"/>
            <a:lstStyle/>
            <a:p>
              <a:endParaRPr/>
            </a:p>
          </p:txBody>
        </p:sp>
        <p:sp>
          <p:nvSpPr>
            <p:cNvPr id="32" name="object 32"/>
            <p:cNvSpPr/>
            <p:nvPr/>
          </p:nvSpPr>
          <p:spPr>
            <a:xfrm>
              <a:off x="2451326" y="1716014"/>
              <a:ext cx="253817" cy="348108"/>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2455324" y="1694006"/>
              <a:ext cx="333375" cy="366395"/>
            </a:xfrm>
            <a:custGeom>
              <a:avLst/>
              <a:gdLst/>
              <a:ahLst/>
              <a:cxnLst/>
              <a:rect l="l" t="t" r="r" b="b"/>
              <a:pathLst>
                <a:path w="333375" h="366394">
                  <a:moveTo>
                    <a:pt x="171996" y="366118"/>
                  </a:moveTo>
                  <a:lnTo>
                    <a:pt x="332927" y="272310"/>
                  </a:lnTo>
                  <a:lnTo>
                    <a:pt x="332927" y="200842"/>
                  </a:lnTo>
                  <a:lnTo>
                    <a:pt x="279783" y="169610"/>
                  </a:lnTo>
                  <a:lnTo>
                    <a:pt x="279783" y="71467"/>
                  </a:lnTo>
                  <a:lnTo>
                    <a:pt x="167568" y="6001"/>
                  </a:lnTo>
                  <a:lnTo>
                    <a:pt x="115900" y="20784"/>
                  </a:lnTo>
                  <a:lnTo>
                    <a:pt x="80459" y="0"/>
                  </a:lnTo>
                  <a:lnTo>
                    <a:pt x="39125" y="16338"/>
                  </a:lnTo>
                  <a:lnTo>
                    <a:pt x="39125" y="172611"/>
                  </a:lnTo>
                  <a:lnTo>
                    <a:pt x="0" y="194952"/>
                  </a:lnTo>
                  <a:lnTo>
                    <a:pt x="0" y="266308"/>
                  </a:lnTo>
                  <a:lnTo>
                    <a:pt x="38122" y="299253"/>
                  </a:lnTo>
                  <a:lnTo>
                    <a:pt x="79829" y="327050"/>
                  </a:lnTo>
                  <a:lnTo>
                    <a:pt x="124622" y="349429"/>
                  </a:lnTo>
                  <a:lnTo>
                    <a:pt x="171996" y="366118"/>
                  </a:lnTo>
                  <a:close/>
                </a:path>
              </a:pathLst>
            </a:custGeom>
            <a:ln w="16659">
              <a:solidFill>
                <a:srgbClr val="000000"/>
              </a:solidFill>
            </a:ln>
          </p:spPr>
          <p:txBody>
            <a:bodyPr wrap="square" lIns="0" tIns="0" rIns="0" bIns="0" rtlCol="0"/>
            <a:lstStyle/>
            <a:p>
              <a:endParaRPr/>
            </a:p>
          </p:txBody>
        </p:sp>
        <p:sp>
          <p:nvSpPr>
            <p:cNvPr id="34" name="object 34"/>
            <p:cNvSpPr/>
            <p:nvPr/>
          </p:nvSpPr>
          <p:spPr>
            <a:xfrm>
              <a:off x="2332042" y="1973764"/>
              <a:ext cx="255904" cy="177165"/>
            </a:xfrm>
            <a:custGeom>
              <a:avLst/>
              <a:gdLst/>
              <a:ahLst/>
              <a:cxnLst/>
              <a:rect l="l" t="t" r="r" b="b"/>
              <a:pathLst>
                <a:path w="255905" h="177165">
                  <a:moveTo>
                    <a:pt x="0" y="55017"/>
                  </a:moveTo>
                  <a:lnTo>
                    <a:pt x="78251" y="0"/>
                  </a:lnTo>
                  <a:lnTo>
                    <a:pt x="255420" y="102699"/>
                  </a:lnTo>
                  <a:lnTo>
                    <a:pt x="255420" y="129486"/>
                  </a:lnTo>
                  <a:lnTo>
                    <a:pt x="174216" y="177057"/>
                  </a:lnTo>
                  <a:lnTo>
                    <a:pt x="0" y="75913"/>
                  </a:lnTo>
                  <a:lnTo>
                    <a:pt x="0" y="55017"/>
                  </a:lnTo>
                  <a:close/>
                </a:path>
              </a:pathLst>
            </a:custGeom>
            <a:ln w="16664">
              <a:solidFill>
                <a:srgbClr val="000000"/>
              </a:solidFill>
            </a:ln>
          </p:spPr>
          <p:txBody>
            <a:bodyPr wrap="square" lIns="0" tIns="0" rIns="0" bIns="0" rtlCol="0"/>
            <a:lstStyle/>
            <a:p>
              <a:endParaRPr/>
            </a:p>
          </p:txBody>
        </p:sp>
        <p:sp>
          <p:nvSpPr>
            <p:cNvPr id="35" name="object 35"/>
            <p:cNvSpPr/>
            <p:nvPr/>
          </p:nvSpPr>
          <p:spPr>
            <a:xfrm>
              <a:off x="2544117" y="1967318"/>
              <a:ext cx="76433" cy="68243"/>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2512165" y="1747578"/>
              <a:ext cx="104823" cy="177390"/>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2512164" y="1747578"/>
              <a:ext cx="105410" cy="182880"/>
            </a:xfrm>
            <a:custGeom>
              <a:avLst/>
              <a:gdLst/>
              <a:ahLst/>
              <a:cxnLst/>
              <a:rect l="l" t="t" r="r" b="b"/>
              <a:pathLst>
                <a:path w="105409" h="182880">
                  <a:moveTo>
                    <a:pt x="4439" y="117704"/>
                  </a:moveTo>
                  <a:lnTo>
                    <a:pt x="4439" y="4445"/>
                  </a:lnTo>
                  <a:lnTo>
                    <a:pt x="0" y="0"/>
                  </a:lnTo>
                  <a:lnTo>
                    <a:pt x="23241" y="20310"/>
                  </a:lnTo>
                  <a:lnTo>
                    <a:pt x="48653" y="37609"/>
                  </a:lnTo>
                  <a:lnTo>
                    <a:pt x="75943" y="51719"/>
                  </a:lnTo>
                  <a:lnTo>
                    <a:pt x="104823" y="62464"/>
                  </a:lnTo>
                  <a:lnTo>
                    <a:pt x="104823" y="182725"/>
                  </a:lnTo>
                  <a:lnTo>
                    <a:pt x="104823" y="177390"/>
                  </a:lnTo>
                  <a:lnTo>
                    <a:pt x="77779" y="165986"/>
                  </a:lnTo>
                  <a:lnTo>
                    <a:pt x="51930" y="152174"/>
                  </a:lnTo>
                  <a:lnTo>
                    <a:pt x="27431" y="136049"/>
                  </a:lnTo>
                  <a:lnTo>
                    <a:pt x="4439" y="117704"/>
                  </a:lnTo>
                  <a:close/>
                </a:path>
              </a:pathLst>
            </a:custGeom>
            <a:ln w="7994">
              <a:solidFill>
                <a:srgbClr val="000000"/>
              </a:solidFill>
            </a:ln>
          </p:spPr>
          <p:txBody>
            <a:bodyPr wrap="square" lIns="0" tIns="0" rIns="0" bIns="0" rtlCol="0"/>
            <a:lstStyle/>
            <a:p>
              <a:endParaRPr/>
            </a:p>
          </p:txBody>
        </p:sp>
        <p:sp>
          <p:nvSpPr>
            <p:cNvPr id="38" name="object 38"/>
            <p:cNvSpPr/>
            <p:nvPr/>
          </p:nvSpPr>
          <p:spPr>
            <a:xfrm>
              <a:off x="2339502" y="3048223"/>
              <a:ext cx="111125" cy="64135"/>
            </a:xfrm>
            <a:custGeom>
              <a:avLst/>
              <a:gdLst/>
              <a:ahLst/>
              <a:cxnLst/>
              <a:rect l="l" t="t" r="r" b="b"/>
              <a:pathLst>
                <a:path w="111125" h="64135">
                  <a:moveTo>
                    <a:pt x="87896" y="0"/>
                  </a:moveTo>
                  <a:lnTo>
                    <a:pt x="82424" y="778"/>
                  </a:lnTo>
                  <a:lnTo>
                    <a:pt x="0" y="63576"/>
                  </a:lnTo>
                  <a:lnTo>
                    <a:pt x="50968" y="63242"/>
                  </a:lnTo>
                  <a:lnTo>
                    <a:pt x="95432" y="48566"/>
                  </a:lnTo>
                  <a:lnTo>
                    <a:pt x="110759" y="28820"/>
                  </a:lnTo>
                  <a:lnTo>
                    <a:pt x="110055" y="19158"/>
                  </a:lnTo>
                  <a:lnTo>
                    <a:pt x="105785" y="10477"/>
                  </a:lnTo>
                  <a:lnTo>
                    <a:pt x="98252" y="3890"/>
                  </a:lnTo>
                  <a:lnTo>
                    <a:pt x="93457" y="1111"/>
                  </a:lnTo>
                  <a:lnTo>
                    <a:pt x="87896" y="0"/>
                  </a:lnTo>
                  <a:close/>
                </a:path>
              </a:pathLst>
            </a:custGeom>
            <a:solidFill>
              <a:srgbClr val="DDDDDD"/>
            </a:solidFill>
          </p:spPr>
          <p:txBody>
            <a:bodyPr wrap="square" lIns="0" tIns="0" rIns="0" bIns="0" rtlCol="0"/>
            <a:lstStyle/>
            <a:p>
              <a:endParaRPr/>
            </a:p>
          </p:txBody>
        </p:sp>
        <p:sp>
          <p:nvSpPr>
            <p:cNvPr id="39" name="object 39"/>
            <p:cNvSpPr/>
            <p:nvPr/>
          </p:nvSpPr>
          <p:spPr>
            <a:xfrm>
              <a:off x="2339223" y="3034773"/>
              <a:ext cx="84000" cy="77024"/>
            </a:xfrm>
            <a:prstGeom prst="rect">
              <a:avLst/>
            </a:prstGeom>
            <a:blipFill>
              <a:blip r:embed="rId16" cstate="print"/>
              <a:stretch>
                <a:fillRect/>
              </a:stretch>
            </a:blipFill>
          </p:spPr>
          <p:txBody>
            <a:bodyPr wrap="square" lIns="0" tIns="0" rIns="0" bIns="0" rtlCol="0"/>
            <a:lstStyle/>
            <a:p>
              <a:endParaRPr/>
            </a:p>
          </p:txBody>
        </p:sp>
        <p:sp>
          <p:nvSpPr>
            <p:cNvPr id="40" name="object 40"/>
            <p:cNvSpPr/>
            <p:nvPr/>
          </p:nvSpPr>
          <p:spPr>
            <a:xfrm>
              <a:off x="2339224" y="3034773"/>
              <a:ext cx="84455" cy="77470"/>
            </a:xfrm>
            <a:custGeom>
              <a:avLst/>
              <a:gdLst/>
              <a:ahLst/>
              <a:cxnLst/>
              <a:rect l="l" t="t" r="r" b="b"/>
              <a:pathLst>
                <a:path w="84455" h="77469">
                  <a:moveTo>
                    <a:pt x="0" y="77024"/>
                  </a:moveTo>
                  <a:lnTo>
                    <a:pt x="0" y="55684"/>
                  </a:lnTo>
                  <a:lnTo>
                    <a:pt x="84000" y="0"/>
                  </a:lnTo>
                  <a:lnTo>
                    <a:pt x="84000" y="27786"/>
                  </a:lnTo>
                  <a:lnTo>
                    <a:pt x="0" y="77024"/>
                  </a:lnTo>
                  <a:close/>
                </a:path>
              </a:pathLst>
            </a:custGeom>
            <a:ln w="7997">
              <a:solidFill>
                <a:srgbClr val="FFFFFF"/>
              </a:solidFill>
            </a:ln>
          </p:spPr>
          <p:txBody>
            <a:bodyPr wrap="square" lIns="0" tIns="0" rIns="0" bIns="0" rtlCol="0"/>
            <a:lstStyle/>
            <a:p>
              <a:endParaRPr/>
            </a:p>
          </p:txBody>
        </p:sp>
        <p:sp>
          <p:nvSpPr>
            <p:cNvPr id="41" name="object 41"/>
            <p:cNvSpPr/>
            <p:nvPr/>
          </p:nvSpPr>
          <p:spPr>
            <a:xfrm>
              <a:off x="2158991" y="2928628"/>
              <a:ext cx="264233" cy="161830"/>
            </a:xfrm>
            <a:prstGeom prst="rect">
              <a:avLst/>
            </a:prstGeom>
            <a:blipFill>
              <a:blip r:embed="rId17" cstate="print"/>
              <a:stretch>
                <a:fillRect/>
              </a:stretch>
            </a:blipFill>
          </p:spPr>
          <p:txBody>
            <a:bodyPr wrap="square" lIns="0" tIns="0" rIns="0" bIns="0" rtlCol="0"/>
            <a:lstStyle/>
            <a:p>
              <a:endParaRPr/>
            </a:p>
          </p:txBody>
        </p:sp>
        <p:sp>
          <p:nvSpPr>
            <p:cNvPr id="42" name="object 42"/>
            <p:cNvSpPr/>
            <p:nvPr/>
          </p:nvSpPr>
          <p:spPr>
            <a:xfrm>
              <a:off x="2158991" y="2928629"/>
              <a:ext cx="264795" cy="161925"/>
            </a:xfrm>
            <a:custGeom>
              <a:avLst/>
              <a:gdLst/>
              <a:ahLst/>
              <a:cxnLst/>
              <a:rect l="l" t="t" r="r" b="b"/>
              <a:pathLst>
                <a:path w="264794" h="161925">
                  <a:moveTo>
                    <a:pt x="0" y="56907"/>
                  </a:moveTo>
                  <a:lnTo>
                    <a:pt x="80948" y="0"/>
                  </a:lnTo>
                  <a:lnTo>
                    <a:pt x="264233" y="106145"/>
                  </a:lnTo>
                  <a:lnTo>
                    <a:pt x="180232" y="161830"/>
                  </a:lnTo>
                  <a:lnTo>
                    <a:pt x="0" y="56907"/>
                  </a:lnTo>
                  <a:close/>
                </a:path>
              </a:pathLst>
            </a:custGeom>
            <a:ln w="7999">
              <a:solidFill>
                <a:srgbClr val="FFFFFF"/>
              </a:solidFill>
            </a:ln>
          </p:spPr>
          <p:txBody>
            <a:bodyPr wrap="square" lIns="0" tIns="0" rIns="0" bIns="0" rtlCol="0"/>
            <a:lstStyle/>
            <a:p>
              <a:endParaRPr/>
            </a:p>
          </p:txBody>
        </p:sp>
        <p:sp>
          <p:nvSpPr>
            <p:cNvPr id="43" name="object 43"/>
            <p:cNvSpPr/>
            <p:nvPr/>
          </p:nvSpPr>
          <p:spPr>
            <a:xfrm>
              <a:off x="2464459" y="2880836"/>
              <a:ext cx="212967" cy="146269"/>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2286524" y="2742346"/>
              <a:ext cx="344415" cy="201509"/>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2286524" y="2742345"/>
              <a:ext cx="344805" cy="201930"/>
            </a:xfrm>
            <a:custGeom>
              <a:avLst/>
              <a:gdLst/>
              <a:ahLst/>
              <a:cxnLst/>
              <a:rect l="l" t="t" r="r" b="b"/>
              <a:pathLst>
                <a:path w="344805" h="201930">
                  <a:moveTo>
                    <a:pt x="177935" y="201509"/>
                  </a:moveTo>
                  <a:lnTo>
                    <a:pt x="344415" y="104700"/>
                  </a:lnTo>
                  <a:lnTo>
                    <a:pt x="165714" y="0"/>
                  </a:lnTo>
                  <a:lnTo>
                    <a:pt x="0" y="98476"/>
                  </a:lnTo>
                  <a:lnTo>
                    <a:pt x="39472" y="132440"/>
                  </a:lnTo>
                  <a:lnTo>
                    <a:pt x="82628" y="161121"/>
                  </a:lnTo>
                  <a:lnTo>
                    <a:pt x="128953" y="184238"/>
                  </a:lnTo>
                  <a:lnTo>
                    <a:pt x="177935" y="201509"/>
                  </a:lnTo>
                  <a:close/>
                </a:path>
              </a:pathLst>
            </a:custGeom>
            <a:ln w="7999">
              <a:solidFill>
                <a:srgbClr val="FFFFFF"/>
              </a:solidFill>
            </a:ln>
          </p:spPr>
          <p:txBody>
            <a:bodyPr wrap="square" lIns="0" tIns="0" rIns="0" bIns="0" rtlCol="0"/>
            <a:lstStyle/>
            <a:p>
              <a:endParaRPr/>
            </a:p>
          </p:txBody>
        </p:sp>
        <p:sp>
          <p:nvSpPr>
            <p:cNvPr id="46" name="object 46"/>
            <p:cNvSpPr/>
            <p:nvPr/>
          </p:nvSpPr>
          <p:spPr>
            <a:xfrm>
              <a:off x="2476679" y="2721784"/>
              <a:ext cx="34974" cy="192951"/>
            </a:xfrm>
            <a:prstGeom prst="rect">
              <a:avLst/>
            </a:prstGeom>
            <a:blipFill>
              <a:blip r:embed="rId20" cstate="print"/>
              <a:stretch>
                <a:fillRect/>
              </a:stretch>
            </a:blipFill>
          </p:spPr>
          <p:txBody>
            <a:bodyPr wrap="square" lIns="0" tIns="0" rIns="0" bIns="0" rtlCol="0"/>
            <a:lstStyle/>
            <a:p>
              <a:endParaRPr/>
            </a:p>
          </p:txBody>
        </p:sp>
        <p:sp>
          <p:nvSpPr>
            <p:cNvPr id="47" name="object 47"/>
            <p:cNvSpPr/>
            <p:nvPr/>
          </p:nvSpPr>
          <p:spPr>
            <a:xfrm>
              <a:off x="2476679" y="2721783"/>
              <a:ext cx="35560" cy="193040"/>
            </a:xfrm>
            <a:custGeom>
              <a:avLst/>
              <a:gdLst/>
              <a:ahLst/>
              <a:cxnLst/>
              <a:rect l="l" t="t" r="r" b="b"/>
              <a:pathLst>
                <a:path w="35559" h="193039">
                  <a:moveTo>
                    <a:pt x="0" y="192951"/>
                  </a:moveTo>
                  <a:lnTo>
                    <a:pt x="0" y="20562"/>
                  </a:lnTo>
                  <a:lnTo>
                    <a:pt x="34974" y="0"/>
                  </a:lnTo>
                  <a:lnTo>
                    <a:pt x="33598" y="163719"/>
                  </a:lnTo>
                  <a:lnTo>
                    <a:pt x="0" y="192951"/>
                  </a:lnTo>
                  <a:close/>
                </a:path>
              </a:pathLst>
            </a:custGeom>
            <a:ln w="7991">
              <a:solidFill>
                <a:srgbClr val="FFFFFF"/>
              </a:solidFill>
            </a:ln>
          </p:spPr>
          <p:txBody>
            <a:bodyPr wrap="square" lIns="0" tIns="0" rIns="0" bIns="0" rtlCol="0"/>
            <a:lstStyle/>
            <a:p>
              <a:endParaRPr/>
            </a:p>
          </p:txBody>
        </p:sp>
        <p:sp>
          <p:nvSpPr>
            <p:cNvPr id="48" name="object 48"/>
            <p:cNvSpPr/>
            <p:nvPr/>
          </p:nvSpPr>
          <p:spPr>
            <a:xfrm>
              <a:off x="2510278" y="2713113"/>
              <a:ext cx="65675" cy="155494"/>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2510277" y="2713114"/>
              <a:ext cx="66040" cy="155575"/>
            </a:xfrm>
            <a:custGeom>
              <a:avLst/>
              <a:gdLst/>
              <a:ahLst/>
              <a:cxnLst/>
              <a:rect l="l" t="t" r="r" b="b"/>
              <a:pathLst>
                <a:path w="66040" h="155575">
                  <a:moveTo>
                    <a:pt x="1243" y="24896"/>
                  </a:moveTo>
                  <a:lnTo>
                    <a:pt x="65675" y="0"/>
                  </a:lnTo>
                  <a:lnTo>
                    <a:pt x="65675" y="101588"/>
                  </a:lnTo>
                  <a:lnTo>
                    <a:pt x="0" y="155494"/>
                  </a:lnTo>
                  <a:lnTo>
                    <a:pt x="1243" y="24896"/>
                  </a:lnTo>
                  <a:close/>
                </a:path>
              </a:pathLst>
            </a:custGeom>
            <a:ln w="7993">
              <a:solidFill>
                <a:srgbClr val="FFFFFF"/>
              </a:solidFill>
            </a:ln>
          </p:spPr>
          <p:txBody>
            <a:bodyPr wrap="square" lIns="0" tIns="0" rIns="0" bIns="0" rtlCol="0"/>
            <a:lstStyle/>
            <a:p>
              <a:endParaRPr/>
            </a:p>
          </p:txBody>
        </p:sp>
        <p:sp>
          <p:nvSpPr>
            <p:cNvPr id="50" name="object 50"/>
            <p:cNvSpPr/>
            <p:nvPr/>
          </p:nvSpPr>
          <p:spPr>
            <a:xfrm>
              <a:off x="2406419" y="2645314"/>
              <a:ext cx="169532" cy="92696"/>
            </a:xfrm>
            <a:prstGeom prst="rect">
              <a:avLst/>
            </a:prstGeom>
            <a:blipFill>
              <a:blip r:embed="rId22" cstate="print"/>
              <a:stretch>
                <a:fillRect/>
              </a:stretch>
            </a:blipFill>
          </p:spPr>
          <p:txBody>
            <a:bodyPr wrap="square" lIns="0" tIns="0" rIns="0" bIns="0" rtlCol="0"/>
            <a:lstStyle/>
            <a:p>
              <a:endParaRPr/>
            </a:p>
          </p:txBody>
        </p:sp>
        <p:sp>
          <p:nvSpPr>
            <p:cNvPr id="51" name="object 51"/>
            <p:cNvSpPr/>
            <p:nvPr/>
          </p:nvSpPr>
          <p:spPr>
            <a:xfrm>
              <a:off x="2406420" y="2645314"/>
              <a:ext cx="169545" cy="92710"/>
            </a:xfrm>
            <a:custGeom>
              <a:avLst/>
              <a:gdLst/>
              <a:ahLst/>
              <a:cxnLst/>
              <a:rect l="l" t="t" r="r" b="b"/>
              <a:pathLst>
                <a:path w="169544" h="92710">
                  <a:moveTo>
                    <a:pt x="105100" y="92696"/>
                  </a:moveTo>
                  <a:lnTo>
                    <a:pt x="105233" y="76469"/>
                  </a:lnTo>
                  <a:lnTo>
                    <a:pt x="0" y="15449"/>
                  </a:lnTo>
                  <a:lnTo>
                    <a:pt x="53454" y="0"/>
                  </a:lnTo>
                  <a:lnTo>
                    <a:pt x="169532" y="67799"/>
                  </a:lnTo>
                  <a:lnTo>
                    <a:pt x="105100" y="92696"/>
                  </a:lnTo>
                  <a:close/>
                </a:path>
              </a:pathLst>
            </a:custGeom>
            <a:ln w="8000">
              <a:solidFill>
                <a:srgbClr val="FFFFFF"/>
              </a:solidFill>
            </a:ln>
          </p:spPr>
          <p:txBody>
            <a:bodyPr wrap="square" lIns="0" tIns="0" rIns="0" bIns="0" rtlCol="0"/>
            <a:lstStyle/>
            <a:p>
              <a:endParaRPr/>
            </a:p>
          </p:txBody>
        </p:sp>
        <p:sp>
          <p:nvSpPr>
            <p:cNvPr id="52" name="object 52"/>
            <p:cNvSpPr/>
            <p:nvPr/>
          </p:nvSpPr>
          <p:spPr>
            <a:xfrm>
              <a:off x="2464458" y="2847047"/>
              <a:ext cx="166480" cy="170833"/>
            </a:xfrm>
            <a:prstGeom prst="rect">
              <a:avLst/>
            </a:prstGeom>
            <a:blipFill>
              <a:blip r:embed="rId23" cstate="print"/>
              <a:stretch>
                <a:fillRect/>
              </a:stretch>
            </a:blipFill>
          </p:spPr>
          <p:txBody>
            <a:bodyPr wrap="square" lIns="0" tIns="0" rIns="0" bIns="0" rtlCol="0"/>
            <a:lstStyle/>
            <a:p>
              <a:endParaRPr/>
            </a:p>
          </p:txBody>
        </p:sp>
        <p:sp>
          <p:nvSpPr>
            <p:cNvPr id="53" name="object 53"/>
            <p:cNvSpPr/>
            <p:nvPr/>
          </p:nvSpPr>
          <p:spPr>
            <a:xfrm>
              <a:off x="2464459" y="2847046"/>
              <a:ext cx="167005" cy="171450"/>
            </a:xfrm>
            <a:custGeom>
              <a:avLst/>
              <a:gdLst/>
              <a:ahLst/>
              <a:cxnLst/>
              <a:rect l="l" t="t" r="r" b="b"/>
              <a:pathLst>
                <a:path w="167005" h="171450">
                  <a:moveTo>
                    <a:pt x="0" y="96809"/>
                  </a:moveTo>
                  <a:lnTo>
                    <a:pt x="166480" y="0"/>
                  </a:lnTo>
                  <a:lnTo>
                    <a:pt x="166480" y="73801"/>
                  </a:lnTo>
                  <a:lnTo>
                    <a:pt x="0" y="170833"/>
                  </a:lnTo>
                  <a:lnTo>
                    <a:pt x="0" y="96809"/>
                  </a:lnTo>
                  <a:close/>
                </a:path>
              </a:pathLst>
            </a:custGeom>
            <a:ln w="7996">
              <a:solidFill>
                <a:srgbClr val="FFFFFF"/>
              </a:solidFill>
            </a:ln>
          </p:spPr>
          <p:txBody>
            <a:bodyPr wrap="square" lIns="0" tIns="0" rIns="0" bIns="0" rtlCol="0"/>
            <a:lstStyle/>
            <a:p>
              <a:endParaRPr/>
            </a:p>
          </p:txBody>
        </p:sp>
        <p:sp>
          <p:nvSpPr>
            <p:cNvPr id="54" name="object 54"/>
            <p:cNvSpPr/>
            <p:nvPr/>
          </p:nvSpPr>
          <p:spPr>
            <a:xfrm>
              <a:off x="2327003" y="2639200"/>
              <a:ext cx="184650" cy="103144"/>
            </a:xfrm>
            <a:prstGeom prst="rect">
              <a:avLst/>
            </a:prstGeom>
            <a:blipFill>
              <a:blip r:embed="rId24" cstate="print"/>
              <a:stretch>
                <a:fillRect/>
              </a:stretch>
            </a:blipFill>
          </p:spPr>
          <p:txBody>
            <a:bodyPr wrap="square" lIns="0" tIns="0" rIns="0" bIns="0" rtlCol="0"/>
            <a:lstStyle/>
            <a:p>
              <a:endParaRPr/>
            </a:p>
          </p:txBody>
        </p:sp>
        <p:sp>
          <p:nvSpPr>
            <p:cNvPr id="55" name="object 55"/>
            <p:cNvSpPr/>
            <p:nvPr/>
          </p:nvSpPr>
          <p:spPr>
            <a:xfrm>
              <a:off x="2327004" y="2639201"/>
              <a:ext cx="184785" cy="103505"/>
            </a:xfrm>
            <a:custGeom>
              <a:avLst/>
              <a:gdLst/>
              <a:ahLst/>
              <a:cxnLst/>
              <a:rect l="l" t="t" r="r" b="b"/>
              <a:pathLst>
                <a:path w="184784" h="103505">
                  <a:moveTo>
                    <a:pt x="0" y="16894"/>
                  </a:moveTo>
                  <a:lnTo>
                    <a:pt x="42766" y="0"/>
                  </a:lnTo>
                  <a:lnTo>
                    <a:pt x="79516" y="21562"/>
                  </a:lnTo>
                  <a:lnTo>
                    <a:pt x="184650" y="82693"/>
                  </a:lnTo>
                  <a:lnTo>
                    <a:pt x="149676" y="103144"/>
                  </a:lnTo>
                  <a:lnTo>
                    <a:pt x="109071" y="87542"/>
                  </a:lnTo>
                  <a:lnTo>
                    <a:pt x="70388" y="67855"/>
                  </a:lnTo>
                  <a:lnTo>
                    <a:pt x="33930" y="44250"/>
                  </a:lnTo>
                  <a:lnTo>
                    <a:pt x="0" y="16894"/>
                  </a:lnTo>
                  <a:close/>
                </a:path>
              </a:pathLst>
            </a:custGeom>
            <a:ln w="7999">
              <a:solidFill>
                <a:srgbClr val="FFFFFF"/>
              </a:solidFill>
            </a:ln>
          </p:spPr>
          <p:txBody>
            <a:bodyPr wrap="square" lIns="0" tIns="0" rIns="0" bIns="0" rtlCol="0"/>
            <a:lstStyle/>
            <a:p>
              <a:endParaRPr/>
            </a:p>
          </p:txBody>
        </p:sp>
        <p:sp>
          <p:nvSpPr>
            <p:cNvPr id="56" name="object 56"/>
            <p:cNvSpPr/>
            <p:nvPr/>
          </p:nvSpPr>
          <p:spPr>
            <a:xfrm>
              <a:off x="2158990" y="2985536"/>
              <a:ext cx="180232" cy="126263"/>
            </a:xfrm>
            <a:prstGeom prst="rect">
              <a:avLst/>
            </a:prstGeom>
            <a:blipFill>
              <a:blip r:embed="rId25" cstate="print"/>
              <a:stretch>
                <a:fillRect/>
              </a:stretch>
            </a:blipFill>
          </p:spPr>
          <p:txBody>
            <a:bodyPr wrap="square" lIns="0" tIns="0" rIns="0" bIns="0" rtlCol="0"/>
            <a:lstStyle/>
            <a:p>
              <a:endParaRPr/>
            </a:p>
          </p:txBody>
        </p:sp>
        <p:sp>
          <p:nvSpPr>
            <p:cNvPr id="57" name="object 57"/>
            <p:cNvSpPr/>
            <p:nvPr/>
          </p:nvSpPr>
          <p:spPr>
            <a:xfrm>
              <a:off x="2158990" y="2985535"/>
              <a:ext cx="180340" cy="126364"/>
            </a:xfrm>
            <a:custGeom>
              <a:avLst/>
              <a:gdLst/>
              <a:ahLst/>
              <a:cxnLst/>
              <a:rect l="l" t="t" r="r" b="b"/>
              <a:pathLst>
                <a:path w="180340" h="126364">
                  <a:moveTo>
                    <a:pt x="0" y="0"/>
                  </a:moveTo>
                  <a:lnTo>
                    <a:pt x="180232" y="104922"/>
                  </a:lnTo>
                  <a:lnTo>
                    <a:pt x="180232" y="126263"/>
                  </a:lnTo>
                  <a:lnTo>
                    <a:pt x="0" y="21562"/>
                  </a:lnTo>
                  <a:lnTo>
                    <a:pt x="0" y="0"/>
                  </a:lnTo>
                  <a:close/>
                </a:path>
              </a:pathLst>
            </a:custGeom>
            <a:ln w="7998">
              <a:solidFill>
                <a:srgbClr val="000000"/>
              </a:solidFill>
            </a:ln>
          </p:spPr>
          <p:txBody>
            <a:bodyPr wrap="square" lIns="0" tIns="0" rIns="0" bIns="0" rtlCol="0"/>
            <a:lstStyle/>
            <a:p>
              <a:endParaRPr/>
            </a:p>
          </p:txBody>
        </p:sp>
        <p:sp>
          <p:nvSpPr>
            <p:cNvPr id="58" name="object 58"/>
            <p:cNvSpPr/>
            <p:nvPr/>
          </p:nvSpPr>
          <p:spPr>
            <a:xfrm>
              <a:off x="2178626" y="2939298"/>
              <a:ext cx="220979" cy="137160"/>
            </a:xfrm>
            <a:custGeom>
              <a:avLst/>
              <a:gdLst/>
              <a:ahLst/>
              <a:cxnLst/>
              <a:rect l="l" t="t" r="r" b="b"/>
              <a:pathLst>
                <a:path w="220980" h="137160">
                  <a:moveTo>
                    <a:pt x="158255" y="121928"/>
                  </a:moveTo>
                  <a:lnTo>
                    <a:pt x="147245" y="129152"/>
                  </a:lnTo>
                  <a:lnTo>
                    <a:pt x="160453" y="137044"/>
                  </a:lnTo>
                  <a:lnTo>
                    <a:pt x="171464" y="129708"/>
                  </a:lnTo>
                  <a:lnTo>
                    <a:pt x="158255" y="121928"/>
                  </a:lnTo>
                  <a:close/>
                </a:path>
                <a:path w="220980" h="137160">
                  <a:moveTo>
                    <a:pt x="174616" y="110813"/>
                  </a:moveTo>
                  <a:lnTo>
                    <a:pt x="163605" y="118149"/>
                  </a:lnTo>
                  <a:lnTo>
                    <a:pt x="176814" y="125929"/>
                  </a:lnTo>
                  <a:lnTo>
                    <a:pt x="187824" y="118705"/>
                  </a:lnTo>
                  <a:lnTo>
                    <a:pt x="174616" y="110813"/>
                  </a:lnTo>
                  <a:close/>
                </a:path>
                <a:path w="220980" h="137160">
                  <a:moveTo>
                    <a:pt x="133715" y="107034"/>
                  </a:moveTo>
                  <a:lnTo>
                    <a:pt x="122704" y="114370"/>
                  </a:lnTo>
                  <a:lnTo>
                    <a:pt x="135912" y="122150"/>
                  </a:lnTo>
                  <a:lnTo>
                    <a:pt x="146923" y="114926"/>
                  </a:lnTo>
                  <a:lnTo>
                    <a:pt x="133715" y="107034"/>
                  </a:lnTo>
                  <a:close/>
                </a:path>
                <a:path w="220980" h="137160">
                  <a:moveTo>
                    <a:pt x="190977" y="99810"/>
                  </a:moveTo>
                  <a:lnTo>
                    <a:pt x="179966" y="107034"/>
                  </a:lnTo>
                  <a:lnTo>
                    <a:pt x="193174" y="114926"/>
                  </a:lnTo>
                  <a:lnTo>
                    <a:pt x="204185" y="107701"/>
                  </a:lnTo>
                  <a:lnTo>
                    <a:pt x="190977" y="99810"/>
                  </a:lnTo>
                  <a:close/>
                </a:path>
                <a:path w="220980" h="137160">
                  <a:moveTo>
                    <a:pt x="150075" y="96031"/>
                  </a:moveTo>
                  <a:lnTo>
                    <a:pt x="139064" y="103255"/>
                  </a:lnTo>
                  <a:lnTo>
                    <a:pt x="152273" y="111147"/>
                  </a:lnTo>
                  <a:lnTo>
                    <a:pt x="163283" y="103922"/>
                  </a:lnTo>
                  <a:lnTo>
                    <a:pt x="150075" y="96031"/>
                  </a:lnTo>
                  <a:close/>
                </a:path>
                <a:path w="220980" h="137160">
                  <a:moveTo>
                    <a:pt x="60092" y="62686"/>
                  </a:moveTo>
                  <a:lnTo>
                    <a:pt x="49081" y="69911"/>
                  </a:lnTo>
                  <a:lnTo>
                    <a:pt x="111371" y="107368"/>
                  </a:lnTo>
                  <a:lnTo>
                    <a:pt x="122382" y="100143"/>
                  </a:lnTo>
                  <a:lnTo>
                    <a:pt x="60092" y="62686"/>
                  </a:lnTo>
                  <a:close/>
                </a:path>
                <a:path w="220980" h="137160">
                  <a:moveTo>
                    <a:pt x="207337" y="88806"/>
                  </a:moveTo>
                  <a:lnTo>
                    <a:pt x="196326" y="96031"/>
                  </a:lnTo>
                  <a:lnTo>
                    <a:pt x="209535" y="103922"/>
                  </a:lnTo>
                  <a:lnTo>
                    <a:pt x="220557" y="96698"/>
                  </a:lnTo>
                  <a:lnTo>
                    <a:pt x="207337" y="88806"/>
                  </a:lnTo>
                  <a:close/>
                </a:path>
                <a:path w="220980" h="137160">
                  <a:moveTo>
                    <a:pt x="166436" y="85027"/>
                  </a:moveTo>
                  <a:lnTo>
                    <a:pt x="155425" y="92252"/>
                  </a:lnTo>
                  <a:lnTo>
                    <a:pt x="168633" y="100143"/>
                  </a:lnTo>
                  <a:lnTo>
                    <a:pt x="179644" y="92919"/>
                  </a:lnTo>
                  <a:lnTo>
                    <a:pt x="166436" y="85027"/>
                  </a:lnTo>
                  <a:close/>
                </a:path>
                <a:path w="220980" h="137160">
                  <a:moveTo>
                    <a:pt x="125534" y="81248"/>
                  </a:moveTo>
                  <a:lnTo>
                    <a:pt x="114524" y="88473"/>
                  </a:lnTo>
                  <a:lnTo>
                    <a:pt x="127732" y="96364"/>
                  </a:lnTo>
                  <a:lnTo>
                    <a:pt x="138743" y="89140"/>
                  </a:lnTo>
                  <a:lnTo>
                    <a:pt x="125534" y="81248"/>
                  </a:lnTo>
                  <a:close/>
                </a:path>
                <a:path w="220980" h="137160">
                  <a:moveTo>
                    <a:pt x="182796" y="74024"/>
                  </a:moveTo>
                  <a:lnTo>
                    <a:pt x="171786" y="81248"/>
                  </a:lnTo>
                  <a:lnTo>
                    <a:pt x="184994" y="89140"/>
                  </a:lnTo>
                  <a:lnTo>
                    <a:pt x="196016" y="81915"/>
                  </a:lnTo>
                  <a:lnTo>
                    <a:pt x="182796" y="74024"/>
                  </a:lnTo>
                  <a:close/>
                </a:path>
                <a:path w="220980" h="137160">
                  <a:moveTo>
                    <a:pt x="141895" y="70244"/>
                  </a:moveTo>
                  <a:lnTo>
                    <a:pt x="130884" y="77469"/>
                  </a:lnTo>
                  <a:lnTo>
                    <a:pt x="144092" y="85361"/>
                  </a:lnTo>
                  <a:lnTo>
                    <a:pt x="155103" y="78136"/>
                  </a:lnTo>
                  <a:lnTo>
                    <a:pt x="141895" y="70244"/>
                  </a:lnTo>
                  <a:close/>
                </a:path>
                <a:path w="220980" h="137160">
                  <a:moveTo>
                    <a:pt x="100993" y="66465"/>
                  </a:moveTo>
                  <a:lnTo>
                    <a:pt x="89983" y="73690"/>
                  </a:lnTo>
                  <a:lnTo>
                    <a:pt x="103191" y="81582"/>
                  </a:lnTo>
                  <a:lnTo>
                    <a:pt x="114202" y="74357"/>
                  </a:lnTo>
                  <a:lnTo>
                    <a:pt x="100993" y="66465"/>
                  </a:lnTo>
                  <a:close/>
                </a:path>
                <a:path w="220980" h="137160">
                  <a:moveTo>
                    <a:pt x="158255" y="59130"/>
                  </a:moveTo>
                  <a:lnTo>
                    <a:pt x="147245" y="66465"/>
                  </a:lnTo>
                  <a:lnTo>
                    <a:pt x="160453" y="74246"/>
                  </a:lnTo>
                  <a:lnTo>
                    <a:pt x="171475" y="67021"/>
                  </a:lnTo>
                  <a:lnTo>
                    <a:pt x="158255" y="59130"/>
                  </a:lnTo>
                  <a:close/>
                </a:path>
                <a:path w="220980" h="137160">
                  <a:moveTo>
                    <a:pt x="117354" y="55351"/>
                  </a:moveTo>
                  <a:lnTo>
                    <a:pt x="106343" y="62686"/>
                  </a:lnTo>
                  <a:lnTo>
                    <a:pt x="119552" y="70578"/>
                  </a:lnTo>
                  <a:lnTo>
                    <a:pt x="130562" y="63242"/>
                  </a:lnTo>
                  <a:lnTo>
                    <a:pt x="117354" y="55351"/>
                  </a:lnTo>
                  <a:close/>
                </a:path>
                <a:path w="220980" h="137160">
                  <a:moveTo>
                    <a:pt x="76452" y="51572"/>
                  </a:moveTo>
                  <a:lnTo>
                    <a:pt x="65442" y="58907"/>
                  </a:lnTo>
                  <a:lnTo>
                    <a:pt x="78650" y="66799"/>
                  </a:lnTo>
                  <a:lnTo>
                    <a:pt x="89661" y="59463"/>
                  </a:lnTo>
                  <a:lnTo>
                    <a:pt x="76452" y="51572"/>
                  </a:lnTo>
                  <a:close/>
                </a:path>
                <a:path w="220980" h="137160">
                  <a:moveTo>
                    <a:pt x="35551" y="47793"/>
                  </a:moveTo>
                  <a:lnTo>
                    <a:pt x="24540" y="55128"/>
                  </a:lnTo>
                  <a:lnTo>
                    <a:pt x="37749" y="63020"/>
                  </a:lnTo>
                  <a:lnTo>
                    <a:pt x="48759" y="55684"/>
                  </a:lnTo>
                  <a:lnTo>
                    <a:pt x="35551" y="47793"/>
                  </a:lnTo>
                  <a:close/>
                </a:path>
                <a:path w="220980" h="137160">
                  <a:moveTo>
                    <a:pt x="133715" y="44347"/>
                  </a:moveTo>
                  <a:lnTo>
                    <a:pt x="122704" y="51572"/>
                  </a:lnTo>
                  <a:lnTo>
                    <a:pt x="135912" y="59463"/>
                  </a:lnTo>
                  <a:lnTo>
                    <a:pt x="146934" y="52239"/>
                  </a:lnTo>
                  <a:lnTo>
                    <a:pt x="133715" y="44347"/>
                  </a:lnTo>
                  <a:close/>
                </a:path>
                <a:path w="220980" h="137160">
                  <a:moveTo>
                    <a:pt x="92813" y="40568"/>
                  </a:moveTo>
                  <a:lnTo>
                    <a:pt x="81802" y="47793"/>
                  </a:lnTo>
                  <a:lnTo>
                    <a:pt x="95011" y="55684"/>
                  </a:lnTo>
                  <a:lnTo>
                    <a:pt x="106021" y="48460"/>
                  </a:lnTo>
                  <a:lnTo>
                    <a:pt x="92813" y="40568"/>
                  </a:lnTo>
                  <a:close/>
                </a:path>
                <a:path w="220980" h="137160">
                  <a:moveTo>
                    <a:pt x="51912" y="36789"/>
                  </a:moveTo>
                  <a:lnTo>
                    <a:pt x="40901" y="44014"/>
                  </a:lnTo>
                  <a:lnTo>
                    <a:pt x="54109" y="51905"/>
                  </a:lnTo>
                  <a:lnTo>
                    <a:pt x="65120" y="44681"/>
                  </a:lnTo>
                  <a:lnTo>
                    <a:pt x="51912" y="36789"/>
                  </a:lnTo>
                  <a:close/>
                </a:path>
                <a:path w="220980" h="137160">
                  <a:moveTo>
                    <a:pt x="11010" y="33010"/>
                  </a:moveTo>
                  <a:lnTo>
                    <a:pt x="0" y="40235"/>
                  </a:lnTo>
                  <a:lnTo>
                    <a:pt x="13208" y="48126"/>
                  </a:lnTo>
                  <a:lnTo>
                    <a:pt x="24218" y="40902"/>
                  </a:lnTo>
                  <a:lnTo>
                    <a:pt x="11010" y="33010"/>
                  </a:lnTo>
                  <a:close/>
                </a:path>
                <a:path w="220980" h="137160">
                  <a:moveTo>
                    <a:pt x="109174" y="29565"/>
                  </a:moveTo>
                  <a:lnTo>
                    <a:pt x="98163" y="36789"/>
                  </a:lnTo>
                  <a:lnTo>
                    <a:pt x="111371" y="44681"/>
                  </a:lnTo>
                  <a:lnTo>
                    <a:pt x="122393" y="37456"/>
                  </a:lnTo>
                  <a:lnTo>
                    <a:pt x="109174" y="29565"/>
                  </a:lnTo>
                  <a:close/>
                </a:path>
                <a:path w="220980" h="137160">
                  <a:moveTo>
                    <a:pt x="68272" y="25786"/>
                  </a:moveTo>
                  <a:lnTo>
                    <a:pt x="57262" y="33010"/>
                  </a:lnTo>
                  <a:lnTo>
                    <a:pt x="70470" y="40902"/>
                  </a:lnTo>
                  <a:lnTo>
                    <a:pt x="81481" y="33677"/>
                  </a:lnTo>
                  <a:lnTo>
                    <a:pt x="68272" y="25786"/>
                  </a:lnTo>
                  <a:close/>
                </a:path>
                <a:path w="220980" h="137160">
                  <a:moveTo>
                    <a:pt x="27371" y="22007"/>
                  </a:moveTo>
                  <a:lnTo>
                    <a:pt x="16360" y="29231"/>
                  </a:lnTo>
                  <a:lnTo>
                    <a:pt x="29568" y="37123"/>
                  </a:lnTo>
                  <a:lnTo>
                    <a:pt x="40579" y="29898"/>
                  </a:lnTo>
                  <a:lnTo>
                    <a:pt x="27371" y="22007"/>
                  </a:lnTo>
                  <a:close/>
                </a:path>
                <a:path w="220980" h="137160">
                  <a:moveTo>
                    <a:pt x="84633" y="14782"/>
                  </a:moveTo>
                  <a:lnTo>
                    <a:pt x="73622" y="22007"/>
                  </a:lnTo>
                  <a:lnTo>
                    <a:pt x="86830" y="29898"/>
                  </a:lnTo>
                  <a:lnTo>
                    <a:pt x="97852" y="22674"/>
                  </a:lnTo>
                  <a:lnTo>
                    <a:pt x="84633" y="14782"/>
                  </a:lnTo>
                  <a:close/>
                </a:path>
                <a:path w="220980" h="137160">
                  <a:moveTo>
                    <a:pt x="43731" y="11003"/>
                  </a:moveTo>
                  <a:lnTo>
                    <a:pt x="32721" y="18228"/>
                  </a:lnTo>
                  <a:lnTo>
                    <a:pt x="45929" y="26119"/>
                  </a:lnTo>
                  <a:lnTo>
                    <a:pt x="56940" y="18895"/>
                  </a:lnTo>
                  <a:lnTo>
                    <a:pt x="43731" y="11003"/>
                  </a:lnTo>
                  <a:close/>
                </a:path>
                <a:path w="220980" h="137160">
                  <a:moveTo>
                    <a:pt x="60092" y="0"/>
                  </a:moveTo>
                  <a:lnTo>
                    <a:pt x="49081" y="7224"/>
                  </a:lnTo>
                  <a:lnTo>
                    <a:pt x="62290" y="15116"/>
                  </a:lnTo>
                  <a:lnTo>
                    <a:pt x="73311" y="7780"/>
                  </a:lnTo>
                  <a:lnTo>
                    <a:pt x="60092" y="0"/>
                  </a:lnTo>
                  <a:close/>
                </a:path>
              </a:pathLst>
            </a:custGeom>
            <a:solidFill>
              <a:srgbClr val="FFFFFF"/>
            </a:solidFill>
          </p:spPr>
          <p:txBody>
            <a:bodyPr wrap="square" lIns="0" tIns="0" rIns="0" bIns="0" rtlCol="0"/>
            <a:lstStyle/>
            <a:p>
              <a:endParaRPr/>
            </a:p>
          </p:txBody>
        </p:sp>
        <p:sp>
          <p:nvSpPr>
            <p:cNvPr id="59" name="object 59"/>
            <p:cNvSpPr/>
            <p:nvPr/>
          </p:nvSpPr>
          <p:spPr>
            <a:xfrm>
              <a:off x="2178626" y="2946522"/>
              <a:ext cx="220979" cy="133350"/>
            </a:xfrm>
            <a:custGeom>
              <a:avLst/>
              <a:gdLst/>
              <a:ahLst/>
              <a:cxnLst/>
              <a:rect l="l" t="t" r="r" b="b"/>
              <a:pathLst>
                <a:path w="220980" h="133350">
                  <a:moveTo>
                    <a:pt x="49081" y="0"/>
                  </a:moveTo>
                  <a:lnTo>
                    <a:pt x="49092" y="3112"/>
                  </a:lnTo>
                  <a:lnTo>
                    <a:pt x="62290" y="10996"/>
                  </a:lnTo>
                  <a:lnTo>
                    <a:pt x="62295" y="7887"/>
                  </a:lnTo>
                  <a:lnTo>
                    <a:pt x="49081" y="0"/>
                  </a:lnTo>
                  <a:close/>
                </a:path>
                <a:path w="220980" h="133350">
                  <a:moveTo>
                    <a:pt x="73311" y="555"/>
                  </a:moveTo>
                  <a:lnTo>
                    <a:pt x="62295" y="7887"/>
                  </a:lnTo>
                  <a:lnTo>
                    <a:pt x="62301" y="10996"/>
                  </a:lnTo>
                  <a:lnTo>
                    <a:pt x="73311" y="3779"/>
                  </a:lnTo>
                  <a:lnTo>
                    <a:pt x="73311" y="555"/>
                  </a:lnTo>
                  <a:close/>
                </a:path>
                <a:path w="220980" h="133350">
                  <a:moveTo>
                    <a:pt x="73622" y="14782"/>
                  </a:moveTo>
                  <a:lnTo>
                    <a:pt x="73622" y="17894"/>
                  </a:lnTo>
                  <a:lnTo>
                    <a:pt x="86830" y="25779"/>
                  </a:lnTo>
                  <a:lnTo>
                    <a:pt x="86836" y="22670"/>
                  </a:lnTo>
                  <a:lnTo>
                    <a:pt x="73622" y="14782"/>
                  </a:lnTo>
                  <a:close/>
                </a:path>
                <a:path w="220980" h="133350">
                  <a:moveTo>
                    <a:pt x="97852" y="15449"/>
                  </a:moveTo>
                  <a:lnTo>
                    <a:pt x="86836" y="22670"/>
                  </a:lnTo>
                  <a:lnTo>
                    <a:pt x="86842" y="25778"/>
                  </a:lnTo>
                  <a:lnTo>
                    <a:pt x="97852" y="18561"/>
                  </a:lnTo>
                  <a:lnTo>
                    <a:pt x="97852" y="15449"/>
                  </a:lnTo>
                  <a:close/>
                </a:path>
                <a:path w="220980" h="133350">
                  <a:moveTo>
                    <a:pt x="98163" y="29565"/>
                  </a:moveTo>
                  <a:lnTo>
                    <a:pt x="98163" y="32788"/>
                  </a:lnTo>
                  <a:lnTo>
                    <a:pt x="111371" y="40562"/>
                  </a:lnTo>
                  <a:lnTo>
                    <a:pt x="111377" y="37453"/>
                  </a:lnTo>
                  <a:lnTo>
                    <a:pt x="98163" y="29565"/>
                  </a:lnTo>
                  <a:close/>
                </a:path>
                <a:path w="220980" h="133350">
                  <a:moveTo>
                    <a:pt x="122393" y="30232"/>
                  </a:moveTo>
                  <a:lnTo>
                    <a:pt x="111377" y="37453"/>
                  </a:lnTo>
                  <a:lnTo>
                    <a:pt x="111382" y="40561"/>
                  </a:lnTo>
                  <a:lnTo>
                    <a:pt x="122393" y="33344"/>
                  </a:lnTo>
                  <a:lnTo>
                    <a:pt x="122393" y="30232"/>
                  </a:lnTo>
                  <a:close/>
                </a:path>
                <a:path w="220980" h="133350">
                  <a:moveTo>
                    <a:pt x="122704" y="44347"/>
                  </a:moveTo>
                  <a:lnTo>
                    <a:pt x="122704" y="47570"/>
                  </a:lnTo>
                  <a:lnTo>
                    <a:pt x="135912" y="55455"/>
                  </a:lnTo>
                  <a:lnTo>
                    <a:pt x="135917" y="52235"/>
                  </a:lnTo>
                  <a:lnTo>
                    <a:pt x="122704" y="44347"/>
                  </a:lnTo>
                  <a:close/>
                </a:path>
                <a:path w="220980" h="133350">
                  <a:moveTo>
                    <a:pt x="146934" y="45014"/>
                  </a:moveTo>
                  <a:lnTo>
                    <a:pt x="135917" y="52235"/>
                  </a:lnTo>
                  <a:lnTo>
                    <a:pt x="135923" y="55455"/>
                  </a:lnTo>
                  <a:lnTo>
                    <a:pt x="146934" y="48126"/>
                  </a:lnTo>
                  <a:lnTo>
                    <a:pt x="146934" y="45014"/>
                  </a:lnTo>
                  <a:close/>
                </a:path>
                <a:path w="220980" h="133350">
                  <a:moveTo>
                    <a:pt x="147245" y="59241"/>
                  </a:moveTo>
                  <a:lnTo>
                    <a:pt x="147245" y="62353"/>
                  </a:lnTo>
                  <a:lnTo>
                    <a:pt x="160453" y="70238"/>
                  </a:lnTo>
                  <a:lnTo>
                    <a:pt x="160453" y="67126"/>
                  </a:lnTo>
                  <a:lnTo>
                    <a:pt x="147245" y="59241"/>
                  </a:lnTo>
                  <a:close/>
                </a:path>
                <a:path w="220980" h="133350">
                  <a:moveTo>
                    <a:pt x="171475" y="59797"/>
                  </a:moveTo>
                  <a:lnTo>
                    <a:pt x="160453" y="67021"/>
                  </a:lnTo>
                  <a:lnTo>
                    <a:pt x="160464" y="70237"/>
                  </a:lnTo>
                  <a:lnTo>
                    <a:pt x="171475" y="63020"/>
                  </a:lnTo>
                  <a:lnTo>
                    <a:pt x="171475" y="59797"/>
                  </a:lnTo>
                  <a:close/>
                </a:path>
                <a:path w="220980" h="133350">
                  <a:moveTo>
                    <a:pt x="171786" y="74024"/>
                  </a:moveTo>
                  <a:lnTo>
                    <a:pt x="171786" y="77136"/>
                  </a:lnTo>
                  <a:lnTo>
                    <a:pt x="184994" y="85020"/>
                  </a:lnTo>
                  <a:lnTo>
                    <a:pt x="184999" y="81911"/>
                  </a:lnTo>
                  <a:lnTo>
                    <a:pt x="171786" y="74024"/>
                  </a:lnTo>
                  <a:close/>
                </a:path>
                <a:path w="220980" h="133350">
                  <a:moveTo>
                    <a:pt x="196016" y="74690"/>
                  </a:moveTo>
                  <a:lnTo>
                    <a:pt x="184999" y="81911"/>
                  </a:lnTo>
                  <a:lnTo>
                    <a:pt x="185005" y="85020"/>
                  </a:lnTo>
                  <a:lnTo>
                    <a:pt x="196005" y="77803"/>
                  </a:lnTo>
                  <a:lnTo>
                    <a:pt x="196016" y="74690"/>
                  </a:lnTo>
                  <a:close/>
                </a:path>
                <a:path w="220980" h="133350">
                  <a:moveTo>
                    <a:pt x="196326" y="88806"/>
                  </a:moveTo>
                  <a:lnTo>
                    <a:pt x="196326" y="91918"/>
                  </a:lnTo>
                  <a:lnTo>
                    <a:pt x="209535" y="99810"/>
                  </a:lnTo>
                  <a:lnTo>
                    <a:pt x="209535" y="96698"/>
                  </a:lnTo>
                  <a:lnTo>
                    <a:pt x="196326" y="88806"/>
                  </a:lnTo>
                  <a:close/>
                </a:path>
                <a:path w="220980" h="133350">
                  <a:moveTo>
                    <a:pt x="220557" y="89473"/>
                  </a:moveTo>
                  <a:lnTo>
                    <a:pt x="209535" y="96698"/>
                  </a:lnTo>
                  <a:lnTo>
                    <a:pt x="209535" y="99810"/>
                  </a:lnTo>
                  <a:lnTo>
                    <a:pt x="220545" y="92585"/>
                  </a:lnTo>
                  <a:lnTo>
                    <a:pt x="220557" y="89473"/>
                  </a:lnTo>
                  <a:close/>
                </a:path>
                <a:path w="220980" h="133350">
                  <a:moveTo>
                    <a:pt x="32721" y="11003"/>
                  </a:moveTo>
                  <a:lnTo>
                    <a:pt x="32721" y="14115"/>
                  </a:lnTo>
                  <a:lnTo>
                    <a:pt x="45929" y="22000"/>
                  </a:lnTo>
                  <a:lnTo>
                    <a:pt x="45934" y="18891"/>
                  </a:lnTo>
                  <a:lnTo>
                    <a:pt x="32721" y="11003"/>
                  </a:lnTo>
                  <a:close/>
                </a:path>
                <a:path w="220980" h="133350">
                  <a:moveTo>
                    <a:pt x="56940" y="11670"/>
                  </a:moveTo>
                  <a:lnTo>
                    <a:pt x="45934" y="18891"/>
                  </a:lnTo>
                  <a:lnTo>
                    <a:pt x="45940" y="21999"/>
                  </a:lnTo>
                  <a:lnTo>
                    <a:pt x="56940" y="14782"/>
                  </a:lnTo>
                  <a:lnTo>
                    <a:pt x="56940" y="11670"/>
                  </a:lnTo>
                  <a:close/>
                </a:path>
                <a:path w="220980" h="133350">
                  <a:moveTo>
                    <a:pt x="57262" y="25786"/>
                  </a:moveTo>
                  <a:lnTo>
                    <a:pt x="57262" y="29009"/>
                  </a:lnTo>
                  <a:lnTo>
                    <a:pt x="70470" y="36783"/>
                  </a:lnTo>
                  <a:lnTo>
                    <a:pt x="70475" y="33674"/>
                  </a:lnTo>
                  <a:lnTo>
                    <a:pt x="57262" y="25786"/>
                  </a:lnTo>
                  <a:close/>
                </a:path>
                <a:path w="220980" h="133350">
                  <a:moveTo>
                    <a:pt x="81481" y="26453"/>
                  </a:moveTo>
                  <a:lnTo>
                    <a:pt x="70475" y="33674"/>
                  </a:lnTo>
                  <a:lnTo>
                    <a:pt x="70481" y="36782"/>
                  </a:lnTo>
                  <a:lnTo>
                    <a:pt x="81481" y="29565"/>
                  </a:lnTo>
                  <a:lnTo>
                    <a:pt x="81481" y="26453"/>
                  </a:lnTo>
                  <a:close/>
                </a:path>
                <a:path w="220980" h="133350">
                  <a:moveTo>
                    <a:pt x="81802" y="40568"/>
                  </a:moveTo>
                  <a:lnTo>
                    <a:pt x="81802" y="43791"/>
                  </a:lnTo>
                  <a:lnTo>
                    <a:pt x="95011" y="51676"/>
                  </a:lnTo>
                  <a:lnTo>
                    <a:pt x="95016" y="48456"/>
                  </a:lnTo>
                  <a:lnTo>
                    <a:pt x="81802" y="40568"/>
                  </a:lnTo>
                  <a:close/>
                </a:path>
                <a:path w="220980" h="133350">
                  <a:moveTo>
                    <a:pt x="106021" y="41235"/>
                  </a:moveTo>
                  <a:lnTo>
                    <a:pt x="95016" y="48456"/>
                  </a:lnTo>
                  <a:lnTo>
                    <a:pt x="95022" y="51676"/>
                  </a:lnTo>
                  <a:lnTo>
                    <a:pt x="106021" y="44347"/>
                  </a:lnTo>
                  <a:lnTo>
                    <a:pt x="106021" y="41235"/>
                  </a:lnTo>
                  <a:close/>
                </a:path>
                <a:path w="220980" h="133350">
                  <a:moveTo>
                    <a:pt x="147234" y="121928"/>
                  </a:moveTo>
                  <a:lnTo>
                    <a:pt x="147245" y="125040"/>
                  </a:lnTo>
                  <a:lnTo>
                    <a:pt x="160453" y="132931"/>
                  </a:lnTo>
                  <a:lnTo>
                    <a:pt x="160453" y="129819"/>
                  </a:lnTo>
                  <a:lnTo>
                    <a:pt x="147234" y="121928"/>
                  </a:lnTo>
                  <a:close/>
                </a:path>
                <a:path w="220980" h="133350">
                  <a:moveTo>
                    <a:pt x="171464" y="122484"/>
                  </a:moveTo>
                  <a:lnTo>
                    <a:pt x="160453" y="129819"/>
                  </a:lnTo>
                  <a:lnTo>
                    <a:pt x="160453" y="132931"/>
                  </a:lnTo>
                  <a:lnTo>
                    <a:pt x="171464" y="125707"/>
                  </a:lnTo>
                  <a:lnTo>
                    <a:pt x="171464" y="122484"/>
                  </a:lnTo>
                  <a:close/>
                </a:path>
                <a:path w="220980" h="133350">
                  <a:moveTo>
                    <a:pt x="163605" y="110924"/>
                  </a:moveTo>
                  <a:lnTo>
                    <a:pt x="163605" y="114036"/>
                  </a:lnTo>
                  <a:lnTo>
                    <a:pt x="176814" y="121928"/>
                  </a:lnTo>
                  <a:lnTo>
                    <a:pt x="176814" y="118705"/>
                  </a:lnTo>
                  <a:lnTo>
                    <a:pt x="163605" y="110924"/>
                  </a:lnTo>
                  <a:close/>
                </a:path>
                <a:path w="220980" h="133350">
                  <a:moveTo>
                    <a:pt x="187824" y="111480"/>
                  </a:moveTo>
                  <a:lnTo>
                    <a:pt x="176814" y="118705"/>
                  </a:lnTo>
                  <a:lnTo>
                    <a:pt x="176814" y="121928"/>
                  </a:lnTo>
                  <a:lnTo>
                    <a:pt x="187824" y="114703"/>
                  </a:lnTo>
                  <a:lnTo>
                    <a:pt x="187824" y="111480"/>
                  </a:lnTo>
                  <a:close/>
                </a:path>
                <a:path w="220980" h="133350">
                  <a:moveTo>
                    <a:pt x="122704" y="107145"/>
                  </a:moveTo>
                  <a:lnTo>
                    <a:pt x="122704" y="110257"/>
                  </a:lnTo>
                  <a:lnTo>
                    <a:pt x="135912" y="118149"/>
                  </a:lnTo>
                  <a:lnTo>
                    <a:pt x="135912" y="114926"/>
                  </a:lnTo>
                  <a:lnTo>
                    <a:pt x="122704" y="107145"/>
                  </a:lnTo>
                  <a:close/>
                </a:path>
                <a:path w="220980" h="133350">
                  <a:moveTo>
                    <a:pt x="146923" y="107701"/>
                  </a:moveTo>
                  <a:lnTo>
                    <a:pt x="135912" y="114926"/>
                  </a:lnTo>
                  <a:lnTo>
                    <a:pt x="135912" y="118149"/>
                  </a:lnTo>
                  <a:lnTo>
                    <a:pt x="146923" y="110924"/>
                  </a:lnTo>
                  <a:lnTo>
                    <a:pt x="146923" y="107701"/>
                  </a:lnTo>
                  <a:close/>
                </a:path>
                <a:path w="220980" h="133350">
                  <a:moveTo>
                    <a:pt x="179966" y="99810"/>
                  </a:moveTo>
                  <a:lnTo>
                    <a:pt x="179966" y="103033"/>
                  </a:lnTo>
                  <a:lnTo>
                    <a:pt x="193174" y="110924"/>
                  </a:lnTo>
                  <a:lnTo>
                    <a:pt x="193174" y="107701"/>
                  </a:lnTo>
                  <a:lnTo>
                    <a:pt x="179966" y="99810"/>
                  </a:lnTo>
                  <a:close/>
                </a:path>
                <a:path w="220980" h="133350">
                  <a:moveTo>
                    <a:pt x="204185" y="100477"/>
                  </a:moveTo>
                  <a:lnTo>
                    <a:pt x="193174" y="107701"/>
                  </a:lnTo>
                  <a:lnTo>
                    <a:pt x="193174" y="110924"/>
                  </a:lnTo>
                  <a:lnTo>
                    <a:pt x="204185" y="103589"/>
                  </a:lnTo>
                  <a:lnTo>
                    <a:pt x="204185" y="100477"/>
                  </a:lnTo>
                  <a:close/>
                </a:path>
                <a:path w="220980" h="133350">
                  <a:moveTo>
                    <a:pt x="139064" y="96031"/>
                  </a:moveTo>
                  <a:lnTo>
                    <a:pt x="139064" y="99254"/>
                  </a:lnTo>
                  <a:lnTo>
                    <a:pt x="152273" y="107145"/>
                  </a:lnTo>
                  <a:lnTo>
                    <a:pt x="152273" y="103922"/>
                  </a:lnTo>
                  <a:lnTo>
                    <a:pt x="139064" y="96031"/>
                  </a:lnTo>
                  <a:close/>
                </a:path>
                <a:path w="220980" h="133350">
                  <a:moveTo>
                    <a:pt x="163283" y="96698"/>
                  </a:moveTo>
                  <a:lnTo>
                    <a:pt x="152273" y="103922"/>
                  </a:lnTo>
                  <a:lnTo>
                    <a:pt x="152273" y="107145"/>
                  </a:lnTo>
                  <a:lnTo>
                    <a:pt x="163283" y="99810"/>
                  </a:lnTo>
                  <a:lnTo>
                    <a:pt x="163283" y="96698"/>
                  </a:lnTo>
                  <a:close/>
                </a:path>
                <a:path w="220980" h="133350">
                  <a:moveTo>
                    <a:pt x="49081" y="62686"/>
                  </a:moveTo>
                  <a:lnTo>
                    <a:pt x="49081" y="65799"/>
                  </a:lnTo>
                  <a:lnTo>
                    <a:pt x="111371" y="103366"/>
                  </a:lnTo>
                  <a:lnTo>
                    <a:pt x="111371" y="100143"/>
                  </a:lnTo>
                  <a:lnTo>
                    <a:pt x="49081" y="62686"/>
                  </a:lnTo>
                  <a:close/>
                </a:path>
                <a:path w="220980" h="133350">
                  <a:moveTo>
                    <a:pt x="122382" y="92919"/>
                  </a:moveTo>
                  <a:lnTo>
                    <a:pt x="111371" y="100143"/>
                  </a:lnTo>
                  <a:lnTo>
                    <a:pt x="111371" y="103366"/>
                  </a:lnTo>
                  <a:lnTo>
                    <a:pt x="122382" y="96031"/>
                  </a:lnTo>
                  <a:lnTo>
                    <a:pt x="122382" y="92919"/>
                  </a:lnTo>
                  <a:close/>
                </a:path>
                <a:path w="220980" h="133350">
                  <a:moveTo>
                    <a:pt x="155425" y="85027"/>
                  </a:moveTo>
                  <a:lnTo>
                    <a:pt x="155425" y="88139"/>
                  </a:lnTo>
                  <a:lnTo>
                    <a:pt x="168633" y="96031"/>
                  </a:lnTo>
                  <a:lnTo>
                    <a:pt x="168633" y="92919"/>
                  </a:lnTo>
                  <a:lnTo>
                    <a:pt x="155425" y="85027"/>
                  </a:lnTo>
                  <a:close/>
                </a:path>
                <a:path w="220980" h="133350">
                  <a:moveTo>
                    <a:pt x="179644" y="85694"/>
                  </a:moveTo>
                  <a:lnTo>
                    <a:pt x="168633" y="92919"/>
                  </a:lnTo>
                  <a:lnTo>
                    <a:pt x="168633" y="96031"/>
                  </a:lnTo>
                  <a:lnTo>
                    <a:pt x="179644" y="88806"/>
                  </a:lnTo>
                  <a:lnTo>
                    <a:pt x="179644" y="85694"/>
                  </a:lnTo>
                  <a:close/>
                </a:path>
                <a:path w="220980" h="133350">
                  <a:moveTo>
                    <a:pt x="114524" y="81248"/>
                  </a:moveTo>
                  <a:lnTo>
                    <a:pt x="114524" y="84360"/>
                  </a:lnTo>
                  <a:lnTo>
                    <a:pt x="127732" y="92252"/>
                  </a:lnTo>
                  <a:lnTo>
                    <a:pt x="127732" y="89140"/>
                  </a:lnTo>
                  <a:lnTo>
                    <a:pt x="114524" y="81248"/>
                  </a:lnTo>
                  <a:close/>
                </a:path>
                <a:path w="220980" h="133350">
                  <a:moveTo>
                    <a:pt x="138743" y="81915"/>
                  </a:moveTo>
                  <a:lnTo>
                    <a:pt x="127732" y="89140"/>
                  </a:lnTo>
                  <a:lnTo>
                    <a:pt x="127732" y="92252"/>
                  </a:lnTo>
                  <a:lnTo>
                    <a:pt x="138743" y="85027"/>
                  </a:lnTo>
                  <a:lnTo>
                    <a:pt x="138743" y="81915"/>
                  </a:lnTo>
                  <a:close/>
                </a:path>
                <a:path w="220980" h="133350">
                  <a:moveTo>
                    <a:pt x="130884" y="70244"/>
                  </a:moveTo>
                  <a:lnTo>
                    <a:pt x="130884" y="73357"/>
                  </a:lnTo>
                  <a:lnTo>
                    <a:pt x="144092" y="81248"/>
                  </a:lnTo>
                  <a:lnTo>
                    <a:pt x="144092" y="78136"/>
                  </a:lnTo>
                  <a:lnTo>
                    <a:pt x="130884" y="70244"/>
                  </a:lnTo>
                  <a:close/>
                </a:path>
                <a:path w="220980" h="133350">
                  <a:moveTo>
                    <a:pt x="155103" y="70911"/>
                  </a:moveTo>
                  <a:lnTo>
                    <a:pt x="144092" y="78136"/>
                  </a:lnTo>
                  <a:lnTo>
                    <a:pt x="144092" y="81248"/>
                  </a:lnTo>
                  <a:lnTo>
                    <a:pt x="155103" y="74024"/>
                  </a:lnTo>
                  <a:lnTo>
                    <a:pt x="155103" y="70911"/>
                  </a:lnTo>
                  <a:close/>
                </a:path>
                <a:path w="220980" h="133350">
                  <a:moveTo>
                    <a:pt x="89983" y="66465"/>
                  </a:moveTo>
                  <a:lnTo>
                    <a:pt x="89983" y="69578"/>
                  </a:lnTo>
                  <a:lnTo>
                    <a:pt x="103191" y="77469"/>
                  </a:lnTo>
                  <a:lnTo>
                    <a:pt x="103191" y="74357"/>
                  </a:lnTo>
                  <a:lnTo>
                    <a:pt x="89983" y="66465"/>
                  </a:lnTo>
                  <a:close/>
                </a:path>
                <a:path w="220980" h="133350">
                  <a:moveTo>
                    <a:pt x="114202" y="67132"/>
                  </a:moveTo>
                  <a:lnTo>
                    <a:pt x="103191" y="74357"/>
                  </a:lnTo>
                  <a:lnTo>
                    <a:pt x="103191" y="77469"/>
                  </a:lnTo>
                  <a:lnTo>
                    <a:pt x="114202" y="70244"/>
                  </a:lnTo>
                  <a:lnTo>
                    <a:pt x="114202" y="67132"/>
                  </a:lnTo>
                  <a:close/>
                </a:path>
                <a:path w="220980" h="133350">
                  <a:moveTo>
                    <a:pt x="106343" y="55462"/>
                  </a:moveTo>
                  <a:lnTo>
                    <a:pt x="106343" y="58574"/>
                  </a:lnTo>
                  <a:lnTo>
                    <a:pt x="119552" y="66459"/>
                  </a:lnTo>
                  <a:lnTo>
                    <a:pt x="119552" y="63347"/>
                  </a:lnTo>
                  <a:lnTo>
                    <a:pt x="106343" y="55462"/>
                  </a:lnTo>
                  <a:close/>
                </a:path>
                <a:path w="220980" h="133350">
                  <a:moveTo>
                    <a:pt x="130562" y="56018"/>
                  </a:moveTo>
                  <a:lnTo>
                    <a:pt x="119552" y="63242"/>
                  </a:lnTo>
                  <a:lnTo>
                    <a:pt x="119563" y="66458"/>
                  </a:lnTo>
                  <a:lnTo>
                    <a:pt x="130562" y="59241"/>
                  </a:lnTo>
                  <a:lnTo>
                    <a:pt x="130562" y="56018"/>
                  </a:lnTo>
                  <a:close/>
                </a:path>
                <a:path w="220980" h="133350">
                  <a:moveTo>
                    <a:pt x="65442" y="51683"/>
                  </a:moveTo>
                  <a:lnTo>
                    <a:pt x="65442" y="54795"/>
                  </a:lnTo>
                  <a:lnTo>
                    <a:pt x="78650" y="62680"/>
                  </a:lnTo>
                  <a:lnTo>
                    <a:pt x="78650" y="59568"/>
                  </a:lnTo>
                  <a:lnTo>
                    <a:pt x="65442" y="51683"/>
                  </a:lnTo>
                  <a:close/>
                </a:path>
                <a:path w="220980" h="133350">
                  <a:moveTo>
                    <a:pt x="89661" y="52239"/>
                  </a:moveTo>
                  <a:lnTo>
                    <a:pt x="78650" y="59463"/>
                  </a:lnTo>
                  <a:lnTo>
                    <a:pt x="78661" y="62679"/>
                  </a:lnTo>
                  <a:lnTo>
                    <a:pt x="89661" y="55462"/>
                  </a:lnTo>
                  <a:lnTo>
                    <a:pt x="89661" y="52239"/>
                  </a:lnTo>
                  <a:close/>
                </a:path>
                <a:path w="220980" h="133350">
                  <a:moveTo>
                    <a:pt x="16360" y="22007"/>
                  </a:moveTo>
                  <a:lnTo>
                    <a:pt x="16360" y="25230"/>
                  </a:lnTo>
                  <a:lnTo>
                    <a:pt x="29568" y="33004"/>
                  </a:lnTo>
                  <a:lnTo>
                    <a:pt x="29574" y="29895"/>
                  </a:lnTo>
                  <a:lnTo>
                    <a:pt x="16360" y="22007"/>
                  </a:lnTo>
                  <a:close/>
                </a:path>
                <a:path w="220980" h="133350">
                  <a:moveTo>
                    <a:pt x="40579" y="22674"/>
                  </a:moveTo>
                  <a:lnTo>
                    <a:pt x="29574" y="29895"/>
                  </a:lnTo>
                  <a:lnTo>
                    <a:pt x="29580" y="33003"/>
                  </a:lnTo>
                  <a:lnTo>
                    <a:pt x="40579" y="25786"/>
                  </a:lnTo>
                  <a:lnTo>
                    <a:pt x="40579" y="22674"/>
                  </a:lnTo>
                  <a:close/>
                </a:path>
                <a:path w="220980" h="133350">
                  <a:moveTo>
                    <a:pt x="40901" y="36789"/>
                  </a:moveTo>
                  <a:lnTo>
                    <a:pt x="40901" y="40012"/>
                  </a:lnTo>
                  <a:lnTo>
                    <a:pt x="54109" y="47897"/>
                  </a:lnTo>
                  <a:lnTo>
                    <a:pt x="54115" y="44677"/>
                  </a:lnTo>
                  <a:lnTo>
                    <a:pt x="40901" y="36789"/>
                  </a:lnTo>
                  <a:close/>
                </a:path>
                <a:path w="220980" h="133350">
                  <a:moveTo>
                    <a:pt x="65120" y="37456"/>
                  </a:moveTo>
                  <a:lnTo>
                    <a:pt x="54115" y="44677"/>
                  </a:lnTo>
                  <a:lnTo>
                    <a:pt x="54120" y="47897"/>
                  </a:lnTo>
                  <a:lnTo>
                    <a:pt x="65120" y="40568"/>
                  </a:lnTo>
                  <a:lnTo>
                    <a:pt x="65120" y="37456"/>
                  </a:lnTo>
                  <a:close/>
                </a:path>
                <a:path w="220980" h="133350">
                  <a:moveTo>
                    <a:pt x="0" y="33010"/>
                  </a:moveTo>
                  <a:lnTo>
                    <a:pt x="0" y="36233"/>
                  </a:lnTo>
                  <a:lnTo>
                    <a:pt x="13208" y="44118"/>
                  </a:lnTo>
                  <a:lnTo>
                    <a:pt x="13213" y="40898"/>
                  </a:lnTo>
                  <a:lnTo>
                    <a:pt x="0" y="33010"/>
                  </a:lnTo>
                  <a:close/>
                </a:path>
                <a:path w="220980" h="133350">
                  <a:moveTo>
                    <a:pt x="24218" y="33677"/>
                  </a:moveTo>
                  <a:lnTo>
                    <a:pt x="13213" y="40898"/>
                  </a:lnTo>
                  <a:lnTo>
                    <a:pt x="13219" y="44118"/>
                  </a:lnTo>
                  <a:lnTo>
                    <a:pt x="24218" y="36789"/>
                  </a:lnTo>
                  <a:lnTo>
                    <a:pt x="24218" y="33677"/>
                  </a:lnTo>
                  <a:close/>
                </a:path>
                <a:path w="220980" h="133350">
                  <a:moveTo>
                    <a:pt x="24540" y="47904"/>
                  </a:moveTo>
                  <a:lnTo>
                    <a:pt x="24540" y="51016"/>
                  </a:lnTo>
                  <a:lnTo>
                    <a:pt x="37749" y="58907"/>
                  </a:lnTo>
                  <a:lnTo>
                    <a:pt x="37749" y="55795"/>
                  </a:lnTo>
                  <a:lnTo>
                    <a:pt x="24540" y="47904"/>
                  </a:lnTo>
                  <a:close/>
                </a:path>
                <a:path w="220980" h="133350">
                  <a:moveTo>
                    <a:pt x="48759" y="48460"/>
                  </a:moveTo>
                  <a:lnTo>
                    <a:pt x="37749" y="55684"/>
                  </a:lnTo>
                  <a:lnTo>
                    <a:pt x="37749" y="58907"/>
                  </a:lnTo>
                  <a:lnTo>
                    <a:pt x="48759" y="51683"/>
                  </a:lnTo>
                  <a:lnTo>
                    <a:pt x="48759" y="48460"/>
                  </a:lnTo>
                  <a:close/>
                </a:path>
              </a:pathLst>
            </a:custGeom>
            <a:solidFill>
              <a:srgbClr val="959595"/>
            </a:solidFill>
          </p:spPr>
          <p:txBody>
            <a:bodyPr wrap="square" lIns="0" tIns="0" rIns="0" bIns="0" rtlCol="0"/>
            <a:lstStyle/>
            <a:p>
              <a:endParaRPr/>
            </a:p>
          </p:txBody>
        </p:sp>
        <p:sp>
          <p:nvSpPr>
            <p:cNvPr id="60" name="object 60"/>
            <p:cNvSpPr/>
            <p:nvPr/>
          </p:nvSpPr>
          <p:spPr>
            <a:xfrm>
              <a:off x="2592058" y="2870276"/>
              <a:ext cx="20955" cy="52069"/>
            </a:xfrm>
            <a:custGeom>
              <a:avLst/>
              <a:gdLst/>
              <a:ahLst/>
              <a:cxnLst/>
              <a:rect l="l" t="t" r="r" b="b"/>
              <a:pathLst>
                <a:path w="20955" h="52069">
                  <a:moveTo>
                    <a:pt x="20911" y="0"/>
                  </a:moveTo>
                  <a:lnTo>
                    <a:pt x="11388" y="6001"/>
                  </a:lnTo>
                  <a:lnTo>
                    <a:pt x="11388" y="45348"/>
                  </a:lnTo>
                  <a:lnTo>
                    <a:pt x="20911" y="39346"/>
                  </a:lnTo>
                  <a:lnTo>
                    <a:pt x="20911" y="0"/>
                  </a:lnTo>
                  <a:close/>
                </a:path>
                <a:path w="20955" h="52069">
                  <a:moveTo>
                    <a:pt x="5283" y="9114"/>
                  </a:moveTo>
                  <a:lnTo>
                    <a:pt x="0" y="12115"/>
                  </a:lnTo>
                  <a:lnTo>
                    <a:pt x="0" y="51461"/>
                  </a:lnTo>
                  <a:lnTo>
                    <a:pt x="5283" y="48349"/>
                  </a:lnTo>
                  <a:lnTo>
                    <a:pt x="5283" y="9114"/>
                  </a:lnTo>
                  <a:close/>
                </a:path>
              </a:pathLst>
            </a:custGeom>
            <a:solidFill>
              <a:srgbClr val="808080"/>
            </a:solidFill>
          </p:spPr>
          <p:txBody>
            <a:bodyPr wrap="square" lIns="0" tIns="0" rIns="0" bIns="0" rtlCol="0"/>
            <a:lstStyle/>
            <a:p>
              <a:endParaRPr/>
            </a:p>
          </p:txBody>
        </p:sp>
        <p:sp>
          <p:nvSpPr>
            <p:cNvPr id="61" name="object 61"/>
            <p:cNvSpPr/>
            <p:nvPr/>
          </p:nvSpPr>
          <p:spPr>
            <a:xfrm>
              <a:off x="2603446" y="2870275"/>
              <a:ext cx="9525" cy="45720"/>
            </a:xfrm>
            <a:custGeom>
              <a:avLst/>
              <a:gdLst/>
              <a:ahLst/>
              <a:cxnLst/>
              <a:rect l="l" t="t" r="r" b="b"/>
              <a:pathLst>
                <a:path w="9525" h="45719">
                  <a:moveTo>
                    <a:pt x="0" y="6001"/>
                  </a:moveTo>
                  <a:lnTo>
                    <a:pt x="9523" y="0"/>
                  </a:lnTo>
                  <a:lnTo>
                    <a:pt x="9523" y="39346"/>
                  </a:lnTo>
                  <a:lnTo>
                    <a:pt x="0" y="45348"/>
                  </a:lnTo>
                  <a:lnTo>
                    <a:pt x="0" y="6001"/>
                  </a:lnTo>
                  <a:close/>
                </a:path>
              </a:pathLst>
            </a:custGeom>
            <a:ln w="3996">
              <a:solidFill>
                <a:srgbClr val="808080"/>
              </a:solidFill>
            </a:ln>
          </p:spPr>
          <p:txBody>
            <a:bodyPr wrap="square" lIns="0" tIns="0" rIns="0" bIns="0" rtlCol="0"/>
            <a:lstStyle/>
            <a:p>
              <a:endParaRPr/>
            </a:p>
          </p:txBody>
        </p:sp>
        <p:sp>
          <p:nvSpPr>
            <p:cNvPr id="62" name="object 62"/>
            <p:cNvSpPr/>
            <p:nvPr/>
          </p:nvSpPr>
          <p:spPr>
            <a:xfrm>
              <a:off x="2592058" y="2879390"/>
              <a:ext cx="5715" cy="42545"/>
            </a:xfrm>
            <a:custGeom>
              <a:avLst/>
              <a:gdLst/>
              <a:ahLst/>
              <a:cxnLst/>
              <a:rect l="l" t="t" r="r" b="b"/>
              <a:pathLst>
                <a:path w="5715" h="42544">
                  <a:moveTo>
                    <a:pt x="0" y="3000"/>
                  </a:moveTo>
                  <a:lnTo>
                    <a:pt x="5283" y="0"/>
                  </a:lnTo>
                  <a:lnTo>
                    <a:pt x="5283" y="39234"/>
                  </a:lnTo>
                  <a:lnTo>
                    <a:pt x="0" y="42347"/>
                  </a:lnTo>
                  <a:lnTo>
                    <a:pt x="0" y="3000"/>
                  </a:lnTo>
                  <a:close/>
                </a:path>
              </a:pathLst>
            </a:custGeom>
            <a:ln w="3995">
              <a:solidFill>
                <a:srgbClr val="808080"/>
              </a:solidFill>
            </a:ln>
          </p:spPr>
          <p:txBody>
            <a:bodyPr wrap="square" lIns="0" tIns="0" rIns="0" bIns="0" rtlCol="0"/>
            <a:lstStyle/>
            <a:p>
              <a:endParaRPr/>
            </a:p>
          </p:txBody>
        </p:sp>
        <p:sp>
          <p:nvSpPr>
            <p:cNvPr id="63" name="object 63"/>
            <p:cNvSpPr/>
            <p:nvPr/>
          </p:nvSpPr>
          <p:spPr>
            <a:xfrm>
              <a:off x="2286524" y="2656096"/>
              <a:ext cx="190155" cy="361783"/>
            </a:xfrm>
            <a:prstGeom prst="rect">
              <a:avLst/>
            </a:prstGeom>
            <a:blipFill>
              <a:blip r:embed="rId26" cstate="print"/>
              <a:stretch>
                <a:fillRect/>
              </a:stretch>
            </a:blipFill>
          </p:spPr>
          <p:txBody>
            <a:bodyPr wrap="square" lIns="0" tIns="0" rIns="0" bIns="0" rtlCol="0"/>
            <a:lstStyle/>
            <a:p>
              <a:endParaRPr/>
            </a:p>
          </p:txBody>
        </p:sp>
        <p:sp>
          <p:nvSpPr>
            <p:cNvPr id="64" name="object 64"/>
            <p:cNvSpPr/>
            <p:nvPr/>
          </p:nvSpPr>
          <p:spPr>
            <a:xfrm>
              <a:off x="2327003" y="2656096"/>
              <a:ext cx="149860" cy="259079"/>
            </a:xfrm>
            <a:custGeom>
              <a:avLst/>
              <a:gdLst/>
              <a:ahLst/>
              <a:cxnLst/>
              <a:rect l="l" t="t" r="r" b="b"/>
              <a:pathLst>
                <a:path w="149859" h="259080">
                  <a:moveTo>
                    <a:pt x="149676" y="258639"/>
                  </a:moveTo>
                  <a:lnTo>
                    <a:pt x="108448" y="244843"/>
                  </a:lnTo>
                  <a:lnTo>
                    <a:pt x="69452" y="225962"/>
                  </a:lnTo>
                  <a:lnTo>
                    <a:pt x="33148" y="202246"/>
                  </a:lnTo>
                  <a:lnTo>
                    <a:pt x="0" y="173945"/>
                  </a:lnTo>
                  <a:lnTo>
                    <a:pt x="0" y="0"/>
                  </a:lnTo>
                  <a:lnTo>
                    <a:pt x="33872" y="27481"/>
                  </a:lnTo>
                  <a:lnTo>
                    <a:pt x="70317" y="51127"/>
                  </a:lnTo>
                  <a:lnTo>
                    <a:pt x="109022" y="70772"/>
                  </a:lnTo>
                  <a:lnTo>
                    <a:pt x="149676" y="86250"/>
                  </a:lnTo>
                  <a:lnTo>
                    <a:pt x="149676" y="258639"/>
                  </a:lnTo>
                  <a:close/>
                </a:path>
              </a:pathLst>
            </a:custGeom>
            <a:ln w="7994">
              <a:solidFill>
                <a:srgbClr val="000000"/>
              </a:solidFill>
            </a:ln>
          </p:spPr>
          <p:txBody>
            <a:bodyPr wrap="square" lIns="0" tIns="0" rIns="0" bIns="0" rtlCol="0"/>
            <a:lstStyle/>
            <a:p>
              <a:endParaRPr/>
            </a:p>
          </p:txBody>
        </p:sp>
        <p:sp>
          <p:nvSpPr>
            <p:cNvPr id="65" name="object 65"/>
            <p:cNvSpPr/>
            <p:nvPr/>
          </p:nvSpPr>
          <p:spPr>
            <a:xfrm>
              <a:off x="2282525" y="2662099"/>
              <a:ext cx="262297" cy="359779"/>
            </a:xfrm>
            <a:prstGeom prst="rect">
              <a:avLst/>
            </a:prstGeom>
            <a:blipFill>
              <a:blip r:embed="rId27" cstate="print"/>
              <a:stretch>
                <a:fillRect/>
              </a:stretch>
            </a:blipFill>
          </p:spPr>
          <p:txBody>
            <a:bodyPr wrap="square" lIns="0" tIns="0" rIns="0" bIns="0" rtlCol="0"/>
            <a:lstStyle/>
            <a:p>
              <a:endParaRPr/>
            </a:p>
          </p:txBody>
        </p:sp>
        <p:sp>
          <p:nvSpPr>
            <p:cNvPr id="66" name="object 66"/>
            <p:cNvSpPr/>
            <p:nvPr/>
          </p:nvSpPr>
          <p:spPr>
            <a:xfrm>
              <a:off x="2286524" y="2639201"/>
              <a:ext cx="344805" cy="379095"/>
            </a:xfrm>
            <a:custGeom>
              <a:avLst/>
              <a:gdLst/>
              <a:ahLst/>
              <a:cxnLst/>
              <a:rect l="l" t="t" r="r" b="b"/>
              <a:pathLst>
                <a:path w="344805" h="379094">
                  <a:moveTo>
                    <a:pt x="177935" y="378678"/>
                  </a:moveTo>
                  <a:lnTo>
                    <a:pt x="344415" y="281646"/>
                  </a:lnTo>
                  <a:lnTo>
                    <a:pt x="344415" y="207845"/>
                  </a:lnTo>
                  <a:lnTo>
                    <a:pt x="289429" y="175501"/>
                  </a:lnTo>
                  <a:lnTo>
                    <a:pt x="289429" y="73912"/>
                  </a:lnTo>
                  <a:lnTo>
                    <a:pt x="173351" y="6113"/>
                  </a:lnTo>
                  <a:lnTo>
                    <a:pt x="119896" y="21562"/>
                  </a:lnTo>
                  <a:lnTo>
                    <a:pt x="83245" y="0"/>
                  </a:lnTo>
                  <a:lnTo>
                    <a:pt x="40479" y="16894"/>
                  </a:lnTo>
                  <a:lnTo>
                    <a:pt x="40479" y="178613"/>
                  </a:lnTo>
                  <a:lnTo>
                    <a:pt x="0" y="201620"/>
                  </a:lnTo>
                  <a:lnTo>
                    <a:pt x="0" y="275533"/>
                  </a:lnTo>
                  <a:lnTo>
                    <a:pt x="39438" y="309577"/>
                  </a:lnTo>
                  <a:lnTo>
                    <a:pt x="82586" y="338318"/>
                  </a:lnTo>
                  <a:lnTo>
                    <a:pt x="128925" y="361452"/>
                  </a:lnTo>
                  <a:lnTo>
                    <a:pt x="177935" y="378678"/>
                  </a:lnTo>
                  <a:close/>
                </a:path>
              </a:pathLst>
            </a:custGeom>
            <a:ln w="16659">
              <a:solidFill>
                <a:srgbClr val="000000"/>
              </a:solidFill>
            </a:ln>
          </p:spPr>
          <p:txBody>
            <a:bodyPr wrap="square" lIns="0" tIns="0" rIns="0" bIns="0" rtlCol="0"/>
            <a:lstStyle/>
            <a:p>
              <a:endParaRPr/>
            </a:p>
          </p:txBody>
        </p:sp>
        <p:sp>
          <p:nvSpPr>
            <p:cNvPr id="67" name="object 67"/>
            <p:cNvSpPr/>
            <p:nvPr/>
          </p:nvSpPr>
          <p:spPr>
            <a:xfrm>
              <a:off x="2158991" y="2928629"/>
              <a:ext cx="264795" cy="183515"/>
            </a:xfrm>
            <a:custGeom>
              <a:avLst/>
              <a:gdLst/>
              <a:ahLst/>
              <a:cxnLst/>
              <a:rect l="l" t="t" r="r" b="b"/>
              <a:pathLst>
                <a:path w="264794" h="183514">
                  <a:moveTo>
                    <a:pt x="0" y="56907"/>
                  </a:moveTo>
                  <a:lnTo>
                    <a:pt x="80948" y="0"/>
                  </a:lnTo>
                  <a:lnTo>
                    <a:pt x="264233" y="106145"/>
                  </a:lnTo>
                  <a:lnTo>
                    <a:pt x="264233" y="133932"/>
                  </a:lnTo>
                  <a:lnTo>
                    <a:pt x="180232" y="183170"/>
                  </a:lnTo>
                  <a:lnTo>
                    <a:pt x="0" y="78469"/>
                  </a:lnTo>
                  <a:lnTo>
                    <a:pt x="0" y="56907"/>
                  </a:lnTo>
                  <a:close/>
                </a:path>
              </a:pathLst>
            </a:custGeom>
            <a:ln w="16664">
              <a:solidFill>
                <a:srgbClr val="000000"/>
              </a:solidFill>
            </a:ln>
          </p:spPr>
          <p:txBody>
            <a:bodyPr wrap="square" lIns="0" tIns="0" rIns="0" bIns="0" rtlCol="0"/>
            <a:lstStyle/>
            <a:p>
              <a:endParaRPr/>
            </a:p>
          </p:txBody>
        </p:sp>
        <p:sp>
          <p:nvSpPr>
            <p:cNvPr id="68" name="object 68"/>
            <p:cNvSpPr/>
            <p:nvPr/>
          </p:nvSpPr>
          <p:spPr>
            <a:xfrm>
              <a:off x="2378458" y="2921961"/>
              <a:ext cx="78975" cy="70577"/>
            </a:xfrm>
            <a:prstGeom prst="rect">
              <a:avLst/>
            </a:prstGeom>
            <a:blipFill>
              <a:blip r:embed="rId28" cstate="print"/>
              <a:stretch>
                <a:fillRect/>
              </a:stretch>
            </a:blipFill>
          </p:spPr>
          <p:txBody>
            <a:bodyPr wrap="square" lIns="0" tIns="0" rIns="0" bIns="0" rtlCol="0"/>
            <a:lstStyle/>
            <a:p>
              <a:endParaRPr/>
            </a:p>
          </p:txBody>
        </p:sp>
        <p:sp>
          <p:nvSpPr>
            <p:cNvPr id="69" name="object 69"/>
            <p:cNvSpPr/>
            <p:nvPr/>
          </p:nvSpPr>
          <p:spPr>
            <a:xfrm>
              <a:off x="2345329" y="2694664"/>
              <a:ext cx="108441" cy="183503"/>
            </a:xfrm>
            <a:prstGeom prst="rect">
              <a:avLst/>
            </a:prstGeom>
            <a:blipFill>
              <a:blip r:embed="rId29" cstate="print"/>
              <a:stretch>
                <a:fillRect/>
              </a:stretch>
            </a:blipFill>
          </p:spPr>
          <p:txBody>
            <a:bodyPr wrap="square" lIns="0" tIns="0" rIns="0" bIns="0" rtlCol="0"/>
            <a:lstStyle/>
            <a:p>
              <a:endParaRPr/>
            </a:p>
          </p:txBody>
        </p:sp>
        <p:sp>
          <p:nvSpPr>
            <p:cNvPr id="70" name="object 70"/>
            <p:cNvSpPr/>
            <p:nvPr/>
          </p:nvSpPr>
          <p:spPr>
            <a:xfrm>
              <a:off x="2345329" y="2694663"/>
              <a:ext cx="108585" cy="189230"/>
            </a:xfrm>
            <a:custGeom>
              <a:avLst/>
              <a:gdLst/>
              <a:ahLst/>
              <a:cxnLst/>
              <a:rect l="l" t="t" r="r" b="b"/>
              <a:pathLst>
                <a:path w="108584" h="189230">
                  <a:moveTo>
                    <a:pt x="4595" y="121706"/>
                  </a:moveTo>
                  <a:lnTo>
                    <a:pt x="4595" y="4557"/>
                  </a:lnTo>
                  <a:lnTo>
                    <a:pt x="0" y="0"/>
                  </a:lnTo>
                  <a:lnTo>
                    <a:pt x="24045" y="21015"/>
                  </a:lnTo>
                  <a:lnTo>
                    <a:pt x="50333" y="38915"/>
                  </a:lnTo>
                  <a:lnTo>
                    <a:pt x="78564" y="53501"/>
                  </a:lnTo>
                  <a:lnTo>
                    <a:pt x="108441" y="64576"/>
                  </a:lnTo>
                  <a:lnTo>
                    <a:pt x="108441" y="189061"/>
                  </a:lnTo>
                  <a:lnTo>
                    <a:pt x="108441" y="183503"/>
                  </a:lnTo>
                  <a:lnTo>
                    <a:pt x="80466" y="171659"/>
                  </a:lnTo>
                  <a:lnTo>
                    <a:pt x="53725" y="157356"/>
                  </a:lnTo>
                  <a:lnTo>
                    <a:pt x="28380" y="140677"/>
                  </a:lnTo>
                  <a:lnTo>
                    <a:pt x="4595" y="121706"/>
                  </a:lnTo>
                  <a:close/>
                </a:path>
              </a:pathLst>
            </a:custGeom>
            <a:ln w="7994">
              <a:solidFill>
                <a:srgbClr val="000000"/>
              </a:solidFill>
            </a:ln>
          </p:spPr>
          <p:txBody>
            <a:bodyPr wrap="square" lIns="0" tIns="0" rIns="0" bIns="0" rtlCol="0"/>
            <a:lstStyle/>
            <a:p>
              <a:endParaRPr/>
            </a:p>
          </p:txBody>
        </p:sp>
        <p:sp>
          <p:nvSpPr>
            <p:cNvPr id="71" name="object 71"/>
            <p:cNvSpPr/>
            <p:nvPr/>
          </p:nvSpPr>
          <p:spPr>
            <a:xfrm>
              <a:off x="2551124" y="3724486"/>
              <a:ext cx="247015" cy="175260"/>
            </a:xfrm>
            <a:custGeom>
              <a:avLst/>
              <a:gdLst/>
              <a:ahLst/>
              <a:cxnLst/>
              <a:rect l="l" t="t" r="r" b="b"/>
              <a:pathLst>
                <a:path w="247015" h="175260">
                  <a:moveTo>
                    <a:pt x="181475" y="0"/>
                  </a:moveTo>
                  <a:lnTo>
                    <a:pt x="0" y="174956"/>
                  </a:lnTo>
                  <a:lnTo>
                    <a:pt x="89095" y="174956"/>
                  </a:lnTo>
                  <a:lnTo>
                    <a:pt x="132343" y="166316"/>
                  </a:lnTo>
                  <a:lnTo>
                    <a:pt x="172617" y="149315"/>
                  </a:lnTo>
                  <a:lnTo>
                    <a:pt x="208767" y="124577"/>
                  </a:lnTo>
                  <a:lnTo>
                    <a:pt x="239648" y="92730"/>
                  </a:lnTo>
                  <a:lnTo>
                    <a:pt x="246482" y="68481"/>
                  </a:lnTo>
                  <a:lnTo>
                    <a:pt x="243735" y="44286"/>
                  </a:lnTo>
                  <a:lnTo>
                    <a:pt x="212942" y="7080"/>
                  </a:lnTo>
                  <a:lnTo>
                    <a:pt x="181475" y="0"/>
                  </a:lnTo>
                  <a:close/>
                </a:path>
              </a:pathLst>
            </a:custGeom>
            <a:solidFill>
              <a:srgbClr val="DDDDDD"/>
            </a:solidFill>
          </p:spPr>
          <p:txBody>
            <a:bodyPr wrap="square" lIns="0" tIns="0" rIns="0" bIns="0" rtlCol="0"/>
            <a:lstStyle/>
            <a:p>
              <a:endParaRPr/>
            </a:p>
          </p:txBody>
        </p:sp>
        <p:sp>
          <p:nvSpPr>
            <p:cNvPr id="72" name="object 72"/>
            <p:cNvSpPr/>
            <p:nvPr/>
          </p:nvSpPr>
          <p:spPr>
            <a:xfrm>
              <a:off x="2551124" y="3766956"/>
              <a:ext cx="168933" cy="132487"/>
            </a:xfrm>
            <a:prstGeom prst="rect">
              <a:avLst/>
            </a:prstGeom>
            <a:blipFill>
              <a:blip r:embed="rId30" cstate="print"/>
              <a:stretch>
                <a:fillRect/>
              </a:stretch>
            </a:blipFill>
          </p:spPr>
          <p:txBody>
            <a:bodyPr wrap="square" lIns="0" tIns="0" rIns="0" bIns="0" rtlCol="0"/>
            <a:lstStyle/>
            <a:p>
              <a:endParaRPr/>
            </a:p>
          </p:txBody>
        </p:sp>
        <p:sp>
          <p:nvSpPr>
            <p:cNvPr id="73" name="object 73"/>
            <p:cNvSpPr/>
            <p:nvPr/>
          </p:nvSpPr>
          <p:spPr>
            <a:xfrm>
              <a:off x="2551124" y="3766956"/>
              <a:ext cx="169545" cy="132715"/>
            </a:xfrm>
            <a:custGeom>
              <a:avLst/>
              <a:gdLst/>
              <a:ahLst/>
              <a:cxnLst/>
              <a:rect l="l" t="t" r="r" b="b"/>
              <a:pathLst>
                <a:path w="169544" h="132714">
                  <a:moveTo>
                    <a:pt x="133" y="98220"/>
                  </a:moveTo>
                  <a:lnTo>
                    <a:pt x="168933" y="0"/>
                  </a:lnTo>
                  <a:lnTo>
                    <a:pt x="157523" y="41124"/>
                  </a:lnTo>
                  <a:lnTo>
                    <a:pt x="0" y="132487"/>
                  </a:lnTo>
                  <a:lnTo>
                    <a:pt x="133" y="98220"/>
                  </a:lnTo>
                  <a:close/>
                </a:path>
              </a:pathLst>
            </a:custGeom>
            <a:ln w="7998">
              <a:solidFill>
                <a:srgbClr val="FFFFFF"/>
              </a:solidFill>
            </a:ln>
          </p:spPr>
          <p:txBody>
            <a:bodyPr wrap="square" lIns="0" tIns="0" rIns="0" bIns="0" rtlCol="0"/>
            <a:lstStyle/>
            <a:p>
              <a:endParaRPr/>
            </a:p>
          </p:txBody>
        </p:sp>
        <p:sp>
          <p:nvSpPr>
            <p:cNvPr id="74" name="object 74"/>
            <p:cNvSpPr/>
            <p:nvPr/>
          </p:nvSpPr>
          <p:spPr>
            <a:xfrm>
              <a:off x="2697059" y="3593399"/>
              <a:ext cx="75465" cy="187116"/>
            </a:xfrm>
            <a:prstGeom prst="rect">
              <a:avLst/>
            </a:prstGeom>
            <a:blipFill>
              <a:blip r:embed="rId31" cstate="print"/>
              <a:stretch>
                <a:fillRect/>
              </a:stretch>
            </a:blipFill>
          </p:spPr>
          <p:txBody>
            <a:bodyPr wrap="square" lIns="0" tIns="0" rIns="0" bIns="0" rtlCol="0"/>
            <a:lstStyle/>
            <a:p>
              <a:endParaRPr/>
            </a:p>
          </p:txBody>
        </p:sp>
        <p:sp>
          <p:nvSpPr>
            <p:cNvPr id="75" name="object 75"/>
            <p:cNvSpPr/>
            <p:nvPr/>
          </p:nvSpPr>
          <p:spPr>
            <a:xfrm>
              <a:off x="2697059" y="3593400"/>
              <a:ext cx="75565" cy="187325"/>
            </a:xfrm>
            <a:custGeom>
              <a:avLst/>
              <a:gdLst/>
              <a:ahLst/>
              <a:cxnLst/>
              <a:rect l="l" t="t" r="r" b="b"/>
              <a:pathLst>
                <a:path w="75565" h="187325">
                  <a:moveTo>
                    <a:pt x="0" y="187116"/>
                  </a:moveTo>
                  <a:lnTo>
                    <a:pt x="55386" y="0"/>
                  </a:lnTo>
                  <a:lnTo>
                    <a:pt x="75465" y="0"/>
                  </a:lnTo>
                  <a:lnTo>
                    <a:pt x="22998" y="173556"/>
                  </a:lnTo>
                  <a:lnTo>
                    <a:pt x="0" y="187116"/>
                  </a:lnTo>
                  <a:close/>
                </a:path>
              </a:pathLst>
            </a:custGeom>
            <a:ln w="7993">
              <a:solidFill>
                <a:srgbClr val="FFFFFF"/>
              </a:solidFill>
            </a:ln>
          </p:spPr>
          <p:txBody>
            <a:bodyPr wrap="square" lIns="0" tIns="0" rIns="0" bIns="0" rtlCol="0"/>
            <a:lstStyle/>
            <a:p>
              <a:endParaRPr/>
            </a:p>
          </p:txBody>
        </p:sp>
        <p:sp>
          <p:nvSpPr>
            <p:cNvPr id="76" name="object 76"/>
            <p:cNvSpPr/>
            <p:nvPr/>
          </p:nvSpPr>
          <p:spPr>
            <a:xfrm>
              <a:off x="2517958" y="3458244"/>
              <a:ext cx="254565" cy="135154"/>
            </a:xfrm>
            <a:prstGeom prst="rect">
              <a:avLst/>
            </a:prstGeom>
            <a:blipFill>
              <a:blip r:embed="rId32" cstate="print"/>
              <a:stretch>
                <a:fillRect/>
              </a:stretch>
            </a:blipFill>
          </p:spPr>
          <p:txBody>
            <a:bodyPr wrap="square" lIns="0" tIns="0" rIns="0" bIns="0" rtlCol="0"/>
            <a:lstStyle/>
            <a:p>
              <a:endParaRPr/>
            </a:p>
          </p:txBody>
        </p:sp>
        <p:sp>
          <p:nvSpPr>
            <p:cNvPr id="77" name="object 77"/>
            <p:cNvSpPr/>
            <p:nvPr/>
          </p:nvSpPr>
          <p:spPr>
            <a:xfrm>
              <a:off x="2517959" y="3458245"/>
              <a:ext cx="254635" cy="135255"/>
            </a:xfrm>
            <a:custGeom>
              <a:avLst/>
              <a:gdLst/>
              <a:ahLst/>
              <a:cxnLst/>
              <a:rect l="l" t="t" r="r" b="b"/>
              <a:pathLst>
                <a:path w="254634" h="135255">
                  <a:moveTo>
                    <a:pt x="0" y="778"/>
                  </a:moveTo>
                  <a:lnTo>
                    <a:pt x="20722" y="0"/>
                  </a:lnTo>
                  <a:lnTo>
                    <a:pt x="183584" y="86472"/>
                  </a:lnTo>
                  <a:lnTo>
                    <a:pt x="254565" y="135154"/>
                  </a:lnTo>
                  <a:lnTo>
                    <a:pt x="234486" y="135154"/>
                  </a:lnTo>
                  <a:lnTo>
                    <a:pt x="187306" y="108813"/>
                  </a:lnTo>
                  <a:lnTo>
                    <a:pt x="140265" y="82204"/>
                  </a:lnTo>
                  <a:lnTo>
                    <a:pt x="93366" y="55329"/>
                  </a:lnTo>
                  <a:lnTo>
                    <a:pt x="46610" y="28186"/>
                  </a:lnTo>
                  <a:lnTo>
                    <a:pt x="0" y="778"/>
                  </a:lnTo>
                  <a:close/>
                </a:path>
              </a:pathLst>
            </a:custGeom>
            <a:ln w="8000">
              <a:solidFill>
                <a:srgbClr val="FFFFFF"/>
              </a:solidFill>
            </a:ln>
          </p:spPr>
          <p:txBody>
            <a:bodyPr wrap="square" lIns="0" tIns="0" rIns="0" bIns="0" rtlCol="0"/>
            <a:lstStyle/>
            <a:p>
              <a:endParaRPr/>
            </a:p>
          </p:txBody>
        </p:sp>
        <p:sp>
          <p:nvSpPr>
            <p:cNvPr id="78" name="object 78"/>
            <p:cNvSpPr/>
            <p:nvPr/>
          </p:nvSpPr>
          <p:spPr>
            <a:xfrm>
              <a:off x="2316304" y="3645416"/>
              <a:ext cx="380755" cy="219760"/>
            </a:xfrm>
            <a:prstGeom prst="rect">
              <a:avLst/>
            </a:prstGeom>
            <a:blipFill>
              <a:blip r:embed="rId33" cstate="print"/>
              <a:stretch>
                <a:fillRect/>
              </a:stretch>
            </a:blipFill>
          </p:spPr>
          <p:txBody>
            <a:bodyPr wrap="square" lIns="0" tIns="0" rIns="0" bIns="0" rtlCol="0"/>
            <a:lstStyle/>
            <a:p>
              <a:endParaRPr/>
            </a:p>
          </p:txBody>
        </p:sp>
        <p:sp>
          <p:nvSpPr>
            <p:cNvPr id="79" name="object 79"/>
            <p:cNvSpPr/>
            <p:nvPr/>
          </p:nvSpPr>
          <p:spPr>
            <a:xfrm>
              <a:off x="2316303" y="3645417"/>
              <a:ext cx="381000" cy="220345"/>
            </a:xfrm>
            <a:custGeom>
              <a:avLst/>
              <a:gdLst/>
              <a:ahLst/>
              <a:cxnLst/>
              <a:rect l="l" t="t" r="r" b="b"/>
              <a:pathLst>
                <a:path w="381000" h="220345">
                  <a:moveTo>
                    <a:pt x="0" y="84994"/>
                  </a:moveTo>
                  <a:lnTo>
                    <a:pt x="146901" y="0"/>
                  </a:lnTo>
                  <a:lnTo>
                    <a:pt x="380755" y="135099"/>
                  </a:lnTo>
                  <a:lnTo>
                    <a:pt x="234953" y="219760"/>
                  </a:lnTo>
                  <a:lnTo>
                    <a:pt x="183782" y="200932"/>
                  </a:lnTo>
                  <a:lnTo>
                    <a:pt x="134457" y="177900"/>
                  </a:lnTo>
                  <a:lnTo>
                    <a:pt x="87221" y="150805"/>
                  </a:lnTo>
                  <a:lnTo>
                    <a:pt x="42321" y="119789"/>
                  </a:lnTo>
                  <a:lnTo>
                    <a:pt x="0" y="84994"/>
                  </a:lnTo>
                  <a:close/>
                </a:path>
              </a:pathLst>
            </a:custGeom>
            <a:ln w="7999">
              <a:solidFill>
                <a:srgbClr val="FFFFFF"/>
              </a:solidFill>
            </a:ln>
          </p:spPr>
          <p:txBody>
            <a:bodyPr wrap="square" lIns="0" tIns="0" rIns="0" bIns="0" rtlCol="0"/>
            <a:lstStyle/>
            <a:p>
              <a:endParaRPr/>
            </a:p>
          </p:txBody>
        </p:sp>
        <p:sp>
          <p:nvSpPr>
            <p:cNvPr id="80" name="object 80"/>
            <p:cNvSpPr/>
            <p:nvPr/>
          </p:nvSpPr>
          <p:spPr>
            <a:xfrm>
              <a:off x="2463204" y="3458245"/>
              <a:ext cx="289240" cy="322271"/>
            </a:xfrm>
            <a:prstGeom prst="rect">
              <a:avLst/>
            </a:prstGeom>
            <a:blipFill>
              <a:blip r:embed="rId34" cstate="print"/>
              <a:stretch>
                <a:fillRect/>
              </a:stretch>
            </a:blipFill>
          </p:spPr>
          <p:txBody>
            <a:bodyPr wrap="square" lIns="0" tIns="0" rIns="0" bIns="0" rtlCol="0"/>
            <a:lstStyle/>
            <a:p>
              <a:endParaRPr/>
            </a:p>
          </p:txBody>
        </p:sp>
        <p:sp>
          <p:nvSpPr>
            <p:cNvPr id="81" name="object 81"/>
            <p:cNvSpPr/>
            <p:nvPr/>
          </p:nvSpPr>
          <p:spPr>
            <a:xfrm>
              <a:off x="2463204" y="3458244"/>
              <a:ext cx="289560" cy="322580"/>
            </a:xfrm>
            <a:custGeom>
              <a:avLst/>
              <a:gdLst/>
              <a:ahLst/>
              <a:cxnLst/>
              <a:rect l="l" t="t" r="r" b="b"/>
              <a:pathLst>
                <a:path w="289559" h="322580">
                  <a:moveTo>
                    <a:pt x="233854" y="322271"/>
                  </a:moveTo>
                  <a:lnTo>
                    <a:pt x="187175" y="295095"/>
                  </a:lnTo>
                  <a:lnTo>
                    <a:pt x="140452" y="267998"/>
                  </a:lnTo>
                  <a:lnTo>
                    <a:pt x="93684" y="240980"/>
                  </a:lnTo>
                  <a:lnTo>
                    <a:pt x="46871" y="214038"/>
                  </a:lnTo>
                  <a:lnTo>
                    <a:pt x="11" y="187171"/>
                  </a:lnTo>
                  <a:lnTo>
                    <a:pt x="55397" y="0"/>
                  </a:lnTo>
                  <a:lnTo>
                    <a:pt x="289240" y="135154"/>
                  </a:lnTo>
                  <a:lnTo>
                    <a:pt x="233854" y="322271"/>
                  </a:lnTo>
                  <a:close/>
                </a:path>
              </a:pathLst>
            </a:custGeom>
            <a:ln w="7996">
              <a:solidFill>
                <a:srgbClr val="000000"/>
              </a:solidFill>
            </a:ln>
          </p:spPr>
          <p:txBody>
            <a:bodyPr wrap="square" lIns="0" tIns="0" rIns="0" bIns="0" rtlCol="0"/>
            <a:lstStyle/>
            <a:p>
              <a:endParaRPr/>
            </a:p>
          </p:txBody>
        </p:sp>
        <p:sp>
          <p:nvSpPr>
            <p:cNvPr id="82" name="object 82"/>
            <p:cNvSpPr/>
            <p:nvPr/>
          </p:nvSpPr>
          <p:spPr>
            <a:xfrm>
              <a:off x="2316304" y="3730410"/>
              <a:ext cx="234953" cy="169032"/>
            </a:xfrm>
            <a:prstGeom prst="rect">
              <a:avLst/>
            </a:prstGeom>
            <a:blipFill>
              <a:blip r:embed="rId35" cstate="print"/>
              <a:stretch>
                <a:fillRect/>
              </a:stretch>
            </a:blipFill>
          </p:spPr>
          <p:txBody>
            <a:bodyPr wrap="square" lIns="0" tIns="0" rIns="0" bIns="0" rtlCol="0"/>
            <a:lstStyle/>
            <a:p>
              <a:endParaRPr/>
            </a:p>
          </p:txBody>
        </p:sp>
        <p:sp>
          <p:nvSpPr>
            <p:cNvPr id="83" name="object 83"/>
            <p:cNvSpPr/>
            <p:nvPr/>
          </p:nvSpPr>
          <p:spPr>
            <a:xfrm>
              <a:off x="2312304" y="3726411"/>
              <a:ext cx="242951" cy="177031"/>
            </a:xfrm>
            <a:prstGeom prst="rect">
              <a:avLst/>
            </a:prstGeom>
            <a:blipFill>
              <a:blip r:embed="rId36" cstate="print"/>
              <a:stretch>
                <a:fillRect/>
              </a:stretch>
            </a:blipFill>
          </p:spPr>
          <p:txBody>
            <a:bodyPr wrap="square" lIns="0" tIns="0" rIns="0" bIns="0" rtlCol="0"/>
            <a:lstStyle/>
            <a:p>
              <a:endParaRPr/>
            </a:p>
          </p:txBody>
        </p:sp>
        <p:sp>
          <p:nvSpPr>
            <p:cNvPr id="84" name="object 84"/>
            <p:cNvSpPr/>
            <p:nvPr/>
          </p:nvSpPr>
          <p:spPr>
            <a:xfrm>
              <a:off x="2316304" y="3458245"/>
              <a:ext cx="456565" cy="441325"/>
            </a:xfrm>
            <a:custGeom>
              <a:avLst/>
              <a:gdLst/>
              <a:ahLst/>
              <a:cxnLst/>
              <a:rect l="l" t="t" r="r" b="b"/>
              <a:pathLst>
                <a:path w="456565" h="441325">
                  <a:moveTo>
                    <a:pt x="234819" y="441198"/>
                  </a:moveTo>
                  <a:lnTo>
                    <a:pt x="392343" y="349835"/>
                  </a:lnTo>
                  <a:lnTo>
                    <a:pt x="456220" y="135154"/>
                  </a:lnTo>
                  <a:lnTo>
                    <a:pt x="222377" y="0"/>
                  </a:lnTo>
                  <a:lnTo>
                    <a:pt x="202298" y="0"/>
                  </a:lnTo>
                  <a:lnTo>
                    <a:pt x="146901" y="187171"/>
                  </a:lnTo>
                  <a:lnTo>
                    <a:pt x="0" y="272166"/>
                  </a:lnTo>
                  <a:lnTo>
                    <a:pt x="41235" y="340880"/>
                  </a:lnTo>
                  <a:lnTo>
                    <a:pt x="85685" y="373159"/>
                  </a:lnTo>
                  <a:lnTo>
                    <a:pt x="132999" y="400775"/>
                  </a:lnTo>
                  <a:lnTo>
                    <a:pt x="182827" y="423522"/>
                  </a:lnTo>
                  <a:lnTo>
                    <a:pt x="234819" y="441198"/>
                  </a:lnTo>
                  <a:close/>
                </a:path>
              </a:pathLst>
            </a:custGeom>
            <a:ln w="16661">
              <a:solidFill>
                <a:srgbClr val="000000"/>
              </a:solidFill>
            </a:ln>
          </p:spPr>
          <p:txBody>
            <a:bodyPr wrap="square" lIns="0" tIns="0" rIns="0" bIns="0" rtlCol="0"/>
            <a:lstStyle/>
            <a:p>
              <a:endParaRPr/>
            </a:p>
          </p:txBody>
        </p:sp>
        <p:sp>
          <p:nvSpPr>
            <p:cNvPr id="85" name="object 85"/>
            <p:cNvSpPr/>
            <p:nvPr/>
          </p:nvSpPr>
          <p:spPr>
            <a:xfrm>
              <a:off x="2480542" y="3480252"/>
              <a:ext cx="207645" cy="281305"/>
            </a:xfrm>
            <a:custGeom>
              <a:avLst/>
              <a:gdLst/>
              <a:ahLst/>
              <a:cxnLst/>
              <a:rect l="l" t="t" r="r" b="b"/>
              <a:pathLst>
                <a:path w="207644" h="281305">
                  <a:moveTo>
                    <a:pt x="48360" y="0"/>
                  </a:moveTo>
                  <a:lnTo>
                    <a:pt x="0" y="161719"/>
                  </a:lnTo>
                  <a:lnTo>
                    <a:pt x="207126" y="281002"/>
                  </a:lnTo>
                </a:path>
              </a:pathLst>
            </a:custGeom>
            <a:ln w="7995">
              <a:solidFill>
                <a:srgbClr val="FFFFFF"/>
              </a:solidFill>
            </a:ln>
          </p:spPr>
          <p:txBody>
            <a:bodyPr wrap="square" lIns="0" tIns="0" rIns="0" bIns="0" rtlCol="0"/>
            <a:lstStyle/>
            <a:p>
              <a:endParaRPr/>
            </a:p>
          </p:txBody>
        </p:sp>
        <p:sp>
          <p:nvSpPr>
            <p:cNvPr id="86" name="object 86"/>
            <p:cNvSpPr/>
            <p:nvPr/>
          </p:nvSpPr>
          <p:spPr>
            <a:xfrm>
              <a:off x="2564487" y="3812648"/>
              <a:ext cx="100965" cy="78740"/>
            </a:xfrm>
            <a:custGeom>
              <a:avLst/>
              <a:gdLst/>
              <a:ahLst/>
              <a:cxnLst/>
              <a:rect l="l" t="t" r="r" b="b"/>
              <a:pathLst>
                <a:path w="100965" h="78739">
                  <a:moveTo>
                    <a:pt x="100827" y="0"/>
                  </a:moveTo>
                  <a:lnTo>
                    <a:pt x="0" y="58474"/>
                  </a:lnTo>
                  <a:lnTo>
                    <a:pt x="0" y="78569"/>
                  </a:lnTo>
                </a:path>
              </a:pathLst>
            </a:custGeom>
            <a:ln w="7998">
              <a:solidFill>
                <a:srgbClr val="000000"/>
              </a:solidFill>
            </a:ln>
          </p:spPr>
          <p:txBody>
            <a:bodyPr wrap="square" lIns="0" tIns="0" rIns="0" bIns="0" rtlCol="0"/>
            <a:lstStyle/>
            <a:p>
              <a:endParaRPr/>
            </a:p>
          </p:txBody>
        </p:sp>
        <p:sp>
          <p:nvSpPr>
            <p:cNvPr id="87" name="object 87"/>
            <p:cNvSpPr/>
            <p:nvPr/>
          </p:nvSpPr>
          <p:spPr>
            <a:xfrm>
              <a:off x="2486935" y="3480251"/>
              <a:ext cx="248172" cy="281002"/>
            </a:xfrm>
            <a:prstGeom prst="rect">
              <a:avLst/>
            </a:prstGeom>
            <a:blipFill>
              <a:blip r:embed="rId37" cstate="print"/>
              <a:stretch>
                <a:fillRect/>
              </a:stretch>
            </a:blipFill>
          </p:spPr>
          <p:txBody>
            <a:bodyPr wrap="square" lIns="0" tIns="0" rIns="0" bIns="0" rtlCol="0"/>
            <a:lstStyle/>
            <a:p>
              <a:endParaRPr/>
            </a:p>
          </p:txBody>
        </p:sp>
        <p:sp>
          <p:nvSpPr>
            <p:cNvPr id="88" name="object 88"/>
            <p:cNvSpPr/>
            <p:nvPr/>
          </p:nvSpPr>
          <p:spPr>
            <a:xfrm>
              <a:off x="2486936" y="3480252"/>
              <a:ext cx="248285" cy="281305"/>
            </a:xfrm>
            <a:custGeom>
              <a:avLst/>
              <a:gdLst/>
              <a:ahLst/>
              <a:cxnLst/>
              <a:rect l="l" t="t" r="r" b="b"/>
              <a:pathLst>
                <a:path w="248284" h="281305">
                  <a:moveTo>
                    <a:pt x="0" y="159940"/>
                  </a:moveTo>
                  <a:lnTo>
                    <a:pt x="46528" y="2778"/>
                  </a:lnTo>
                  <a:lnTo>
                    <a:pt x="41966" y="0"/>
                  </a:lnTo>
                  <a:lnTo>
                    <a:pt x="83460" y="23393"/>
                  </a:lnTo>
                  <a:lnTo>
                    <a:pt x="124828" y="47021"/>
                  </a:lnTo>
                  <a:lnTo>
                    <a:pt x="166070" y="70878"/>
                  </a:lnTo>
                  <a:lnTo>
                    <a:pt x="207184" y="94960"/>
                  </a:lnTo>
                  <a:lnTo>
                    <a:pt x="248172" y="119260"/>
                  </a:lnTo>
                  <a:lnTo>
                    <a:pt x="200733" y="281002"/>
                  </a:lnTo>
                  <a:lnTo>
                    <a:pt x="201643" y="276422"/>
                  </a:lnTo>
                  <a:lnTo>
                    <a:pt x="161045" y="253608"/>
                  </a:lnTo>
                  <a:lnTo>
                    <a:pt x="120579" y="230546"/>
                  </a:lnTo>
                  <a:lnTo>
                    <a:pt x="80248" y="207242"/>
                  </a:lnTo>
                  <a:lnTo>
                    <a:pt x="40054" y="183704"/>
                  </a:lnTo>
                  <a:lnTo>
                    <a:pt x="0" y="159940"/>
                  </a:lnTo>
                  <a:close/>
                </a:path>
              </a:pathLst>
            </a:custGeom>
            <a:ln w="7996">
              <a:solidFill>
                <a:srgbClr val="000000"/>
              </a:solidFill>
            </a:ln>
          </p:spPr>
          <p:txBody>
            <a:bodyPr wrap="square" lIns="0" tIns="0" rIns="0" bIns="0" rtlCol="0"/>
            <a:lstStyle/>
            <a:p>
              <a:endParaRPr/>
            </a:p>
          </p:txBody>
        </p:sp>
        <p:sp>
          <p:nvSpPr>
            <p:cNvPr id="89" name="object 89"/>
            <p:cNvSpPr/>
            <p:nvPr/>
          </p:nvSpPr>
          <p:spPr>
            <a:xfrm>
              <a:off x="2349346" y="3661199"/>
              <a:ext cx="320040" cy="185420"/>
            </a:xfrm>
            <a:custGeom>
              <a:avLst/>
              <a:gdLst/>
              <a:ahLst/>
              <a:cxnLst/>
              <a:rect l="l" t="t" r="r" b="b"/>
              <a:pathLst>
                <a:path w="320040" h="185420">
                  <a:moveTo>
                    <a:pt x="209557" y="161241"/>
                  </a:moveTo>
                  <a:lnTo>
                    <a:pt x="189733" y="172711"/>
                  </a:lnTo>
                  <a:lnTo>
                    <a:pt x="210811" y="184893"/>
                  </a:lnTo>
                  <a:lnTo>
                    <a:pt x="230646" y="173434"/>
                  </a:lnTo>
                  <a:lnTo>
                    <a:pt x="209557" y="161241"/>
                  </a:lnTo>
                  <a:close/>
                </a:path>
                <a:path w="320040" h="185420">
                  <a:moveTo>
                    <a:pt x="239304" y="144046"/>
                  </a:moveTo>
                  <a:lnTo>
                    <a:pt x="219480" y="155505"/>
                  </a:lnTo>
                  <a:lnTo>
                    <a:pt x="240558" y="167698"/>
                  </a:lnTo>
                  <a:lnTo>
                    <a:pt x="260381" y="156239"/>
                  </a:lnTo>
                  <a:lnTo>
                    <a:pt x="239304" y="144046"/>
                  </a:lnTo>
                  <a:close/>
                </a:path>
                <a:path w="320040" h="185420">
                  <a:moveTo>
                    <a:pt x="177935" y="142957"/>
                  </a:moveTo>
                  <a:lnTo>
                    <a:pt x="158111" y="154427"/>
                  </a:lnTo>
                  <a:lnTo>
                    <a:pt x="179189" y="166609"/>
                  </a:lnTo>
                  <a:lnTo>
                    <a:pt x="199024" y="155150"/>
                  </a:lnTo>
                  <a:lnTo>
                    <a:pt x="177935" y="142957"/>
                  </a:lnTo>
                  <a:close/>
                </a:path>
                <a:path w="320040" h="185420">
                  <a:moveTo>
                    <a:pt x="269050" y="126852"/>
                  </a:moveTo>
                  <a:lnTo>
                    <a:pt x="249215" y="138311"/>
                  </a:lnTo>
                  <a:lnTo>
                    <a:pt x="270304" y="150504"/>
                  </a:lnTo>
                  <a:lnTo>
                    <a:pt x="290128" y="139033"/>
                  </a:lnTo>
                  <a:lnTo>
                    <a:pt x="269050" y="126852"/>
                  </a:lnTo>
                  <a:close/>
                </a:path>
                <a:path w="320040" h="185420">
                  <a:moveTo>
                    <a:pt x="207681" y="125762"/>
                  </a:moveTo>
                  <a:lnTo>
                    <a:pt x="187858" y="137233"/>
                  </a:lnTo>
                  <a:lnTo>
                    <a:pt x="208935" y="149415"/>
                  </a:lnTo>
                  <a:lnTo>
                    <a:pt x="228759" y="137955"/>
                  </a:lnTo>
                  <a:lnTo>
                    <a:pt x="207681" y="125762"/>
                  </a:lnTo>
                  <a:close/>
                </a:path>
                <a:path w="320040" h="185420">
                  <a:moveTo>
                    <a:pt x="83068" y="88117"/>
                  </a:moveTo>
                  <a:lnTo>
                    <a:pt x="63244" y="99576"/>
                  </a:lnTo>
                  <a:lnTo>
                    <a:pt x="147567" y="148325"/>
                  </a:lnTo>
                  <a:lnTo>
                    <a:pt x="167401" y="136866"/>
                  </a:lnTo>
                  <a:lnTo>
                    <a:pt x="83068" y="88117"/>
                  </a:lnTo>
                  <a:close/>
                </a:path>
                <a:path w="320040" h="185420">
                  <a:moveTo>
                    <a:pt x="298797" y="109657"/>
                  </a:moveTo>
                  <a:lnTo>
                    <a:pt x="278962" y="121117"/>
                  </a:lnTo>
                  <a:lnTo>
                    <a:pt x="300040" y="133309"/>
                  </a:lnTo>
                  <a:lnTo>
                    <a:pt x="319874" y="121839"/>
                  </a:lnTo>
                  <a:lnTo>
                    <a:pt x="298797" y="109657"/>
                  </a:lnTo>
                  <a:close/>
                </a:path>
                <a:path w="320040" h="185420">
                  <a:moveTo>
                    <a:pt x="237428" y="108568"/>
                  </a:moveTo>
                  <a:lnTo>
                    <a:pt x="217593" y="120027"/>
                  </a:lnTo>
                  <a:lnTo>
                    <a:pt x="238682" y="132220"/>
                  </a:lnTo>
                  <a:lnTo>
                    <a:pt x="258506" y="120750"/>
                  </a:lnTo>
                  <a:lnTo>
                    <a:pt x="237428" y="108568"/>
                  </a:lnTo>
                  <a:close/>
                </a:path>
                <a:path w="320040" h="185420">
                  <a:moveTo>
                    <a:pt x="176059" y="107479"/>
                  </a:moveTo>
                  <a:lnTo>
                    <a:pt x="156235" y="118949"/>
                  </a:lnTo>
                  <a:lnTo>
                    <a:pt x="177313" y="131131"/>
                  </a:lnTo>
                  <a:lnTo>
                    <a:pt x="197137" y="119672"/>
                  </a:lnTo>
                  <a:lnTo>
                    <a:pt x="176059" y="107479"/>
                  </a:lnTo>
                  <a:close/>
                </a:path>
                <a:path w="320040" h="185420">
                  <a:moveTo>
                    <a:pt x="267174" y="91374"/>
                  </a:moveTo>
                  <a:lnTo>
                    <a:pt x="247340" y="102833"/>
                  </a:lnTo>
                  <a:lnTo>
                    <a:pt x="268417" y="115026"/>
                  </a:lnTo>
                  <a:lnTo>
                    <a:pt x="288252" y="103555"/>
                  </a:lnTo>
                  <a:lnTo>
                    <a:pt x="267174" y="91374"/>
                  </a:lnTo>
                  <a:close/>
                </a:path>
                <a:path w="320040" h="185420">
                  <a:moveTo>
                    <a:pt x="205805" y="90284"/>
                  </a:moveTo>
                  <a:lnTo>
                    <a:pt x="185971" y="101755"/>
                  </a:lnTo>
                  <a:lnTo>
                    <a:pt x="207060" y="113936"/>
                  </a:lnTo>
                  <a:lnTo>
                    <a:pt x="226883" y="102477"/>
                  </a:lnTo>
                  <a:lnTo>
                    <a:pt x="205805" y="90284"/>
                  </a:lnTo>
                  <a:close/>
                </a:path>
                <a:path w="320040" h="185420">
                  <a:moveTo>
                    <a:pt x="144437" y="89195"/>
                  </a:moveTo>
                  <a:lnTo>
                    <a:pt x="124613" y="100665"/>
                  </a:lnTo>
                  <a:lnTo>
                    <a:pt x="145691" y="112847"/>
                  </a:lnTo>
                  <a:lnTo>
                    <a:pt x="165514" y="101388"/>
                  </a:lnTo>
                  <a:lnTo>
                    <a:pt x="144437" y="89195"/>
                  </a:lnTo>
                  <a:close/>
                </a:path>
                <a:path w="320040" h="185420">
                  <a:moveTo>
                    <a:pt x="235552" y="73090"/>
                  </a:moveTo>
                  <a:lnTo>
                    <a:pt x="215717" y="84549"/>
                  </a:lnTo>
                  <a:lnTo>
                    <a:pt x="236795" y="96742"/>
                  </a:lnTo>
                  <a:lnTo>
                    <a:pt x="256630" y="85272"/>
                  </a:lnTo>
                  <a:lnTo>
                    <a:pt x="235552" y="73090"/>
                  </a:lnTo>
                  <a:close/>
                </a:path>
                <a:path w="320040" h="185420">
                  <a:moveTo>
                    <a:pt x="174183" y="72001"/>
                  </a:moveTo>
                  <a:lnTo>
                    <a:pt x="154348" y="83471"/>
                  </a:lnTo>
                  <a:lnTo>
                    <a:pt x="175437" y="95653"/>
                  </a:lnTo>
                  <a:lnTo>
                    <a:pt x="195261" y="84193"/>
                  </a:lnTo>
                  <a:lnTo>
                    <a:pt x="174183" y="72001"/>
                  </a:lnTo>
                  <a:close/>
                </a:path>
                <a:path w="320040" h="185420">
                  <a:moveTo>
                    <a:pt x="112814" y="70911"/>
                  </a:moveTo>
                  <a:lnTo>
                    <a:pt x="92991" y="82382"/>
                  </a:lnTo>
                  <a:lnTo>
                    <a:pt x="114068" y="94575"/>
                  </a:lnTo>
                  <a:lnTo>
                    <a:pt x="133892" y="83104"/>
                  </a:lnTo>
                  <a:lnTo>
                    <a:pt x="112814" y="70911"/>
                  </a:lnTo>
                  <a:close/>
                </a:path>
                <a:path w="320040" h="185420">
                  <a:moveTo>
                    <a:pt x="51445" y="69833"/>
                  </a:moveTo>
                  <a:lnTo>
                    <a:pt x="31622" y="81293"/>
                  </a:lnTo>
                  <a:lnTo>
                    <a:pt x="52700" y="93485"/>
                  </a:lnTo>
                  <a:lnTo>
                    <a:pt x="72534" y="82015"/>
                  </a:lnTo>
                  <a:lnTo>
                    <a:pt x="51445" y="69833"/>
                  </a:lnTo>
                  <a:close/>
                </a:path>
                <a:path w="320040" h="185420">
                  <a:moveTo>
                    <a:pt x="203930" y="54806"/>
                  </a:moveTo>
                  <a:lnTo>
                    <a:pt x="184095" y="66265"/>
                  </a:lnTo>
                  <a:lnTo>
                    <a:pt x="205184" y="78458"/>
                  </a:lnTo>
                  <a:lnTo>
                    <a:pt x="225007" y="66999"/>
                  </a:lnTo>
                  <a:lnTo>
                    <a:pt x="203930" y="54806"/>
                  </a:lnTo>
                  <a:close/>
                </a:path>
                <a:path w="320040" h="185420">
                  <a:moveTo>
                    <a:pt x="142561" y="53717"/>
                  </a:moveTo>
                  <a:lnTo>
                    <a:pt x="122726" y="65187"/>
                  </a:lnTo>
                  <a:lnTo>
                    <a:pt x="143815" y="77369"/>
                  </a:lnTo>
                  <a:lnTo>
                    <a:pt x="163639" y="65910"/>
                  </a:lnTo>
                  <a:lnTo>
                    <a:pt x="142561" y="53717"/>
                  </a:lnTo>
                  <a:close/>
                </a:path>
                <a:path w="320040" h="185420">
                  <a:moveTo>
                    <a:pt x="81192" y="52639"/>
                  </a:moveTo>
                  <a:lnTo>
                    <a:pt x="61368" y="64098"/>
                  </a:lnTo>
                  <a:lnTo>
                    <a:pt x="82446" y="76291"/>
                  </a:lnTo>
                  <a:lnTo>
                    <a:pt x="102270" y="64821"/>
                  </a:lnTo>
                  <a:lnTo>
                    <a:pt x="81192" y="52639"/>
                  </a:lnTo>
                  <a:close/>
                </a:path>
                <a:path w="320040" h="185420">
                  <a:moveTo>
                    <a:pt x="19823" y="51550"/>
                  </a:moveTo>
                  <a:lnTo>
                    <a:pt x="0" y="63009"/>
                  </a:lnTo>
                  <a:lnTo>
                    <a:pt x="21077" y="75202"/>
                  </a:lnTo>
                  <a:lnTo>
                    <a:pt x="40912" y="63731"/>
                  </a:lnTo>
                  <a:lnTo>
                    <a:pt x="19823" y="51550"/>
                  </a:lnTo>
                  <a:close/>
                </a:path>
                <a:path w="320040" h="185420">
                  <a:moveTo>
                    <a:pt x="172307" y="36522"/>
                  </a:moveTo>
                  <a:lnTo>
                    <a:pt x="152473" y="47993"/>
                  </a:lnTo>
                  <a:lnTo>
                    <a:pt x="173562" y="60175"/>
                  </a:lnTo>
                  <a:lnTo>
                    <a:pt x="193385" y="48715"/>
                  </a:lnTo>
                  <a:lnTo>
                    <a:pt x="172307" y="36522"/>
                  </a:lnTo>
                  <a:close/>
                </a:path>
                <a:path w="320040" h="185420">
                  <a:moveTo>
                    <a:pt x="110938" y="35433"/>
                  </a:moveTo>
                  <a:lnTo>
                    <a:pt x="91104" y="46904"/>
                  </a:lnTo>
                  <a:lnTo>
                    <a:pt x="112193" y="59085"/>
                  </a:lnTo>
                  <a:lnTo>
                    <a:pt x="132016" y="47626"/>
                  </a:lnTo>
                  <a:lnTo>
                    <a:pt x="110938" y="35433"/>
                  </a:lnTo>
                  <a:close/>
                </a:path>
                <a:path w="320040" h="185420">
                  <a:moveTo>
                    <a:pt x="49570" y="34355"/>
                  </a:moveTo>
                  <a:lnTo>
                    <a:pt x="29746" y="45814"/>
                  </a:lnTo>
                  <a:lnTo>
                    <a:pt x="50824" y="58007"/>
                  </a:lnTo>
                  <a:lnTo>
                    <a:pt x="70647" y="46537"/>
                  </a:lnTo>
                  <a:lnTo>
                    <a:pt x="49570" y="34355"/>
                  </a:lnTo>
                  <a:close/>
                </a:path>
                <a:path w="320040" h="185420">
                  <a:moveTo>
                    <a:pt x="140685" y="18228"/>
                  </a:moveTo>
                  <a:lnTo>
                    <a:pt x="120850" y="29709"/>
                  </a:lnTo>
                  <a:lnTo>
                    <a:pt x="141939" y="41891"/>
                  </a:lnTo>
                  <a:lnTo>
                    <a:pt x="161763" y="30432"/>
                  </a:lnTo>
                  <a:lnTo>
                    <a:pt x="140685" y="18228"/>
                  </a:lnTo>
                  <a:close/>
                </a:path>
                <a:path w="320040" h="185420">
                  <a:moveTo>
                    <a:pt x="79316" y="17116"/>
                  </a:moveTo>
                  <a:lnTo>
                    <a:pt x="59481" y="28620"/>
                  </a:lnTo>
                  <a:lnTo>
                    <a:pt x="80570" y="40813"/>
                  </a:lnTo>
                  <a:lnTo>
                    <a:pt x="100394" y="29342"/>
                  </a:lnTo>
                  <a:lnTo>
                    <a:pt x="79316" y="17116"/>
                  </a:lnTo>
                  <a:close/>
                </a:path>
                <a:path w="320040" h="185420">
                  <a:moveTo>
                    <a:pt x="109063" y="0"/>
                  </a:moveTo>
                  <a:lnTo>
                    <a:pt x="89228" y="11448"/>
                  </a:lnTo>
                  <a:lnTo>
                    <a:pt x="110317" y="23563"/>
                  </a:lnTo>
                  <a:lnTo>
                    <a:pt x="130140" y="12115"/>
                  </a:lnTo>
                  <a:lnTo>
                    <a:pt x="109063" y="0"/>
                  </a:lnTo>
                  <a:close/>
                </a:path>
              </a:pathLst>
            </a:custGeom>
            <a:solidFill>
              <a:srgbClr val="FFFFFF"/>
            </a:solidFill>
          </p:spPr>
          <p:txBody>
            <a:bodyPr wrap="square" lIns="0" tIns="0" rIns="0" bIns="0" rtlCol="0"/>
            <a:lstStyle/>
            <a:p>
              <a:endParaRPr/>
            </a:p>
          </p:txBody>
        </p:sp>
        <p:sp>
          <p:nvSpPr>
            <p:cNvPr id="90" name="object 90"/>
            <p:cNvSpPr/>
            <p:nvPr/>
          </p:nvSpPr>
          <p:spPr>
            <a:xfrm>
              <a:off x="2349346" y="3672648"/>
              <a:ext cx="320040" cy="178435"/>
            </a:xfrm>
            <a:custGeom>
              <a:avLst/>
              <a:gdLst/>
              <a:ahLst/>
              <a:cxnLst/>
              <a:rect l="l" t="t" r="r" b="b"/>
              <a:pathLst>
                <a:path w="320040" h="178435">
                  <a:moveTo>
                    <a:pt x="89228" y="0"/>
                  </a:moveTo>
                  <a:lnTo>
                    <a:pt x="89228" y="4557"/>
                  </a:lnTo>
                  <a:lnTo>
                    <a:pt x="110306" y="16727"/>
                  </a:lnTo>
                  <a:lnTo>
                    <a:pt x="110317" y="12115"/>
                  </a:lnTo>
                  <a:lnTo>
                    <a:pt x="89228" y="0"/>
                  </a:lnTo>
                  <a:close/>
                </a:path>
                <a:path w="320040" h="178435">
                  <a:moveTo>
                    <a:pt x="130140" y="666"/>
                  </a:moveTo>
                  <a:lnTo>
                    <a:pt x="110317" y="12115"/>
                  </a:lnTo>
                  <a:lnTo>
                    <a:pt x="110306" y="16727"/>
                  </a:lnTo>
                  <a:lnTo>
                    <a:pt x="130140" y="5223"/>
                  </a:lnTo>
                  <a:lnTo>
                    <a:pt x="130140" y="666"/>
                  </a:lnTo>
                  <a:close/>
                </a:path>
                <a:path w="320040" h="178435">
                  <a:moveTo>
                    <a:pt x="120850" y="18261"/>
                  </a:moveTo>
                  <a:lnTo>
                    <a:pt x="120850" y="22829"/>
                  </a:lnTo>
                  <a:lnTo>
                    <a:pt x="141928" y="35011"/>
                  </a:lnTo>
                  <a:lnTo>
                    <a:pt x="141939" y="30443"/>
                  </a:lnTo>
                  <a:lnTo>
                    <a:pt x="120850" y="18261"/>
                  </a:lnTo>
                  <a:close/>
                </a:path>
                <a:path w="320040" h="178435">
                  <a:moveTo>
                    <a:pt x="161763" y="18983"/>
                  </a:moveTo>
                  <a:lnTo>
                    <a:pt x="141939" y="30443"/>
                  </a:lnTo>
                  <a:lnTo>
                    <a:pt x="141928" y="35011"/>
                  </a:lnTo>
                  <a:lnTo>
                    <a:pt x="161763" y="23552"/>
                  </a:lnTo>
                  <a:lnTo>
                    <a:pt x="161763" y="18983"/>
                  </a:lnTo>
                  <a:close/>
                </a:path>
                <a:path w="320040" h="178435">
                  <a:moveTo>
                    <a:pt x="152473" y="36545"/>
                  </a:moveTo>
                  <a:lnTo>
                    <a:pt x="152473" y="41113"/>
                  </a:lnTo>
                  <a:lnTo>
                    <a:pt x="173562" y="53295"/>
                  </a:lnTo>
                  <a:lnTo>
                    <a:pt x="173562" y="48726"/>
                  </a:lnTo>
                  <a:lnTo>
                    <a:pt x="152473" y="36545"/>
                  </a:lnTo>
                  <a:close/>
                </a:path>
                <a:path w="320040" h="178435">
                  <a:moveTo>
                    <a:pt x="193385" y="37267"/>
                  </a:moveTo>
                  <a:lnTo>
                    <a:pt x="173562" y="48726"/>
                  </a:lnTo>
                  <a:lnTo>
                    <a:pt x="173562" y="53295"/>
                  </a:lnTo>
                  <a:lnTo>
                    <a:pt x="193385" y="41835"/>
                  </a:lnTo>
                  <a:lnTo>
                    <a:pt x="193385" y="37267"/>
                  </a:lnTo>
                  <a:close/>
                </a:path>
                <a:path w="320040" h="178435">
                  <a:moveTo>
                    <a:pt x="184095" y="54817"/>
                  </a:moveTo>
                  <a:lnTo>
                    <a:pt x="184095" y="59385"/>
                  </a:lnTo>
                  <a:lnTo>
                    <a:pt x="205173" y="71572"/>
                  </a:lnTo>
                  <a:lnTo>
                    <a:pt x="205184" y="67010"/>
                  </a:lnTo>
                  <a:lnTo>
                    <a:pt x="184095" y="54817"/>
                  </a:lnTo>
                  <a:close/>
                </a:path>
                <a:path w="320040" h="178435">
                  <a:moveTo>
                    <a:pt x="225007" y="55551"/>
                  </a:moveTo>
                  <a:lnTo>
                    <a:pt x="205184" y="67010"/>
                  </a:lnTo>
                  <a:lnTo>
                    <a:pt x="205184" y="71572"/>
                  </a:lnTo>
                  <a:lnTo>
                    <a:pt x="225007" y="60119"/>
                  </a:lnTo>
                  <a:lnTo>
                    <a:pt x="225007" y="55551"/>
                  </a:lnTo>
                  <a:close/>
                </a:path>
                <a:path w="320040" h="178435">
                  <a:moveTo>
                    <a:pt x="215717" y="73101"/>
                  </a:moveTo>
                  <a:lnTo>
                    <a:pt x="215717" y="77669"/>
                  </a:lnTo>
                  <a:lnTo>
                    <a:pt x="236795" y="89862"/>
                  </a:lnTo>
                  <a:lnTo>
                    <a:pt x="236795" y="85294"/>
                  </a:lnTo>
                  <a:lnTo>
                    <a:pt x="215717" y="73101"/>
                  </a:lnTo>
                  <a:close/>
                </a:path>
                <a:path w="320040" h="178435">
                  <a:moveTo>
                    <a:pt x="256630" y="73823"/>
                  </a:moveTo>
                  <a:lnTo>
                    <a:pt x="236795" y="85294"/>
                  </a:lnTo>
                  <a:lnTo>
                    <a:pt x="236795" y="89862"/>
                  </a:lnTo>
                  <a:lnTo>
                    <a:pt x="256630" y="78392"/>
                  </a:lnTo>
                  <a:lnTo>
                    <a:pt x="256630" y="73823"/>
                  </a:lnTo>
                  <a:close/>
                </a:path>
                <a:path w="320040" h="178435">
                  <a:moveTo>
                    <a:pt x="247340" y="91385"/>
                  </a:moveTo>
                  <a:lnTo>
                    <a:pt x="247340" y="95953"/>
                  </a:lnTo>
                  <a:lnTo>
                    <a:pt x="268417" y="108146"/>
                  </a:lnTo>
                  <a:lnTo>
                    <a:pt x="268417" y="103578"/>
                  </a:lnTo>
                  <a:lnTo>
                    <a:pt x="247340" y="91385"/>
                  </a:lnTo>
                  <a:close/>
                </a:path>
                <a:path w="320040" h="178435">
                  <a:moveTo>
                    <a:pt x="288252" y="92107"/>
                  </a:moveTo>
                  <a:lnTo>
                    <a:pt x="268417" y="103578"/>
                  </a:lnTo>
                  <a:lnTo>
                    <a:pt x="268417" y="108146"/>
                  </a:lnTo>
                  <a:lnTo>
                    <a:pt x="288252" y="96675"/>
                  </a:lnTo>
                  <a:lnTo>
                    <a:pt x="288252" y="92107"/>
                  </a:lnTo>
                  <a:close/>
                </a:path>
                <a:path w="320040" h="178435">
                  <a:moveTo>
                    <a:pt x="278962" y="109668"/>
                  </a:moveTo>
                  <a:lnTo>
                    <a:pt x="278962" y="114237"/>
                  </a:lnTo>
                  <a:lnTo>
                    <a:pt x="300040" y="126429"/>
                  </a:lnTo>
                  <a:lnTo>
                    <a:pt x="300040" y="121861"/>
                  </a:lnTo>
                  <a:lnTo>
                    <a:pt x="278962" y="109668"/>
                  </a:lnTo>
                  <a:close/>
                </a:path>
                <a:path w="320040" h="178435">
                  <a:moveTo>
                    <a:pt x="319874" y="110391"/>
                  </a:moveTo>
                  <a:lnTo>
                    <a:pt x="300040" y="121861"/>
                  </a:lnTo>
                  <a:lnTo>
                    <a:pt x="300040" y="126429"/>
                  </a:lnTo>
                  <a:lnTo>
                    <a:pt x="319874" y="114959"/>
                  </a:lnTo>
                  <a:lnTo>
                    <a:pt x="319874" y="110391"/>
                  </a:lnTo>
                  <a:close/>
                </a:path>
                <a:path w="320040" h="178435">
                  <a:moveTo>
                    <a:pt x="59481" y="17172"/>
                  </a:moveTo>
                  <a:lnTo>
                    <a:pt x="59481" y="21740"/>
                  </a:lnTo>
                  <a:lnTo>
                    <a:pt x="80570" y="33933"/>
                  </a:lnTo>
                  <a:lnTo>
                    <a:pt x="80570" y="29365"/>
                  </a:lnTo>
                  <a:lnTo>
                    <a:pt x="59481" y="17172"/>
                  </a:lnTo>
                  <a:close/>
                </a:path>
                <a:path w="320040" h="178435">
                  <a:moveTo>
                    <a:pt x="100394" y="17894"/>
                  </a:moveTo>
                  <a:lnTo>
                    <a:pt x="80570" y="29365"/>
                  </a:lnTo>
                  <a:lnTo>
                    <a:pt x="80570" y="33933"/>
                  </a:lnTo>
                  <a:lnTo>
                    <a:pt x="100394" y="22462"/>
                  </a:lnTo>
                  <a:lnTo>
                    <a:pt x="100394" y="17894"/>
                  </a:lnTo>
                  <a:close/>
                </a:path>
                <a:path w="320040" h="178435">
                  <a:moveTo>
                    <a:pt x="91104" y="35455"/>
                  </a:moveTo>
                  <a:lnTo>
                    <a:pt x="91104" y="40024"/>
                  </a:lnTo>
                  <a:lnTo>
                    <a:pt x="112193" y="52216"/>
                  </a:lnTo>
                  <a:lnTo>
                    <a:pt x="112193" y="47637"/>
                  </a:lnTo>
                  <a:lnTo>
                    <a:pt x="91104" y="35455"/>
                  </a:lnTo>
                  <a:close/>
                </a:path>
                <a:path w="320040" h="178435">
                  <a:moveTo>
                    <a:pt x="132016" y="36178"/>
                  </a:moveTo>
                  <a:lnTo>
                    <a:pt x="112193" y="47637"/>
                  </a:lnTo>
                  <a:lnTo>
                    <a:pt x="112193" y="52216"/>
                  </a:lnTo>
                  <a:lnTo>
                    <a:pt x="132016" y="40746"/>
                  </a:lnTo>
                  <a:lnTo>
                    <a:pt x="132016" y="36178"/>
                  </a:lnTo>
                  <a:close/>
                </a:path>
                <a:path w="320040" h="178435">
                  <a:moveTo>
                    <a:pt x="122726" y="53739"/>
                  </a:moveTo>
                  <a:lnTo>
                    <a:pt x="122726" y="58307"/>
                  </a:lnTo>
                  <a:lnTo>
                    <a:pt x="143815" y="70489"/>
                  </a:lnTo>
                  <a:lnTo>
                    <a:pt x="143815" y="65921"/>
                  </a:lnTo>
                  <a:lnTo>
                    <a:pt x="122726" y="53739"/>
                  </a:lnTo>
                  <a:close/>
                </a:path>
                <a:path w="320040" h="178435">
                  <a:moveTo>
                    <a:pt x="163639" y="54462"/>
                  </a:moveTo>
                  <a:lnTo>
                    <a:pt x="143815" y="65921"/>
                  </a:lnTo>
                  <a:lnTo>
                    <a:pt x="143815" y="70489"/>
                  </a:lnTo>
                  <a:lnTo>
                    <a:pt x="163639" y="59030"/>
                  </a:lnTo>
                  <a:lnTo>
                    <a:pt x="163639" y="54462"/>
                  </a:lnTo>
                  <a:close/>
                </a:path>
                <a:path w="320040" h="178435">
                  <a:moveTo>
                    <a:pt x="154348" y="72023"/>
                  </a:moveTo>
                  <a:lnTo>
                    <a:pt x="154348" y="76591"/>
                  </a:lnTo>
                  <a:lnTo>
                    <a:pt x="175437" y="88773"/>
                  </a:lnTo>
                  <a:lnTo>
                    <a:pt x="175437" y="84205"/>
                  </a:lnTo>
                  <a:lnTo>
                    <a:pt x="154348" y="72023"/>
                  </a:lnTo>
                  <a:close/>
                </a:path>
                <a:path w="320040" h="178435">
                  <a:moveTo>
                    <a:pt x="195261" y="72745"/>
                  </a:moveTo>
                  <a:lnTo>
                    <a:pt x="175437" y="84205"/>
                  </a:lnTo>
                  <a:lnTo>
                    <a:pt x="175437" y="88773"/>
                  </a:lnTo>
                  <a:lnTo>
                    <a:pt x="195261" y="77313"/>
                  </a:lnTo>
                  <a:lnTo>
                    <a:pt x="195261" y="72745"/>
                  </a:lnTo>
                  <a:close/>
                </a:path>
                <a:path w="320040" h="178435">
                  <a:moveTo>
                    <a:pt x="185971" y="90307"/>
                  </a:moveTo>
                  <a:lnTo>
                    <a:pt x="185971" y="94875"/>
                  </a:lnTo>
                  <a:lnTo>
                    <a:pt x="207060" y="107056"/>
                  </a:lnTo>
                  <a:lnTo>
                    <a:pt x="207060" y="102488"/>
                  </a:lnTo>
                  <a:lnTo>
                    <a:pt x="185971" y="90307"/>
                  </a:lnTo>
                  <a:close/>
                </a:path>
                <a:path w="320040" h="178435">
                  <a:moveTo>
                    <a:pt x="226883" y="91029"/>
                  </a:moveTo>
                  <a:lnTo>
                    <a:pt x="207060" y="102488"/>
                  </a:lnTo>
                  <a:lnTo>
                    <a:pt x="207060" y="107056"/>
                  </a:lnTo>
                  <a:lnTo>
                    <a:pt x="226883" y="95597"/>
                  </a:lnTo>
                  <a:lnTo>
                    <a:pt x="226883" y="91029"/>
                  </a:lnTo>
                  <a:close/>
                </a:path>
                <a:path w="320040" h="178435">
                  <a:moveTo>
                    <a:pt x="217593" y="108579"/>
                  </a:moveTo>
                  <a:lnTo>
                    <a:pt x="217593" y="113147"/>
                  </a:lnTo>
                  <a:lnTo>
                    <a:pt x="238682" y="125340"/>
                  </a:lnTo>
                  <a:lnTo>
                    <a:pt x="238682" y="120772"/>
                  </a:lnTo>
                  <a:lnTo>
                    <a:pt x="217593" y="108579"/>
                  </a:lnTo>
                  <a:close/>
                </a:path>
                <a:path w="320040" h="178435">
                  <a:moveTo>
                    <a:pt x="258506" y="109302"/>
                  </a:moveTo>
                  <a:lnTo>
                    <a:pt x="238682" y="120772"/>
                  </a:lnTo>
                  <a:lnTo>
                    <a:pt x="238682" y="125340"/>
                  </a:lnTo>
                  <a:lnTo>
                    <a:pt x="258506" y="113881"/>
                  </a:lnTo>
                  <a:lnTo>
                    <a:pt x="258506" y="109302"/>
                  </a:lnTo>
                  <a:close/>
                </a:path>
                <a:path w="320040" h="178435">
                  <a:moveTo>
                    <a:pt x="249215" y="126863"/>
                  </a:moveTo>
                  <a:lnTo>
                    <a:pt x="249215" y="131431"/>
                  </a:lnTo>
                  <a:lnTo>
                    <a:pt x="270304" y="143624"/>
                  </a:lnTo>
                  <a:lnTo>
                    <a:pt x="270304" y="139056"/>
                  </a:lnTo>
                  <a:lnTo>
                    <a:pt x="249215" y="126863"/>
                  </a:lnTo>
                  <a:close/>
                </a:path>
                <a:path w="320040" h="178435">
                  <a:moveTo>
                    <a:pt x="290128" y="127585"/>
                  </a:moveTo>
                  <a:lnTo>
                    <a:pt x="270304" y="139056"/>
                  </a:lnTo>
                  <a:lnTo>
                    <a:pt x="270304" y="143624"/>
                  </a:lnTo>
                  <a:lnTo>
                    <a:pt x="290128" y="132153"/>
                  </a:lnTo>
                  <a:lnTo>
                    <a:pt x="290128" y="127585"/>
                  </a:lnTo>
                  <a:close/>
                </a:path>
                <a:path w="320040" h="178435">
                  <a:moveTo>
                    <a:pt x="29746" y="34366"/>
                  </a:moveTo>
                  <a:lnTo>
                    <a:pt x="29746" y="38934"/>
                  </a:lnTo>
                  <a:lnTo>
                    <a:pt x="50824" y="51127"/>
                  </a:lnTo>
                  <a:lnTo>
                    <a:pt x="50824" y="46559"/>
                  </a:lnTo>
                  <a:lnTo>
                    <a:pt x="29746" y="34366"/>
                  </a:lnTo>
                  <a:close/>
                </a:path>
                <a:path w="320040" h="178435">
                  <a:moveTo>
                    <a:pt x="70647" y="35089"/>
                  </a:moveTo>
                  <a:lnTo>
                    <a:pt x="50824" y="46559"/>
                  </a:lnTo>
                  <a:lnTo>
                    <a:pt x="50824" y="51127"/>
                  </a:lnTo>
                  <a:lnTo>
                    <a:pt x="70647" y="39657"/>
                  </a:lnTo>
                  <a:lnTo>
                    <a:pt x="70647" y="35089"/>
                  </a:lnTo>
                  <a:close/>
                </a:path>
                <a:path w="320040" h="178435">
                  <a:moveTo>
                    <a:pt x="61368" y="52650"/>
                  </a:moveTo>
                  <a:lnTo>
                    <a:pt x="61368" y="57218"/>
                  </a:lnTo>
                  <a:lnTo>
                    <a:pt x="82446" y="69411"/>
                  </a:lnTo>
                  <a:lnTo>
                    <a:pt x="82446" y="64843"/>
                  </a:lnTo>
                  <a:lnTo>
                    <a:pt x="61368" y="52650"/>
                  </a:lnTo>
                  <a:close/>
                </a:path>
                <a:path w="320040" h="178435">
                  <a:moveTo>
                    <a:pt x="102270" y="53372"/>
                  </a:moveTo>
                  <a:lnTo>
                    <a:pt x="82446" y="64843"/>
                  </a:lnTo>
                  <a:lnTo>
                    <a:pt x="82446" y="69411"/>
                  </a:lnTo>
                  <a:lnTo>
                    <a:pt x="102270" y="57941"/>
                  </a:lnTo>
                  <a:lnTo>
                    <a:pt x="102270" y="53372"/>
                  </a:lnTo>
                  <a:close/>
                </a:path>
                <a:path w="320040" h="178435">
                  <a:moveTo>
                    <a:pt x="92991" y="70934"/>
                  </a:moveTo>
                  <a:lnTo>
                    <a:pt x="92991" y="75502"/>
                  </a:lnTo>
                  <a:lnTo>
                    <a:pt x="114068" y="87683"/>
                  </a:lnTo>
                  <a:lnTo>
                    <a:pt x="114068" y="83126"/>
                  </a:lnTo>
                  <a:lnTo>
                    <a:pt x="92991" y="70934"/>
                  </a:lnTo>
                  <a:close/>
                </a:path>
                <a:path w="320040" h="178435">
                  <a:moveTo>
                    <a:pt x="133892" y="71656"/>
                  </a:moveTo>
                  <a:lnTo>
                    <a:pt x="114068" y="83126"/>
                  </a:lnTo>
                  <a:lnTo>
                    <a:pt x="114068" y="87683"/>
                  </a:lnTo>
                  <a:lnTo>
                    <a:pt x="133892" y="76224"/>
                  </a:lnTo>
                  <a:lnTo>
                    <a:pt x="133892" y="71656"/>
                  </a:lnTo>
                  <a:close/>
                </a:path>
                <a:path w="320040" h="178435">
                  <a:moveTo>
                    <a:pt x="187858" y="125785"/>
                  </a:moveTo>
                  <a:lnTo>
                    <a:pt x="187858" y="130353"/>
                  </a:lnTo>
                  <a:lnTo>
                    <a:pt x="208935" y="142535"/>
                  </a:lnTo>
                  <a:lnTo>
                    <a:pt x="208935" y="137966"/>
                  </a:lnTo>
                  <a:lnTo>
                    <a:pt x="187858" y="125785"/>
                  </a:lnTo>
                  <a:close/>
                </a:path>
                <a:path w="320040" h="178435">
                  <a:moveTo>
                    <a:pt x="228759" y="126507"/>
                  </a:moveTo>
                  <a:lnTo>
                    <a:pt x="208935" y="137966"/>
                  </a:lnTo>
                  <a:lnTo>
                    <a:pt x="208935" y="142535"/>
                  </a:lnTo>
                  <a:lnTo>
                    <a:pt x="228759" y="131075"/>
                  </a:lnTo>
                  <a:lnTo>
                    <a:pt x="228759" y="126507"/>
                  </a:lnTo>
                  <a:close/>
                </a:path>
                <a:path w="320040" h="178435">
                  <a:moveTo>
                    <a:pt x="63244" y="88128"/>
                  </a:moveTo>
                  <a:lnTo>
                    <a:pt x="63244" y="92696"/>
                  </a:lnTo>
                  <a:lnTo>
                    <a:pt x="147567" y="141445"/>
                  </a:lnTo>
                  <a:lnTo>
                    <a:pt x="147567" y="136877"/>
                  </a:lnTo>
                  <a:lnTo>
                    <a:pt x="63244" y="88128"/>
                  </a:lnTo>
                  <a:close/>
                </a:path>
                <a:path w="320040" h="178435">
                  <a:moveTo>
                    <a:pt x="167401" y="125418"/>
                  </a:moveTo>
                  <a:lnTo>
                    <a:pt x="147567" y="136877"/>
                  </a:lnTo>
                  <a:lnTo>
                    <a:pt x="147567" y="141445"/>
                  </a:lnTo>
                  <a:lnTo>
                    <a:pt x="167401" y="129986"/>
                  </a:lnTo>
                  <a:lnTo>
                    <a:pt x="167401" y="125418"/>
                  </a:lnTo>
                  <a:close/>
                </a:path>
                <a:path w="320040" h="178435">
                  <a:moveTo>
                    <a:pt x="156235" y="107501"/>
                  </a:moveTo>
                  <a:lnTo>
                    <a:pt x="156235" y="112069"/>
                  </a:lnTo>
                  <a:lnTo>
                    <a:pt x="177313" y="124251"/>
                  </a:lnTo>
                  <a:lnTo>
                    <a:pt x="177313" y="119683"/>
                  </a:lnTo>
                  <a:lnTo>
                    <a:pt x="156235" y="107501"/>
                  </a:lnTo>
                  <a:close/>
                </a:path>
                <a:path w="320040" h="178435">
                  <a:moveTo>
                    <a:pt x="197137" y="108223"/>
                  </a:moveTo>
                  <a:lnTo>
                    <a:pt x="177313" y="119683"/>
                  </a:lnTo>
                  <a:lnTo>
                    <a:pt x="177313" y="124251"/>
                  </a:lnTo>
                  <a:lnTo>
                    <a:pt x="197137" y="112792"/>
                  </a:lnTo>
                  <a:lnTo>
                    <a:pt x="197137" y="108223"/>
                  </a:lnTo>
                  <a:close/>
                </a:path>
                <a:path w="320040" h="178435">
                  <a:moveTo>
                    <a:pt x="124613" y="89217"/>
                  </a:moveTo>
                  <a:lnTo>
                    <a:pt x="124613" y="93785"/>
                  </a:lnTo>
                  <a:lnTo>
                    <a:pt x="145691" y="105967"/>
                  </a:lnTo>
                  <a:lnTo>
                    <a:pt x="145691" y="101399"/>
                  </a:lnTo>
                  <a:lnTo>
                    <a:pt x="124613" y="89217"/>
                  </a:lnTo>
                  <a:close/>
                </a:path>
                <a:path w="320040" h="178435">
                  <a:moveTo>
                    <a:pt x="165514" y="89940"/>
                  </a:moveTo>
                  <a:lnTo>
                    <a:pt x="145691" y="101399"/>
                  </a:lnTo>
                  <a:lnTo>
                    <a:pt x="145691" y="105967"/>
                  </a:lnTo>
                  <a:lnTo>
                    <a:pt x="165514" y="94508"/>
                  </a:lnTo>
                  <a:lnTo>
                    <a:pt x="165514" y="89940"/>
                  </a:lnTo>
                  <a:close/>
                </a:path>
                <a:path w="320040" h="178435">
                  <a:moveTo>
                    <a:pt x="219480" y="144057"/>
                  </a:moveTo>
                  <a:lnTo>
                    <a:pt x="219480" y="148625"/>
                  </a:lnTo>
                  <a:lnTo>
                    <a:pt x="240558" y="160818"/>
                  </a:lnTo>
                  <a:lnTo>
                    <a:pt x="240558" y="156250"/>
                  </a:lnTo>
                  <a:lnTo>
                    <a:pt x="219480" y="144057"/>
                  </a:lnTo>
                  <a:close/>
                </a:path>
                <a:path w="320040" h="178435">
                  <a:moveTo>
                    <a:pt x="260381" y="144791"/>
                  </a:moveTo>
                  <a:lnTo>
                    <a:pt x="240558" y="156250"/>
                  </a:lnTo>
                  <a:lnTo>
                    <a:pt x="240558" y="160818"/>
                  </a:lnTo>
                  <a:lnTo>
                    <a:pt x="260381" y="149359"/>
                  </a:lnTo>
                  <a:lnTo>
                    <a:pt x="260381" y="144791"/>
                  </a:lnTo>
                  <a:close/>
                </a:path>
                <a:path w="320040" h="178435">
                  <a:moveTo>
                    <a:pt x="0" y="51561"/>
                  </a:moveTo>
                  <a:lnTo>
                    <a:pt x="0" y="56129"/>
                  </a:lnTo>
                  <a:lnTo>
                    <a:pt x="21077" y="68322"/>
                  </a:lnTo>
                  <a:lnTo>
                    <a:pt x="21077" y="63754"/>
                  </a:lnTo>
                  <a:lnTo>
                    <a:pt x="0" y="51561"/>
                  </a:lnTo>
                  <a:close/>
                </a:path>
                <a:path w="320040" h="178435">
                  <a:moveTo>
                    <a:pt x="40912" y="52283"/>
                  </a:moveTo>
                  <a:lnTo>
                    <a:pt x="21077" y="63754"/>
                  </a:lnTo>
                  <a:lnTo>
                    <a:pt x="21077" y="68322"/>
                  </a:lnTo>
                  <a:lnTo>
                    <a:pt x="40912" y="56862"/>
                  </a:lnTo>
                  <a:lnTo>
                    <a:pt x="40912" y="52283"/>
                  </a:lnTo>
                  <a:close/>
                </a:path>
                <a:path w="320040" h="178435">
                  <a:moveTo>
                    <a:pt x="31622" y="69844"/>
                  </a:moveTo>
                  <a:lnTo>
                    <a:pt x="31622" y="74413"/>
                  </a:lnTo>
                  <a:lnTo>
                    <a:pt x="52700" y="86605"/>
                  </a:lnTo>
                  <a:lnTo>
                    <a:pt x="52700" y="82037"/>
                  </a:lnTo>
                  <a:lnTo>
                    <a:pt x="31622" y="69844"/>
                  </a:lnTo>
                  <a:close/>
                </a:path>
                <a:path w="320040" h="178435">
                  <a:moveTo>
                    <a:pt x="72534" y="70567"/>
                  </a:moveTo>
                  <a:lnTo>
                    <a:pt x="52700" y="82037"/>
                  </a:lnTo>
                  <a:lnTo>
                    <a:pt x="52700" y="86605"/>
                  </a:lnTo>
                  <a:lnTo>
                    <a:pt x="72534" y="75135"/>
                  </a:lnTo>
                  <a:lnTo>
                    <a:pt x="72534" y="70567"/>
                  </a:lnTo>
                  <a:close/>
                </a:path>
                <a:path w="320040" h="178435">
                  <a:moveTo>
                    <a:pt x="158111" y="142979"/>
                  </a:moveTo>
                  <a:lnTo>
                    <a:pt x="158111" y="147547"/>
                  </a:lnTo>
                  <a:lnTo>
                    <a:pt x="179189" y="159729"/>
                  </a:lnTo>
                  <a:lnTo>
                    <a:pt x="179189" y="155161"/>
                  </a:lnTo>
                  <a:lnTo>
                    <a:pt x="158111" y="142979"/>
                  </a:lnTo>
                  <a:close/>
                </a:path>
                <a:path w="320040" h="178435">
                  <a:moveTo>
                    <a:pt x="199024" y="143702"/>
                  </a:moveTo>
                  <a:lnTo>
                    <a:pt x="179189" y="155161"/>
                  </a:lnTo>
                  <a:lnTo>
                    <a:pt x="179189" y="159729"/>
                  </a:lnTo>
                  <a:lnTo>
                    <a:pt x="199024" y="148270"/>
                  </a:lnTo>
                  <a:lnTo>
                    <a:pt x="199024" y="143702"/>
                  </a:lnTo>
                  <a:close/>
                </a:path>
                <a:path w="320040" h="178435">
                  <a:moveTo>
                    <a:pt x="189733" y="161263"/>
                  </a:moveTo>
                  <a:lnTo>
                    <a:pt x="189733" y="165831"/>
                  </a:lnTo>
                  <a:lnTo>
                    <a:pt x="210811" y="178013"/>
                  </a:lnTo>
                  <a:lnTo>
                    <a:pt x="210811" y="173445"/>
                  </a:lnTo>
                  <a:lnTo>
                    <a:pt x="189733" y="161263"/>
                  </a:lnTo>
                  <a:close/>
                </a:path>
                <a:path w="320040" h="178435">
                  <a:moveTo>
                    <a:pt x="230646" y="161985"/>
                  </a:moveTo>
                  <a:lnTo>
                    <a:pt x="210811" y="173445"/>
                  </a:lnTo>
                  <a:lnTo>
                    <a:pt x="210811" y="178013"/>
                  </a:lnTo>
                  <a:lnTo>
                    <a:pt x="230646" y="166554"/>
                  </a:lnTo>
                  <a:lnTo>
                    <a:pt x="230646" y="161985"/>
                  </a:lnTo>
                  <a:close/>
                </a:path>
              </a:pathLst>
            </a:custGeom>
            <a:solidFill>
              <a:srgbClr val="959595"/>
            </a:solidFill>
          </p:spPr>
          <p:txBody>
            <a:bodyPr wrap="square" lIns="0" tIns="0" rIns="0" bIns="0" rtlCol="0"/>
            <a:lstStyle/>
            <a:p>
              <a:endParaRPr/>
            </a:p>
          </p:txBody>
        </p:sp>
        <p:sp>
          <p:nvSpPr>
            <p:cNvPr id="91" name="object 91"/>
            <p:cNvSpPr/>
            <p:nvPr/>
          </p:nvSpPr>
          <p:spPr>
            <a:xfrm>
              <a:off x="3087249" y="1523395"/>
              <a:ext cx="268605" cy="170815"/>
            </a:xfrm>
            <a:custGeom>
              <a:avLst/>
              <a:gdLst/>
              <a:ahLst/>
              <a:cxnLst/>
              <a:rect l="l" t="t" r="r" b="b"/>
              <a:pathLst>
                <a:path w="268605" h="170815">
                  <a:moveTo>
                    <a:pt x="207015" y="0"/>
                  </a:moveTo>
                  <a:lnTo>
                    <a:pt x="0" y="170499"/>
                  </a:lnTo>
                  <a:lnTo>
                    <a:pt x="80704" y="170610"/>
                  </a:lnTo>
                  <a:lnTo>
                    <a:pt x="126834" y="168037"/>
                  </a:lnTo>
                  <a:lnTo>
                    <a:pt x="171122" y="157606"/>
                  </a:lnTo>
                  <a:lnTo>
                    <a:pt x="212268" y="139757"/>
                  </a:lnTo>
                  <a:lnTo>
                    <a:pt x="248971" y="114926"/>
                  </a:lnTo>
                  <a:lnTo>
                    <a:pt x="267993" y="63131"/>
                  </a:lnTo>
                  <a:lnTo>
                    <a:pt x="259601" y="36869"/>
                  </a:lnTo>
                  <a:lnTo>
                    <a:pt x="232254" y="9800"/>
                  </a:lnTo>
                  <a:lnTo>
                    <a:pt x="207015" y="0"/>
                  </a:lnTo>
                  <a:close/>
                </a:path>
              </a:pathLst>
            </a:custGeom>
            <a:solidFill>
              <a:srgbClr val="DCD2B8"/>
            </a:solidFill>
          </p:spPr>
          <p:txBody>
            <a:bodyPr wrap="square" lIns="0" tIns="0" rIns="0" bIns="0" rtlCol="0"/>
            <a:lstStyle/>
            <a:p>
              <a:endParaRPr/>
            </a:p>
          </p:txBody>
        </p:sp>
        <p:sp>
          <p:nvSpPr>
            <p:cNvPr id="92" name="object 92"/>
            <p:cNvSpPr/>
            <p:nvPr/>
          </p:nvSpPr>
          <p:spPr>
            <a:xfrm>
              <a:off x="2945564" y="1168947"/>
              <a:ext cx="377558" cy="525059"/>
            </a:xfrm>
            <a:prstGeom prst="rect">
              <a:avLst/>
            </a:prstGeom>
            <a:blipFill>
              <a:blip r:embed="rId38" cstate="print"/>
              <a:stretch>
                <a:fillRect/>
              </a:stretch>
            </a:blipFill>
          </p:spPr>
          <p:txBody>
            <a:bodyPr wrap="square" lIns="0" tIns="0" rIns="0" bIns="0" rtlCol="0"/>
            <a:lstStyle/>
            <a:p>
              <a:endParaRPr/>
            </a:p>
          </p:txBody>
        </p:sp>
        <p:sp>
          <p:nvSpPr>
            <p:cNvPr id="93" name="object 93"/>
            <p:cNvSpPr/>
            <p:nvPr/>
          </p:nvSpPr>
          <p:spPr>
            <a:xfrm>
              <a:off x="2945652" y="1295320"/>
              <a:ext cx="143510" cy="398780"/>
            </a:xfrm>
            <a:custGeom>
              <a:avLst/>
              <a:gdLst/>
              <a:ahLst/>
              <a:cxnLst/>
              <a:rect l="l" t="t" r="r" b="b"/>
              <a:pathLst>
                <a:path w="143509" h="398780">
                  <a:moveTo>
                    <a:pt x="143282" y="79136"/>
                  </a:moveTo>
                  <a:lnTo>
                    <a:pt x="102409" y="68162"/>
                  </a:lnTo>
                  <a:lnTo>
                    <a:pt x="64378" y="51030"/>
                  </a:lnTo>
                  <a:lnTo>
                    <a:pt x="29978" y="28167"/>
                  </a:lnTo>
                  <a:lnTo>
                    <a:pt x="0" y="0"/>
                  </a:lnTo>
                  <a:lnTo>
                    <a:pt x="0" y="325883"/>
                  </a:lnTo>
                  <a:lnTo>
                    <a:pt x="30415" y="352513"/>
                  </a:lnTo>
                  <a:lnTo>
                    <a:pt x="64960" y="373787"/>
                  </a:lnTo>
                  <a:lnTo>
                    <a:pt x="102846" y="389310"/>
                  </a:lnTo>
                  <a:lnTo>
                    <a:pt x="143282" y="398684"/>
                  </a:lnTo>
                  <a:lnTo>
                    <a:pt x="143193" y="79136"/>
                  </a:lnTo>
                </a:path>
              </a:pathLst>
            </a:custGeom>
            <a:ln w="3996">
              <a:solidFill>
                <a:srgbClr val="FFFFFF"/>
              </a:solidFill>
            </a:ln>
          </p:spPr>
          <p:txBody>
            <a:bodyPr wrap="square" lIns="0" tIns="0" rIns="0" bIns="0" rtlCol="0"/>
            <a:lstStyle/>
            <a:p>
              <a:endParaRPr/>
            </a:p>
          </p:txBody>
        </p:sp>
        <p:sp>
          <p:nvSpPr>
            <p:cNvPr id="94" name="object 94"/>
            <p:cNvSpPr/>
            <p:nvPr/>
          </p:nvSpPr>
          <p:spPr>
            <a:xfrm>
              <a:off x="3088847" y="1246749"/>
              <a:ext cx="234275" cy="446922"/>
            </a:xfrm>
            <a:prstGeom prst="rect">
              <a:avLst/>
            </a:prstGeom>
            <a:blipFill>
              <a:blip r:embed="rId39" cstate="print"/>
              <a:stretch>
                <a:fillRect/>
              </a:stretch>
            </a:blipFill>
          </p:spPr>
          <p:txBody>
            <a:bodyPr wrap="square" lIns="0" tIns="0" rIns="0" bIns="0" rtlCol="0"/>
            <a:lstStyle/>
            <a:p>
              <a:endParaRPr/>
            </a:p>
          </p:txBody>
        </p:sp>
        <p:sp>
          <p:nvSpPr>
            <p:cNvPr id="95" name="object 95"/>
            <p:cNvSpPr/>
            <p:nvPr/>
          </p:nvSpPr>
          <p:spPr>
            <a:xfrm>
              <a:off x="3088847" y="1246749"/>
              <a:ext cx="234315" cy="447040"/>
            </a:xfrm>
            <a:custGeom>
              <a:avLst/>
              <a:gdLst/>
              <a:ahLst/>
              <a:cxnLst/>
              <a:rect l="l" t="t" r="r" b="b"/>
              <a:pathLst>
                <a:path w="234314" h="447040">
                  <a:moveTo>
                    <a:pt x="0" y="127708"/>
                  </a:moveTo>
                  <a:lnTo>
                    <a:pt x="0" y="446922"/>
                  </a:lnTo>
                  <a:lnTo>
                    <a:pt x="234275" y="320548"/>
                  </a:lnTo>
                  <a:lnTo>
                    <a:pt x="234275" y="0"/>
                  </a:lnTo>
                  <a:lnTo>
                    <a:pt x="0" y="127708"/>
                  </a:lnTo>
                  <a:close/>
                </a:path>
              </a:pathLst>
            </a:custGeom>
            <a:ln w="3996">
              <a:solidFill>
                <a:srgbClr val="FFFFFF"/>
              </a:solidFill>
            </a:ln>
          </p:spPr>
          <p:txBody>
            <a:bodyPr wrap="square" lIns="0" tIns="0" rIns="0" bIns="0" rtlCol="0"/>
            <a:lstStyle/>
            <a:p>
              <a:endParaRPr/>
            </a:p>
          </p:txBody>
        </p:sp>
        <p:sp>
          <p:nvSpPr>
            <p:cNvPr id="96" name="object 96"/>
            <p:cNvSpPr/>
            <p:nvPr/>
          </p:nvSpPr>
          <p:spPr>
            <a:xfrm>
              <a:off x="2945565" y="1168947"/>
              <a:ext cx="377825" cy="525145"/>
            </a:xfrm>
            <a:custGeom>
              <a:avLst/>
              <a:gdLst/>
              <a:ahLst/>
              <a:cxnLst/>
              <a:rect l="l" t="t" r="r" b="b"/>
              <a:pathLst>
                <a:path w="377825" h="525144">
                  <a:moveTo>
                    <a:pt x="377558" y="77803"/>
                  </a:moveTo>
                  <a:lnTo>
                    <a:pt x="232377" y="0"/>
                  </a:lnTo>
                  <a:lnTo>
                    <a:pt x="0" y="126707"/>
                  </a:lnTo>
                  <a:lnTo>
                    <a:pt x="88" y="452257"/>
                  </a:lnTo>
                  <a:lnTo>
                    <a:pt x="30504" y="478887"/>
                  </a:lnTo>
                  <a:lnTo>
                    <a:pt x="65049" y="500162"/>
                  </a:lnTo>
                  <a:lnTo>
                    <a:pt x="102935" y="515684"/>
                  </a:lnTo>
                  <a:lnTo>
                    <a:pt x="143371" y="525059"/>
                  </a:lnTo>
                  <a:lnTo>
                    <a:pt x="377558" y="398240"/>
                  </a:lnTo>
                  <a:lnTo>
                    <a:pt x="377558" y="77803"/>
                  </a:lnTo>
                  <a:close/>
                </a:path>
              </a:pathLst>
            </a:custGeom>
            <a:ln w="11104">
              <a:solidFill>
                <a:srgbClr val="000000"/>
              </a:solidFill>
            </a:ln>
          </p:spPr>
          <p:txBody>
            <a:bodyPr wrap="square" lIns="0" tIns="0" rIns="0" bIns="0" rtlCol="0"/>
            <a:lstStyle/>
            <a:p>
              <a:endParaRPr/>
            </a:p>
          </p:txBody>
        </p:sp>
        <p:sp>
          <p:nvSpPr>
            <p:cNvPr id="97" name="object 97"/>
            <p:cNvSpPr/>
            <p:nvPr/>
          </p:nvSpPr>
          <p:spPr>
            <a:xfrm>
              <a:off x="2998375" y="1491273"/>
              <a:ext cx="26250" cy="32232"/>
            </a:xfrm>
            <a:prstGeom prst="rect">
              <a:avLst/>
            </a:prstGeom>
            <a:blipFill>
              <a:blip r:embed="rId40" cstate="print"/>
              <a:stretch>
                <a:fillRect/>
              </a:stretch>
            </a:blipFill>
          </p:spPr>
          <p:txBody>
            <a:bodyPr wrap="square" lIns="0" tIns="0" rIns="0" bIns="0" rtlCol="0"/>
            <a:lstStyle/>
            <a:p>
              <a:endParaRPr/>
            </a:p>
          </p:txBody>
        </p:sp>
        <p:sp>
          <p:nvSpPr>
            <p:cNvPr id="98" name="object 98"/>
            <p:cNvSpPr/>
            <p:nvPr/>
          </p:nvSpPr>
          <p:spPr>
            <a:xfrm>
              <a:off x="2998375" y="1491273"/>
              <a:ext cx="26670" cy="32384"/>
            </a:xfrm>
            <a:custGeom>
              <a:avLst/>
              <a:gdLst/>
              <a:ahLst/>
              <a:cxnLst/>
              <a:rect l="l" t="t" r="r" b="b"/>
              <a:pathLst>
                <a:path w="26669" h="32384">
                  <a:moveTo>
                    <a:pt x="23430" y="12337"/>
                  </a:moveTo>
                  <a:lnTo>
                    <a:pt x="20611" y="4557"/>
                  </a:lnTo>
                  <a:lnTo>
                    <a:pt x="13707" y="0"/>
                  </a:lnTo>
                  <a:lnTo>
                    <a:pt x="8013" y="2111"/>
                  </a:lnTo>
                  <a:lnTo>
                    <a:pt x="2319" y="4112"/>
                  </a:lnTo>
                  <a:lnTo>
                    <a:pt x="0" y="12115"/>
                  </a:lnTo>
                  <a:lnTo>
                    <a:pt x="2819" y="19895"/>
                  </a:lnTo>
                  <a:lnTo>
                    <a:pt x="5638" y="27675"/>
                  </a:lnTo>
                  <a:lnTo>
                    <a:pt x="12542" y="32232"/>
                  </a:lnTo>
                  <a:lnTo>
                    <a:pt x="18236" y="30120"/>
                  </a:lnTo>
                  <a:lnTo>
                    <a:pt x="23919" y="28120"/>
                  </a:lnTo>
                  <a:lnTo>
                    <a:pt x="26250" y="20117"/>
                  </a:lnTo>
                  <a:lnTo>
                    <a:pt x="23430" y="12337"/>
                  </a:lnTo>
                  <a:close/>
                </a:path>
              </a:pathLst>
            </a:custGeom>
            <a:ln w="3997">
              <a:solidFill>
                <a:srgbClr val="000000"/>
              </a:solidFill>
            </a:ln>
          </p:spPr>
          <p:txBody>
            <a:bodyPr wrap="square" lIns="0" tIns="0" rIns="0" bIns="0" rtlCol="0"/>
            <a:lstStyle/>
            <a:p>
              <a:endParaRPr/>
            </a:p>
          </p:txBody>
        </p:sp>
        <p:sp>
          <p:nvSpPr>
            <p:cNvPr id="99" name="object 99"/>
            <p:cNvSpPr/>
            <p:nvPr/>
          </p:nvSpPr>
          <p:spPr>
            <a:xfrm>
              <a:off x="2965472" y="1555739"/>
              <a:ext cx="103476" cy="95362"/>
            </a:xfrm>
            <a:prstGeom prst="rect">
              <a:avLst/>
            </a:prstGeom>
            <a:blipFill>
              <a:blip r:embed="rId41" cstate="print"/>
              <a:stretch>
                <a:fillRect/>
              </a:stretch>
            </a:blipFill>
          </p:spPr>
          <p:txBody>
            <a:bodyPr wrap="square" lIns="0" tIns="0" rIns="0" bIns="0" rtlCol="0"/>
            <a:lstStyle/>
            <a:p>
              <a:endParaRPr/>
            </a:p>
          </p:txBody>
        </p:sp>
        <p:sp>
          <p:nvSpPr>
            <p:cNvPr id="100" name="object 100"/>
            <p:cNvSpPr/>
            <p:nvPr/>
          </p:nvSpPr>
          <p:spPr>
            <a:xfrm>
              <a:off x="2964844" y="1356786"/>
              <a:ext cx="104775" cy="59055"/>
            </a:xfrm>
            <a:custGeom>
              <a:avLst/>
              <a:gdLst/>
              <a:ahLst/>
              <a:cxnLst/>
              <a:rect l="l" t="t" r="r" b="b"/>
              <a:pathLst>
                <a:path w="104775" h="59055">
                  <a:moveTo>
                    <a:pt x="4162" y="0"/>
                  </a:moveTo>
                  <a:lnTo>
                    <a:pt x="2131" y="111"/>
                  </a:lnTo>
                  <a:lnTo>
                    <a:pt x="932" y="1333"/>
                  </a:lnTo>
                  <a:lnTo>
                    <a:pt x="299" y="1889"/>
                  </a:lnTo>
                  <a:lnTo>
                    <a:pt x="0" y="2778"/>
                  </a:lnTo>
                  <a:lnTo>
                    <a:pt x="110" y="3667"/>
                  </a:lnTo>
                  <a:lnTo>
                    <a:pt x="310" y="5779"/>
                  </a:lnTo>
                  <a:lnTo>
                    <a:pt x="1587" y="7669"/>
                  </a:lnTo>
                  <a:lnTo>
                    <a:pt x="3540" y="8669"/>
                  </a:lnTo>
                  <a:lnTo>
                    <a:pt x="25332" y="24968"/>
                  </a:lnTo>
                  <a:lnTo>
                    <a:pt x="48890" y="38776"/>
                  </a:lnTo>
                  <a:lnTo>
                    <a:pt x="73976" y="49979"/>
                  </a:lnTo>
                  <a:lnTo>
                    <a:pt x="100350" y="58463"/>
                  </a:lnTo>
                  <a:lnTo>
                    <a:pt x="103013" y="57907"/>
                  </a:lnTo>
                  <a:lnTo>
                    <a:pt x="104701" y="55462"/>
                  </a:lnTo>
                  <a:lnTo>
                    <a:pt x="104101" y="52906"/>
                  </a:lnTo>
                  <a:lnTo>
                    <a:pt x="103679" y="51238"/>
                  </a:lnTo>
                  <a:lnTo>
                    <a:pt x="102214" y="49793"/>
                  </a:lnTo>
                  <a:lnTo>
                    <a:pt x="100350" y="49460"/>
                  </a:lnTo>
                  <a:lnTo>
                    <a:pt x="74516" y="41249"/>
                  </a:lnTo>
                  <a:lnTo>
                    <a:pt x="49935" y="30370"/>
                  </a:lnTo>
                  <a:lnTo>
                    <a:pt x="26841" y="16949"/>
                  </a:lnTo>
                  <a:lnTo>
                    <a:pt x="5472" y="1111"/>
                  </a:lnTo>
                  <a:lnTo>
                    <a:pt x="4162" y="0"/>
                  </a:lnTo>
                  <a:close/>
                </a:path>
              </a:pathLst>
            </a:custGeom>
            <a:solidFill>
              <a:srgbClr val="000000"/>
            </a:solidFill>
          </p:spPr>
          <p:txBody>
            <a:bodyPr wrap="square" lIns="0" tIns="0" rIns="0" bIns="0" rtlCol="0"/>
            <a:lstStyle/>
            <a:p>
              <a:endParaRPr/>
            </a:p>
          </p:txBody>
        </p:sp>
        <p:sp>
          <p:nvSpPr>
            <p:cNvPr id="101" name="object 101"/>
            <p:cNvSpPr/>
            <p:nvPr/>
          </p:nvSpPr>
          <p:spPr>
            <a:xfrm>
              <a:off x="2964844" y="1356786"/>
              <a:ext cx="104775" cy="59055"/>
            </a:xfrm>
            <a:custGeom>
              <a:avLst/>
              <a:gdLst/>
              <a:ahLst/>
              <a:cxnLst/>
              <a:rect l="l" t="t" r="r" b="b"/>
              <a:pathLst>
                <a:path w="104775" h="59055">
                  <a:moveTo>
                    <a:pt x="3540" y="8669"/>
                  </a:moveTo>
                  <a:lnTo>
                    <a:pt x="25332" y="24968"/>
                  </a:lnTo>
                  <a:lnTo>
                    <a:pt x="48890" y="38776"/>
                  </a:lnTo>
                  <a:lnTo>
                    <a:pt x="73976" y="49979"/>
                  </a:lnTo>
                  <a:lnTo>
                    <a:pt x="100350" y="58463"/>
                  </a:lnTo>
                  <a:lnTo>
                    <a:pt x="103013" y="57907"/>
                  </a:lnTo>
                  <a:lnTo>
                    <a:pt x="104701" y="55462"/>
                  </a:lnTo>
                  <a:lnTo>
                    <a:pt x="104101" y="52906"/>
                  </a:lnTo>
                  <a:lnTo>
                    <a:pt x="103679" y="51238"/>
                  </a:lnTo>
                  <a:lnTo>
                    <a:pt x="102214" y="49793"/>
                  </a:lnTo>
                  <a:lnTo>
                    <a:pt x="100350" y="49460"/>
                  </a:lnTo>
                  <a:lnTo>
                    <a:pt x="74516" y="41249"/>
                  </a:lnTo>
                  <a:lnTo>
                    <a:pt x="49935" y="30370"/>
                  </a:lnTo>
                  <a:lnTo>
                    <a:pt x="26841" y="16949"/>
                  </a:lnTo>
                  <a:lnTo>
                    <a:pt x="5472" y="1111"/>
                  </a:lnTo>
                  <a:lnTo>
                    <a:pt x="4162" y="0"/>
                  </a:lnTo>
                  <a:lnTo>
                    <a:pt x="2131" y="111"/>
                  </a:lnTo>
                  <a:lnTo>
                    <a:pt x="932" y="1333"/>
                  </a:lnTo>
                  <a:lnTo>
                    <a:pt x="299" y="1889"/>
                  </a:lnTo>
                  <a:lnTo>
                    <a:pt x="0" y="2778"/>
                  </a:lnTo>
                  <a:lnTo>
                    <a:pt x="110" y="3667"/>
                  </a:lnTo>
                  <a:lnTo>
                    <a:pt x="310" y="5779"/>
                  </a:lnTo>
                  <a:lnTo>
                    <a:pt x="1587" y="7669"/>
                  </a:lnTo>
                  <a:lnTo>
                    <a:pt x="3540" y="8669"/>
                  </a:lnTo>
                  <a:close/>
                </a:path>
              </a:pathLst>
            </a:custGeom>
            <a:ln w="3999">
              <a:solidFill>
                <a:srgbClr val="000000"/>
              </a:solidFill>
            </a:ln>
          </p:spPr>
          <p:txBody>
            <a:bodyPr wrap="square" lIns="0" tIns="0" rIns="0" bIns="0" rtlCol="0"/>
            <a:lstStyle/>
            <a:p>
              <a:endParaRPr/>
            </a:p>
          </p:txBody>
        </p:sp>
        <p:sp>
          <p:nvSpPr>
            <p:cNvPr id="102" name="object 102"/>
            <p:cNvSpPr/>
            <p:nvPr/>
          </p:nvSpPr>
          <p:spPr>
            <a:xfrm>
              <a:off x="2995981" y="1385384"/>
              <a:ext cx="29520" cy="18639"/>
            </a:xfrm>
            <a:prstGeom prst="rect">
              <a:avLst/>
            </a:prstGeom>
            <a:blipFill>
              <a:blip r:embed="rId42" cstate="print"/>
              <a:stretch>
                <a:fillRect/>
              </a:stretch>
            </a:blipFill>
          </p:spPr>
          <p:txBody>
            <a:bodyPr wrap="square" lIns="0" tIns="0" rIns="0" bIns="0" rtlCol="0"/>
            <a:lstStyle/>
            <a:p>
              <a:endParaRPr/>
            </a:p>
          </p:txBody>
        </p:sp>
        <p:sp>
          <p:nvSpPr>
            <p:cNvPr id="103" name="object 103"/>
            <p:cNvSpPr/>
            <p:nvPr/>
          </p:nvSpPr>
          <p:spPr>
            <a:xfrm>
              <a:off x="2995982" y="1385383"/>
              <a:ext cx="29845" cy="19050"/>
            </a:xfrm>
            <a:custGeom>
              <a:avLst/>
              <a:gdLst/>
              <a:ahLst/>
              <a:cxnLst/>
              <a:rect l="l" t="t" r="r" b="b"/>
              <a:pathLst>
                <a:path w="29844" h="19050">
                  <a:moveTo>
                    <a:pt x="29520" y="18083"/>
                  </a:moveTo>
                  <a:lnTo>
                    <a:pt x="23920" y="7651"/>
                  </a:lnTo>
                  <a:lnTo>
                    <a:pt x="16645" y="1481"/>
                  </a:lnTo>
                  <a:lnTo>
                    <a:pt x="8545" y="0"/>
                  </a:lnTo>
                  <a:lnTo>
                    <a:pt x="473" y="3634"/>
                  </a:lnTo>
                  <a:lnTo>
                    <a:pt x="0" y="8346"/>
                  </a:lnTo>
                  <a:lnTo>
                    <a:pt x="3087" y="12651"/>
                  </a:lnTo>
                  <a:lnTo>
                    <a:pt x="9179" y="16060"/>
                  </a:lnTo>
                  <a:lnTo>
                    <a:pt x="17721" y="18083"/>
                  </a:lnTo>
                  <a:lnTo>
                    <a:pt x="21595" y="18639"/>
                  </a:lnTo>
                  <a:lnTo>
                    <a:pt x="25647" y="18639"/>
                  </a:lnTo>
                  <a:lnTo>
                    <a:pt x="29520" y="18083"/>
                  </a:lnTo>
                  <a:close/>
                </a:path>
              </a:pathLst>
            </a:custGeom>
            <a:ln w="3175">
              <a:solidFill>
                <a:srgbClr val="FFFFFF"/>
              </a:solidFill>
            </a:ln>
          </p:spPr>
          <p:txBody>
            <a:bodyPr wrap="square" lIns="0" tIns="0" rIns="0" bIns="0" rtlCol="0"/>
            <a:lstStyle/>
            <a:p>
              <a:endParaRPr/>
            </a:p>
          </p:txBody>
        </p:sp>
        <p:sp>
          <p:nvSpPr>
            <p:cNvPr id="104" name="object 104"/>
            <p:cNvSpPr/>
            <p:nvPr/>
          </p:nvSpPr>
          <p:spPr>
            <a:xfrm>
              <a:off x="2968807" y="1392018"/>
              <a:ext cx="96809" cy="75246"/>
            </a:xfrm>
            <a:prstGeom prst="rect">
              <a:avLst/>
            </a:prstGeom>
            <a:blipFill>
              <a:blip r:embed="rId43" cstate="print"/>
              <a:stretch>
                <a:fillRect/>
              </a:stretch>
            </a:blipFill>
          </p:spPr>
          <p:txBody>
            <a:bodyPr wrap="square" lIns="0" tIns="0" rIns="0" bIns="0" rtlCol="0"/>
            <a:lstStyle/>
            <a:p>
              <a:endParaRPr/>
            </a:p>
          </p:txBody>
        </p:sp>
        <p:sp>
          <p:nvSpPr>
            <p:cNvPr id="105" name="object 105"/>
            <p:cNvSpPr/>
            <p:nvPr/>
          </p:nvSpPr>
          <p:spPr>
            <a:xfrm>
              <a:off x="2968807" y="1397021"/>
              <a:ext cx="97155" cy="56515"/>
            </a:xfrm>
            <a:custGeom>
              <a:avLst/>
              <a:gdLst/>
              <a:ahLst/>
              <a:cxnLst/>
              <a:rect l="l" t="t" r="r" b="b"/>
              <a:pathLst>
                <a:path w="97155" h="56515">
                  <a:moveTo>
                    <a:pt x="0" y="0"/>
                  </a:moveTo>
                  <a:lnTo>
                    <a:pt x="45266" y="36567"/>
                  </a:lnTo>
                  <a:lnTo>
                    <a:pt x="96809" y="56129"/>
                  </a:lnTo>
                  <a:lnTo>
                    <a:pt x="96809" y="49793"/>
                  </a:lnTo>
                  <a:lnTo>
                    <a:pt x="70583" y="41013"/>
                  </a:lnTo>
                  <a:lnTo>
                    <a:pt x="45570" y="29731"/>
                  </a:lnTo>
                  <a:lnTo>
                    <a:pt x="21973" y="16032"/>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2968807" y="1391575"/>
              <a:ext cx="97155" cy="75565"/>
            </a:xfrm>
            <a:custGeom>
              <a:avLst/>
              <a:gdLst/>
              <a:ahLst/>
              <a:cxnLst/>
              <a:rect l="l" t="t" r="r" b="b"/>
              <a:pathLst>
                <a:path w="97155" h="75565">
                  <a:moveTo>
                    <a:pt x="0" y="0"/>
                  </a:moveTo>
                  <a:lnTo>
                    <a:pt x="0" y="25341"/>
                  </a:lnTo>
                  <a:lnTo>
                    <a:pt x="21973" y="41390"/>
                  </a:lnTo>
                  <a:lnTo>
                    <a:pt x="45570" y="55115"/>
                  </a:lnTo>
                  <a:lnTo>
                    <a:pt x="70583" y="66401"/>
                  </a:lnTo>
                  <a:lnTo>
                    <a:pt x="96809" y="75135"/>
                  </a:lnTo>
                </a:path>
              </a:pathLst>
            </a:custGeom>
            <a:ln w="3999">
              <a:solidFill>
                <a:srgbClr val="FFFFFF"/>
              </a:solidFill>
            </a:ln>
          </p:spPr>
          <p:txBody>
            <a:bodyPr wrap="square" lIns="0" tIns="0" rIns="0" bIns="0" rtlCol="0"/>
            <a:lstStyle/>
            <a:p>
              <a:endParaRPr/>
            </a:p>
          </p:txBody>
        </p:sp>
        <p:sp>
          <p:nvSpPr>
            <p:cNvPr id="107" name="object 107"/>
            <p:cNvSpPr/>
            <p:nvPr/>
          </p:nvSpPr>
          <p:spPr>
            <a:xfrm>
              <a:off x="2968807" y="1392575"/>
              <a:ext cx="97155" cy="75565"/>
            </a:xfrm>
            <a:custGeom>
              <a:avLst/>
              <a:gdLst/>
              <a:ahLst/>
              <a:cxnLst/>
              <a:rect l="l" t="t" r="r" b="b"/>
              <a:pathLst>
                <a:path w="97155" h="75565">
                  <a:moveTo>
                    <a:pt x="96809" y="75135"/>
                  </a:moveTo>
                  <a:lnTo>
                    <a:pt x="96809" y="49793"/>
                  </a:lnTo>
                  <a:lnTo>
                    <a:pt x="70646" y="40872"/>
                  </a:lnTo>
                  <a:lnTo>
                    <a:pt x="45661" y="29523"/>
                  </a:lnTo>
                  <a:lnTo>
                    <a:pt x="22048" y="15861"/>
                  </a:lnTo>
                  <a:lnTo>
                    <a:pt x="0" y="0"/>
                  </a:lnTo>
                </a:path>
              </a:pathLst>
            </a:custGeom>
            <a:ln w="3999">
              <a:solidFill>
                <a:srgbClr val="000000"/>
              </a:solidFill>
            </a:ln>
          </p:spPr>
          <p:txBody>
            <a:bodyPr wrap="square" lIns="0" tIns="0" rIns="0" bIns="0" rtlCol="0"/>
            <a:lstStyle/>
            <a:p>
              <a:endParaRPr/>
            </a:p>
          </p:txBody>
        </p:sp>
        <p:sp>
          <p:nvSpPr>
            <p:cNvPr id="108" name="object 108"/>
            <p:cNvSpPr/>
            <p:nvPr/>
          </p:nvSpPr>
          <p:spPr>
            <a:xfrm>
              <a:off x="3240765" y="1689893"/>
              <a:ext cx="41275" cy="41910"/>
            </a:xfrm>
            <a:custGeom>
              <a:avLst/>
              <a:gdLst/>
              <a:ahLst/>
              <a:cxnLst/>
              <a:rect l="l" t="t" r="r" b="b"/>
              <a:pathLst>
                <a:path w="41275" h="41909">
                  <a:moveTo>
                    <a:pt x="25084" y="0"/>
                  </a:moveTo>
                  <a:lnTo>
                    <a:pt x="0" y="41013"/>
                  </a:lnTo>
                  <a:lnTo>
                    <a:pt x="6703" y="41728"/>
                  </a:lnTo>
                  <a:lnTo>
                    <a:pt x="13333" y="41068"/>
                  </a:lnTo>
                  <a:lnTo>
                    <a:pt x="19651" y="39075"/>
                  </a:lnTo>
                  <a:lnTo>
                    <a:pt x="25417" y="35789"/>
                  </a:lnTo>
                  <a:lnTo>
                    <a:pt x="33062" y="32032"/>
                  </a:lnTo>
                  <a:lnTo>
                    <a:pt x="38376" y="25994"/>
                  </a:lnTo>
                  <a:lnTo>
                    <a:pt x="40901" y="18518"/>
                  </a:lnTo>
                  <a:lnTo>
                    <a:pt x="40179" y="10447"/>
                  </a:lnTo>
                  <a:lnTo>
                    <a:pt x="39625" y="8891"/>
                  </a:lnTo>
                  <a:lnTo>
                    <a:pt x="38959" y="7335"/>
                  </a:lnTo>
                  <a:lnTo>
                    <a:pt x="38071" y="5890"/>
                  </a:lnTo>
                  <a:lnTo>
                    <a:pt x="25084" y="0"/>
                  </a:lnTo>
                  <a:close/>
                </a:path>
              </a:pathLst>
            </a:custGeom>
            <a:solidFill>
              <a:srgbClr val="DCD2B8"/>
            </a:solidFill>
          </p:spPr>
          <p:txBody>
            <a:bodyPr wrap="square" lIns="0" tIns="0" rIns="0" bIns="0" rtlCol="0"/>
            <a:lstStyle/>
            <a:p>
              <a:endParaRPr/>
            </a:p>
          </p:txBody>
        </p:sp>
        <p:sp>
          <p:nvSpPr>
            <p:cNvPr id="109" name="object 109"/>
            <p:cNvSpPr/>
            <p:nvPr/>
          </p:nvSpPr>
          <p:spPr>
            <a:xfrm>
              <a:off x="3134321" y="1541735"/>
              <a:ext cx="125756" cy="184429"/>
            </a:xfrm>
            <a:prstGeom prst="rect">
              <a:avLst/>
            </a:prstGeom>
            <a:blipFill>
              <a:blip r:embed="rId44" cstate="print"/>
              <a:stretch>
                <a:fillRect/>
              </a:stretch>
            </a:blipFill>
          </p:spPr>
          <p:txBody>
            <a:bodyPr wrap="square" lIns="0" tIns="0" rIns="0" bIns="0" rtlCol="0"/>
            <a:lstStyle/>
            <a:p>
              <a:endParaRPr/>
            </a:p>
          </p:txBody>
        </p:sp>
        <p:sp>
          <p:nvSpPr>
            <p:cNvPr id="110" name="object 110"/>
            <p:cNvSpPr/>
            <p:nvPr/>
          </p:nvSpPr>
          <p:spPr>
            <a:xfrm>
              <a:off x="3143867" y="1562518"/>
              <a:ext cx="97155" cy="161290"/>
            </a:xfrm>
            <a:custGeom>
              <a:avLst/>
              <a:gdLst/>
              <a:ahLst/>
              <a:cxnLst/>
              <a:rect l="l" t="t" r="r" b="b"/>
              <a:pathLst>
                <a:path w="97155" h="161290">
                  <a:moveTo>
                    <a:pt x="0" y="0"/>
                  </a:moveTo>
                  <a:lnTo>
                    <a:pt x="97120" y="53350"/>
                  </a:lnTo>
                  <a:lnTo>
                    <a:pt x="96898" y="161163"/>
                  </a:lnTo>
                </a:path>
              </a:pathLst>
            </a:custGeom>
            <a:ln w="7994">
              <a:solidFill>
                <a:srgbClr val="D0BB9D"/>
              </a:solidFill>
            </a:ln>
          </p:spPr>
          <p:txBody>
            <a:bodyPr wrap="square" lIns="0" tIns="0" rIns="0" bIns="0" rtlCol="0"/>
            <a:lstStyle/>
            <a:p>
              <a:endParaRPr/>
            </a:p>
          </p:txBody>
        </p:sp>
        <p:sp>
          <p:nvSpPr>
            <p:cNvPr id="111" name="object 111"/>
            <p:cNvSpPr/>
            <p:nvPr/>
          </p:nvSpPr>
          <p:spPr>
            <a:xfrm>
              <a:off x="3134321" y="1560963"/>
              <a:ext cx="102870" cy="164465"/>
            </a:xfrm>
            <a:custGeom>
              <a:avLst/>
              <a:gdLst/>
              <a:ahLst/>
              <a:cxnLst/>
              <a:rect l="l" t="t" r="r" b="b"/>
              <a:pathLst>
                <a:path w="102869" h="164465">
                  <a:moveTo>
                    <a:pt x="0" y="0"/>
                  </a:moveTo>
                  <a:lnTo>
                    <a:pt x="102669" y="56351"/>
                  </a:lnTo>
                  <a:lnTo>
                    <a:pt x="102558" y="164275"/>
                  </a:lnTo>
                </a:path>
              </a:pathLst>
            </a:custGeom>
            <a:ln w="3997">
              <a:solidFill>
                <a:srgbClr val="FFFFFF"/>
              </a:solidFill>
            </a:ln>
          </p:spPr>
          <p:txBody>
            <a:bodyPr wrap="square" lIns="0" tIns="0" rIns="0" bIns="0" rtlCol="0"/>
            <a:lstStyle/>
            <a:p>
              <a:endParaRPr/>
            </a:p>
          </p:txBody>
        </p:sp>
        <p:sp>
          <p:nvSpPr>
            <p:cNvPr id="112" name="object 112"/>
            <p:cNvSpPr/>
            <p:nvPr/>
          </p:nvSpPr>
          <p:spPr>
            <a:xfrm>
              <a:off x="3134321" y="1541735"/>
              <a:ext cx="126364" cy="184785"/>
            </a:xfrm>
            <a:custGeom>
              <a:avLst/>
              <a:gdLst/>
              <a:ahLst/>
              <a:cxnLst/>
              <a:rect l="l" t="t" r="r" b="b"/>
              <a:pathLst>
                <a:path w="126364" h="184784">
                  <a:moveTo>
                    <a:pt x="0" y="127485"/>
                  </a:moveTo>
                  <a:lnTo>
                    <a:pt x="102669" y="183726"/>
                  </a:lnTo>
                  <a:lnTo>
                    <a:pt x="109648" y="184431"/>
                  </a:lnTo>
                  <a:lnTo>
                    <a:pt x="116127" y="182614"/>
                  </a:lnTo>
                  <a:lnTo>
                    <a:pt x="121400" y="178630"/>
                  </a:lnTo>
                  <a:lnTo>
                    <a:pt x="124757" y="172833"/>
                  </a:lnTo>
                  <a:lnTo>
                    <a:pt x="125534" y="170610"/>
                  </a:lnTo>
                  <a:lnTo>
                    <a:pt x="125756" y="168276"/>
                  </a:lnTo>
                  <a:lnTo>
                    <a:pt x="125423" y="165942"/>
                  </a:lnTo>
                  <a:lnTo>
                    <a:pt x="125423" y="71134"/>
                  </a:lnTo>
                  <a:lnTo>
                    <a:pt x="65930" y="37123"/>
                  </a:lnTo>
                  <a:lnTo>
                    <a:pt x="63155" y="24230"/>
                  </a:lnTo>
                  <a:lnTo>
                    <a:pt x="12542" y="0"/>
                  </a:lnTo>
                  <a:lnTo>
                    <a:pt x="12098" y="24563"/>
                  </a:lnTo>
                  <a:lnTo>
                    <a:pt x="8435" y="22118"/>
                  </a:lnTo>
                  <a:lnTo>
                    <a:pt x="4328" y="20339"/>
                  </a:lnTo>
                  <a:lnTo>
                    <a:pt x="0" y="19228"/>
                  </a:lnTo>
                  <a:lnTo>
                    <a:pt x="0" y="127485"/>
                  </a:lnTo>
                  <a:close/>
                </a:path>
              </a:pathLst>
            </a:custGeom>
            <a:ln w="11104">
              <a:solidFill>
                <a:srgbClr val="000000"/>
              </a:solidFill>
            </a:ln>
          </p:spPr>
          <p:txBody>
            <a:bodyPr wrap="square" lIns="0" tIns="0" rIns="0" bIns="0" rtlCol="0"/>
            <a:lstStyle/>
            <a:p>
              <a:endParaRPr/>
            </a:p>
          </p:txBody>
        </p:sp>
        <p:sp>
          <p:nvSpPr>
            <p:cNvPr id="113" name="object 113"/>
            <p:cNvSpPr/>
            <p:nvPr/>
          </p:nvSpPr>
          <p:spPr>
            <a:xfrm>
              <a:off x="3207578" y="4312965"/>
              <a:ext cx="313055" cy="199390"/>
            </a:xfrm>
            <a:custGeom>
              <a:avLst/>
              <a:gdLst/>
              <a:ahLst/>
              <a:cxnLst/>
              <a:rect l="l" t="t" r="r" b="b"/>
              <a:pathLst>
                <a:path w="313055" h="199389">
                  <a:moveTo>
                    <a:pt x="241523" y="0"/>
                  </a:moveTo>
                  <a:lnTo>
                    <a:pt x="0" y="199031"/>
                  </a:lnTo>
                  <a:lnTo>
                    <a:pt x="94123" y="199164"/>
                  </a:lnTo>
                  <a:lnTo>
                    <a:pt x="147964" y="196142"/>
                  </a:lnTo>
                  <a:lnTo>
                    <a:pt x="199609" y="183972"/>
                  </a:lnTo>
                  <a:lnTo>
                    <a:pt x="247571" y="163151"/>
                  </a:lnTo>
                  <a:lnTo>
                    <a:pt x="290361" y="134176"/>
                  </a:lnTo>
                  <a:lnTo>
                    <a:pt x="312574" y="73723"/>
                  </a:lnTo>
                  <a:lnTo>
                    <a:pt x="302801" y="43091"/>
                  </a:lnTo>
                  <a:lnTo>
                    <a:pt x="270930" y="11489"/>
                  </a:lnTo>
                  <a:lnTo>
                    <a:pt x="241523" y="0"/>
                  </a:lnTo>
                  <a:close/>
                </a:path>
              </a:pathLst>
            </a:custGeom>
            <a:solidFill>
              <a:srgbClr val="DCD2B8"/>
            </a:solidFill>
          </p:spPr>
          <p:txBody>
            <a:bodyPr wrap="square" lIns="0" tIns="0" rIns="0" bIns="0" rtlCol="0"/>
            <a:lstStyle/>
            <a:p>
              <a:endParaRPr/>
            </a:p>
          </p:txBody>
        </p:sp>
        <p:sp>
          <p:nvSpPr>
            <p:cNvPr id="114" name="object 114"/>
            <p:cNvSpPr/>
            <p:nvPr/>
          </p:nvSpPr>
          <p:spPr>
            <a:xfrm>
              <a:off x="3039953" y="3899454"/>
              <a:ext cx="440448" cy="612609"/>
            </a:xfrm>
            <a:prstGeom prst="rect">
              <a:avLst/>
            </a:prstGeom>
            <a:blipFill>
              <a:blip r:embed="rId45" cstate="print"/>
              <a:stretch>
                <a:fillRect/>
              </a:stretch>
            </a:blipFill>
          </p:spPr>
          <p:txBody>
            <a:bodyPr wrap="square" lIns="0" tIns="0" rIns="0" bIns="0" rtlCol="0"/>
            <a:lstStyle/>
            <a:p>
              <a:endParaRPr/>
            </a:p>
          </p:txBody>
        </p:sp>
        <p:sp>
          <p:nvSpPr>
            <p:cNvPr id="115" name="object 115"/>
            <p:cNvSpPr/>
            <p:nvPr/>
          </p:nvSpPr>
          <p:spPr>
            <a:xfrm>
              <a:off x="3040053" y="4046891"/>
              <a:ext cx="167640" cy="465455"/>
            </a:xfrm>
            <a:custGeom>
              <a:avLst/>
              <a:gdLst/>
              <a:ahLst/>
              <a:cxnLst/>
              <a:rect l="l" t="t" r="r" b="b"/>
              <a:pathLst>
                <a:path w="167639" h="465454">
                  <a:moveTo>
                    <a:pt x="167190" y="92329"/>
                  </a:moveTo>
                  <a:lnTo>
                    <a:pt x="119504" y="79564"/>
                  </a:lnTo>
                  <a:lnTo>
                    <a:pt x="75125" y="59581"/>
                  </a:lnTo>
                  <a:lnTo>
                    <a:pt x="34981" y="32890"/>
                  </a:lnTo>
                  <a:lnTo>
                    <a:pt x="0" y="0"/>
                  </a:lnTo>
                  <a:lnTo>
                    <a:pt x="0" y="380245"/>
                  </a:lnTo>
                  <a:lnTo>
                    <a:pt x="35485" y="411304"/>
                  </a:lnTo>
                  <a:lnTo>
                    <a:pt x="75795" y="436126"/>
                  </a:lnTo>
                  <a:lnTo>
                    <a:pt x="120005" y="454239"/>
                  </a:lnTo>
                  <a:lnTo>
                    <a:pt x="167190" y="465173"/>
                  </a:lnTo>
                  <a:lnTo>
                    <a:pt x="167079" y="92318"/>
                  </a:lnTo>
                </a:path>
              </a:pathLst>
            </a:custGeom>
            <a:ln w="3996">
              <a:solidFill>
                <a:srgbClr val="FFFFFF"/>
              </a:solidFill>
            </a:ln>
          </p:spPr>
          <p:txBody>
            <a:bodyPr wrap="square" lIns="0" tIns="0" rIns="0" bIns="0" rtlCol="0"/>
            <a:lstStyle/>
            <a:p>
              <a:endParaRPr/>
            </a:p>
          </p:txBody>
        </p:sp>
        <p:sp>
          <p:nvSpPr>
            <p:cNvPr id="116" name="object 116"/>
            <p:cNvSpPr/>
            <p:nvPr/>
          </p:nvSpPr>
          <p:spPr>
            <a:xfrm>
              <a:off x="3207133" y="3990294"/>
              <a:ext cx="273268" cy="521346"/>
            </a:xfrm>
            <a:prstGeom prst="rect">
              <a:avLst/>
            </a:prstGeom>
            <a:blipFill>
              <a:blip r:embed="rId46" cstate="print"/>
              <a:stretch>
                <a:fillRect/>
              </a:stretch>
            </a:blipFill>
          </p:spPr>
          <p:txBody>
            <a:bodyPr wrap="square" lIns="0" tIns="0" rIns="0" bIns="0" rtlCol="0"/>
            <a:lstStyle/>
            <a:p>
              <a:endParaRPr/>
            </a:p>
          </p:txBody>
        </p:sp>
        <p:sp>
          <p:nvSpPr>
            <p:cNvPr id="117" name="object 117"/>
            <p:cNvSpPr/>
            <p:nvPr/>
          </p:nvSpPr>
          <p:spPr>
            <a:xfrm>
              <a:off x="3207134" y="3990294"/>
              <a:ext cx="273685" cy="521970"/>
            </a:xfrm>
            <a:custGeom>
              <a:avLst/>
              <a:gdLst/>
              <a:ahLst/>
              <a:cxnLst/>
              <a:rect l="l" t="t" r="r" b="b"/>
              <a:pathLst>
                <a:path w="273685" h="521970">
                  <a:moveTo>
                    <a:pt x="0" y="148914"/>
                  </a:moveTo>
                  <a:lnTo>
                    <a:pt x="0" y="521346"/>
                  </a:lnTo>
                  <a:lnTo>
                    <a:pt x="273268" y="373887"/>
                  </a:lnTo>
                  <a:lnTo>
                    <a:pt x="273268" y="0"/>
                  </a:lnTo>
                  <a:lnTo>
                    <a:pt x="0" y="148914"/>
                  </a:lnTo>
                  <a:close/>
                </a:path>
              </a:pathLst>
            </a:custGeom>
            <a:ln w="3996">
              <a:solidFill>
                <a:srgbClr val="FFFFFF"/>
              </a:solidFill>
            </a:ln>
          </p:spPr>
          <p:txBody>
            <a:bodyPr wrap="square" lIns="0" tIns="0" rIns="0" bIns="0" rtlCol="0"/>
            <a:lstStyle/>
            <a:p>
              <a:endParaRPr/>
            </a:p>
          </p:txBody>
        </p:sp>
        <p:sp>
          <p:nvSpPr>
            <p:cNvPr id="118" name="object 118"/>
            <p:cNvSpPr/>
            <p:nvPr/>
          </p:nvSpPr>
          <p:spPr>
            <a:xfrm>
              <a:off x="3039953" y="3899443"/>
              <a:ext cx="440690" cy="612775"/>
            </a:xfrm>
            <a:custGeom>
              <a:avLst/>
              <a:gdLst/>
              <a:ahLst/>
              <a:cxnLst/>
              <a:rect l="l" t="t" r="r" b="b"/>
              <a:pathLst>
                <a:path w="440689" h="612775">
                  <a:moveTo>
                    <a:pt x="440448" y="90829"/>
                  </a:moveTo>
                  <a:lnTo>
                    <a:pt x="271070" y="0"/>
                  </a:lnTo>
                  <a:lnTo>
                    <a:pt x="0" y="147870"/>
                  </a:lnTo>
                  <a:lnTo>
                    <a:pt x="99" y="527682"/>
                  </a:lnTo>
                  <a:lnTo>
                    <a:pt x="35585" y="558739"/>
                  </a:lnTo>
                  <a:lnTo>
                    <a:pt x="75895" y="583558"/>
                  </a:lnTo>
                  <a:lnTo>
                    <a:pt x="120105" y="601671"/>
                  </a:lnTo>
                  <a:lnTo>
                    <a:pt x="167290" y="612609"/>
                  </a:lnTo>
                  <a:lnTo>
                    <a:pt x="440448" y="464728"/>
                  </a:lnTo>
                  <a:lnTo>
                    <a:pt x="440448" y="90829"/>
                  </a:lnTo>
                  <a:close/>
                </a:path>
              </a:pathLst>
            </a:custGeom>
            <a:ln w="11104">
              <a:solidFill>
                <a:srgbClr val="000000"/>
              </a:solidFill>
            </a:ln>
          </p:spPr>
          <p:txBody>
            <a:bodyPr wrap="square" lIns="0" tIns="0" rIns="0" bIns="0" rtlCol="0"/>
            <a:lstStyle/>
            <a:p>
              <a:endParaRPr/>
            </a:p>
          </p:txBody>
        </p:sp>
        <p:sp>
          <p:nvSpPr>
            <p:cNvPr id="119" name="object 119"/>
            <p:cNvSpPr/>
            <p:nvPr/>
          </p:nvSpPr>
          <p:spPr>
            <a:xfrm>
              <a:off x="3101577" y="4275531"/>
              <a:ext cx="30634" cy="37634"/>
            </a:xfrm>
            <a:prstGeom prst="rect">
              <a:avLst/>
            </a:prstGeom>
            <a:blipFill>
              <a:blip r:embed="rId47" cstate="print"/>
              <a:stretch>
                <a:fillRect/>
              </a:stretch>
            </a:blipFill>
          </p:spPr>
          <p:txBody>
            <a:bodyPr wrap="square" lIns="0" tIns="0" rIns="0" bIns="0" rtlCol="0"/>
            <a:lstStyle/>
            <a:p>
              <a:endParaRPr/>
            </a:p>
          </p:txBody>
        </p:sp>
        <p:sp>
          <p:nvSpPr>
            <p:cNvPr id="120" name="object 120"/>
            <p:cNvSpPr/>
            <p:nvPr/>
          </p:nvSpPr>
          <p:spPr>
            <a:xfrm>
              <a:off x="3101578" y="4275531"/>
              <a:ext cx="31115" cy="38100"/>
            </a:xfrm>
            <a:custGeom>
              <a:avLst/>
              <a:gdLst/>
              <a:ahLst/>
              <a:cxnLst/>
              <a:rect l="l" t="t" r="r" b="b"/>
              <a:pathLst>
                <a:path w="31115" h="38100">
                  <a:moveTo>
                    <a:pt x="27304" y="14438"/>
                  </a:moveTo>
                  <a:lnTo>
                    <a:pt x="23974" y="5379"/>
                  </a:lnTo>
                  <a:lnTo>
                    <a:pt x="15983" y="0"/>
                  </a:lnTo>
                  <a:lnTo>
                    <a:pt x="9323" y="2423"/>
                  </a:lnTo>
                  <a:lnTo>
                    <a:pt x="2663" y="4846"/>
                  </a:lnTo>
                  <a:lnTo>
                    <a:pt x="0" y="14149"/>
                  </a:lnTo>
                  <a:lnTo>
                    <a:pt x="3329" y="23196"/>
                  </a:lnTo>
                  <a:lnTo>
                    <a:pt x="6548" y="32254"/>
                  </a:lnTo>
                  <a:lnTo>
                    <a:pt x="14651" y="37634"/>
                  </a:lnTo>
                  <a:lnTo>
                    <a:pt x="21310" y="35211"/>
                  </a:lnTo>
                  <a:lnTo>
                    <a:pt x="27859" y="32788"/>
                  </a:lnTo>
                  <a:lnTo>
                    <a:pt x="30634" y="23485"/>
                  </a:lnTo>
                  <a:lnTo>
                    <a:pt x="27304" y="14438"/>
                  </a:lnTo>
                  <a:close/>
                </a:path>
              </a:pathLst>
            </a:custGeom>
            <a:ln w="3997">
              <a:solidFill>
                <a:srgbClr val="000000"/>
              </a:solidFill>
            </a:ln>
          </p:spPr>
          <p:txBody>
            <a:bodyPr wrap="square" lIns="0" tIns="0" rIns="0" bIns="0" rtlCol="0"/>
            <a:lstStyle/>
            <a:p>
              <a:endParaRPr/>
            </a:p>
          </p:txBody>
        </p:sp>
        <p:sp>
          <p:nvSpPr>
            <p:cNvPr id="121" name="object 121"/>
            <p:cNvSpPr/>
            <p:nvPr/>
          </p:nvSpPr>
          <p:spPr>
            <a:xfrm>
              <a:off x="3063726" y="4351347"/>
              <a:ext cx="119659" cy="110167"/>
            </a:xfrm>
            <a:prstGeom prst="rect">
              <a:avLst/>
            </a:prstGeom>
            <a:blipFill>
              <a:blip r:embed="rId48" cstate="print"/>
              <a:stretch>
                <a:fillRect/>
              </a:stretch>
            </a:blipFill>
          </p:spPr>
          <p:txBody>
            <a:bodyPr wrap="square" lIns="0" tIns="0" rIns="0" bIns="0" rtlCol="0"/>
            <a:lstStyle/>
            <a:p>
              <a:endParaRPr/>
            </a:p>
          </p:txBody>
        </p:sp>
        <p:sp>
          <p:nvSpPr>
            <p:cNvPr id="122" name="object 122"/>
            <p:cNvSpPr/>
            <p:nvPr/>
          </p:nvSpPr>
          <p:spPr>
            <a:xfrm>
              <a:off x="3062453" y="4118614"/>
              <a:ext cx="122555" cy="68580"/>
            </a:xfrm>
            <a:custGeom>
              <a:avLst/>
              <a:gdLst/>
              <a:ahLst/>
              <a:cxnLst/>
              <a:rect l="l" t="t" r="r" b="b"/>
              <a:pathLst>
                <a:path w="122555" h="68579">
                  <a:moveTo>
                    <a:pt x="4850" y="0"/>
                  </a:moveTo>
                  <a:lnTo>
                    <a:pt x="2475" y="100"/>
                  </a:lnTo>
                  <a:lnTo>
                    <a:pt x="344" y="2267"/>
                  </a:lnTo>
                  <a:lnTo>
                    <a:pt x="0" y="3278"/>
                  </a:lnTo>
                  <a:lnTo>
                    <a:pt x="122" y="4290"/>
                  </a:lnTo>
                  <a:lnTo>
                    <a:pt x="355" y="6746"/>
                  </a:lnTo>
                  <a:lnTo>
                    <a:pt x="1853" y="8936"/>
                  </a:lnTo>
                  <a:lnTo>
                    <a:pt x="4117" y="10181"/>
                  </a:lnTo>
                  <a:lnTo>
                    <a:pt x="29569" y="29169"/>
                  </a:lnTo>
                  <a:lnTo>
                    <a:pt x="57059" y="45277"/>
                  </a:lnTo>
                  <a:lnTo>
                    <a:pt x="86309" y="58360"/>
                  </a:lnTo>
                  <a:lnTo>
                    <a:pt x="117043" y="68277"/>
                  </a:lnTo>
                  <a:lnTo>
                    <a:pt x="120151" y="67610"/>
                  </a:lnTo>
                  <a:lnTo>
                    <a:pt x="122149" y="64720"/>
                  </a:lnTo>
                  <a:lnTo>
                    <a:pt x="121483" y="61797"/>
                  </a:lnTo>
                  <a:lnTo>
                    <a:pt x="120928" y="59763"/>
                  </a:lnTo>
                  <a:lnTo>
                    <a:pt x="119263" y="58174"/>
                  </a:lnTo>
                  <a:lnTo>
                    <a:pt x="117043" y="57707"/>
                  </a:lnTo>
                  <a:lnTo>
                    <a:pt x="86891" y="48153"/>
                  </a:lnTo>
                  <a:lnTo>
                    <a:pt x="58216" y="35474"/>
                  </a:lnTo>
                  <a:lnTo>
                    <a:pt x="31290" y="19812"/>
                  </a:lnTo>
                  <a:lnTo>
                    <a:pt x="6382" y="1311"/>
                  </a:lnTo>
                  <a:lnTo>
                    <a:pt x="4850" y="0"/>
                  </a:lnTo>
                  <a:close/>
                </a:path>
              </a:pathLst>
            </a:custGeom>
            <a:solidFill>
              <a:srgbClr val="000000"/>
            </a:solidFill>
          </p:spPr>
          <p:txBody>
            <a:bodyPr wrap="square" lIns="0" tIns="0" rIns="0" bIns="0" rtlCol="0"/>
            <a:lstStyle/>
            <a:p>
              <a:endParaRPr/>
            </a:p>
          </p:txBody>
        </p:sp>
        <p:sp>
          <p:nvSpPr>
            <p:cNvPr id="123" name="object 123"/>
            <p:cNvSpPr/>
            <p:nvPr/>
          </p:nvSpPr>
          <p:spPr>
            <a:xfrm>
              <a:off x="3062453" y="4118614"/>
              <a:ext cx="122555" cy="68580"/>
            </a:xfrm>
            <a:custGeom>
              <a:avLst/>
              <a:gdLst/>
              <a:ahLst/>
              <a:cxnLst/>
              <a:rect l="l" t="t" r="r" b="b"/>
              <a:pathLst>
                <a:path w="122555" h="68579">
                  <a:moveTo>
                    <a:pt x="4117" y="10181"/>
                  </a:moveTo>
                  <a:lnTo>
                    <a:pt x="29569" y="29169"/>
                  </a:lnTo>
                  <a:lnTo>
                    <a:pt x="57059" y="45277"/>
                  </a:lnTo>
                  <a:lnTo>
                    <a:pt x="86309" y="58360"/>
                  </a:lnTo>
                  <a:lnTo>
                    <a:pt x="117043" y="68277"/>
                  </a:lnTo>
                  <a:lnTo>
                    <a:pt x="120151" y="67610"/>
                  </a:lnTo>
                  <a:lnTo>
                    <a:pt x="122149" y="64720"/>
                  </a:lnTo>
                  <a:lnTo>
                    <a:pt x="121483" y="61797"/>
                  </a:lnTo>
                  <a:lnTo>
                    <a:pt x="120928" y="59763"/>
                  </a:lnTo>
                  <a:lnTo>
                    <a:pt x="119263" y="58174"/>
                  </a:lnTo>
                  <a:lnTo>
                    <a:pt x="117043" y="57707"/>
                  </a:lnTo>
                  <a:lnTo>
                    <a:pt x="86891" y="48153"/>
                  </a:lnTo>
                  <a:lnTo>
                    <a:pt x="58216" y="35474"/>
                  </a:lnTo>
                  <a:lnTo>
                    <a:pt x="31290" y="19812"/>
                  </a:lnTo>
                  <a:lnTo>
                    <a:pt x="6382" y="1311"/>
                  </a:lnTo>
                  <a:lnTo>
                    <a:pt x="4850" y="0"/>
                  </a:lnTo>
                  <a:lnTo>
                    <a:pt x="2475" y="100"/>
                  </a:lnTo>
                  <a:lnTo>
                    <a:pt x="1076" y="1522"/>
                  </a:lnTo>
                  <a:lnTo>
                    <a:pt x="344" y="2267"/>
                  </a:lnTo>
                  <a:lnTo>
                    <a:pt x="0" y="3278"/>
                  </a:lnTo>
                  <a:lnTo>
                    <a:pt x="122" y="4290"/>
                  </a:lnTo>
                  <a:lnTo>
                    <a:pt x="355" y="6746"/>
                  </a:lnTo>
                  <a:lnTo>
                    <a:pt x="1853" y="8936"/>
                  </a:lnTo>
                  <a:lnTo>
                    <a:pt x="4117" y="10181"/>
                  </a:lnTo>
                  <a:close/>
                </a:path>
              </a:pathLst>
            </a:custGeom>
            <a:ln w="3999">
              <a:solidFill>
                <a:srgbClr val="000000"/>
              </a:solidFill>
            </a:ln>
          </p:spPr>
          <p:txBody>
            <a:bodyPr wrap="square" lIns="0" tIns="0" rIns="0" bIns="0" rtlCol="0"/>
            <a:lstStyle/>
            <a:p>
              <a:endParaRPr/>
            </a:p>
          </p:txBody>
        </p:sp>
        <p:sp>
          <p:nvSpPr>
            <p:cNvPr id="124" name="object 124"/>
            <p:cNvSpPr/>
            <p:nvPr/>
          </p:nvSpPr>
          <p:spPr>
            <a:xfrm>
              <a:off x="3098814" y="4151996"/>
              <a:ext cx="34397" cy="21725"/>
            </a:xfrm>
            <a:prstGeom prst="rect">
              <a:avLst/>
            </a:prstGeom>
            <a:blipFill>
              <a:blip r:embed="rId49" cstate="print"/>
              <a:stretch>
                <a:fillRect/>
              </a:stretch>
            </a:blipFill>
          </p:spPr>
          <p:txBody>
            <a:bodyPr wrap="square" lIns="0" tIns="0" rIns="0" bIns="0" rtlCol="0"/>
            <a:lstStyle/>
            <a:p>
              <a:endParaRPr/>
            </a:p>
          </p:txBody>
        </p:sp>
        <p:sp>
          <p:nvSpPr>
            <p:cNvPr id="125" name="object 125"/>
            <p:cNvSpPr/>
            <p:nvPr/>
          </p:nvSpPr>
          <p:spPr>
            <a:xfrm>
              <a:off x="3098814" y="4151996"/>
              <a:ext cx="34925" cy="22225"/>
            </a:xfrm>
            <a:custGeom>
              <a:avLst/>
              <a:gdLst/>
              <a:ahLst/>
              <a:cxnLst/>
              <a:rect l="l" t="t" r="r" b="b"/>
              <a:pathLst>
                <a:path w="34925" h="22225">
                  <a:moveTo>
                    <a:pt x="34397" y="21147"/>
                  </a:moveTo>
                  <a:lnTo>
                    <a:pt x="27859" y="8946"/>
                  </a:lnTo>
                  <a:lnTo>
                    <a:pt x="19385" y="1732"/>
                  </a:lnTo>
                  <a:lnTo>
                    <a:pt x="9954" y="0"/>
                  </a:lnTo>
                  <a:lnTo>
                    <a:pt x="544" y="4242"/>
                  </a:lnTo>
                  <a:lnTo>
                    <a:pt x="0" y="9759"/>
                  </a:lnTo>
                  <a:lnTo>
                    <a:pt x="3596" y="14778"/>
                  </a:lnTo>
                  <a:lnTo>
                    <a:pt x="10690" y="18756"/>
                  </a:lnTo>
                  <a:lnTo>
                    <a:pt x="20634" y="21147"/>
                  </a:lnTo>
                  <a:lnTo>
                    <a:pt x="25185" y="21725"/>
                  </a:lnTo>
                  <a:lnTo>
                    <a:pt x="29847" y="21725"/>
                  </a:lnTo>
                  <a:lnTo>
                    <a:pt x="34397" y="21147"/>
                  </a:lnTo>
                  <a:close/>
                </a:path>
              </a:pathLst>
            </a:custGeom>
            <a:ln w="3175">
              <a:solidFill>
                <a:srgbClr val="FFFFFF"/>
              </a:solidFill>
            </a:ln>
          </p:spPr>
          <p:txBody>
            <a:bodyPr wrap="square" lIns="0" tIns="0" rIns="0" bIns="0" rtlCol="0"/>
            <a:lstStyle/>
            <a:p>
              <a:endParaRPr/>
            </a:p>
          </p:txBody>
        </p:sp>
        <p:sp>
          <p:nvSpPr>
            <p:cNvPr id="126" name="object 126"/>
            <p:cNvSpPr/>
            <p:nvPr/>
          </p:nvSpPr>
          <p:spPr>
            <a:xfrm>
              <a:off x="3067058" y="4159805"/>
              <a:ext cx="112992" cy="87672"/>
            </a:xfrm>
            <a:prstGeom prst="rect">
              <a:avLst/>
            </a:prstGeom>
            <a:blipFill>
              <a:blip r:embed="rId50" cstate="print"/>
              <a:stretch>
                <a:fillRect/>
              </a:stretch>
            </a:blipFill>
          </p:spPr>
          <p:txBody>
            <a:bodyPr wrap="square" lIns="0" tIns="0" rIns="0" bIns="0" rtlCol="0"/>
            <a:lstStyle/>
            <a:p>
              <a:endParaRPr/>
            </a:p>
          </p:txBody>
        </p:sp>
        <p:sp>
          <p:nvSpPr>
            <p:cNvPr id="127" name="object 127"/>
            <p:cNvSpPr/>
            <p:nvPr/>
          </p:nvSpPr>
          <p:spPr>
            <a:xfrm>
              <a:off x="3067058" y="4165618"/>
              <a:ext cx="113030" cy="66040"/>
            </a:xfrm>
            <a:custGeom>
              <a:avLst/>
              <a:gdLst/>
              <a:ahLst/>
              <a:cxnLst/>
              <a:rect l="l" t="t" r="r" b="b"/>
              <a:pathLst>
                <a:path w="113030" h="66039">
                  <a:moveTo>
                    <a:pt x="0" y="0"/>
                  </a:moveTo>
                  <a:lnTo>
                    <a:pt x="52833" y="42658"/>
                  </a:lnTo>
                  <a:lnTo>
                    <a:pt x="112992" y="65487"/>
                  </a:lnTo>
                  <a:lnTo>
                    <a:pt x="112992" y="58085"/>
                  </a:lnTo>
                  <a:lnTo>
                    <a:pt x="82397" y="47835"/>
                  </a:lnTo>
                  <a:lnTo>
                    <a:pt x="53207" y="34657"/>
                  </a:lnTo>
                  <a:lnTo>
                    <a:pt x="25662" y="18671"/>
                  </a:lnTo>
                  <a:lnTo>
                    <a:pt x="0" y="0"/>
                  </a:lnTo>
                  <a:close/>
                </a:path>
              </a:pathLst>
            </a:custGeom>
            <a:solidFill>
              <a:srgbClr val="000000"/>
            </a:solidFill>
          </p:spPr>
          <p:txBody>
            <a:bodyPr wrap="square" lIns="0" tIns="0" rIns="0" bIns="0" rtlCol="0"/>
            <a:lstStyle/>
            <a:p>
              <a:endParaRPr/>
            </a:p>
          </p:txBody>
        </p:sp>
        <p:sp>
          <p:nvSpPr>
            <p:cNvPr id="128" name="object 128"/>
            <p:cNvSpPr/>
            <p:nvPr/>
          </p:nvSpPr>
          <p:spPr>
            <a:xfrm>
              <a:off x="3067058" y="4159283"/>
              <a:ext cx="113030" cy="88265"/>
            </a:xfrm>
            <a:custGeom>
              <a:avLst/>
              <a:gdLst/>
              <a:ahLst/>
              <a:cxnLst/>
              <a:rect l="l" t="t" r="r" b="b"/>
              <a:pathLst>
                <a:path w="113030" h="88264">
                  <a:moveTo>
                    <a:pt x="0" y="0"/>
                  </a:moveTo>
                  <a:lnTo>
                    <a:pt x="0" y="29576"/>
                  </a:lnTo>
                  <a:lnTo>
                    <a:pt x="25662" y="48247"/>
                  </a:lnTo>
                  <a:lnTo>
                    <a:pt x="53207" y="64233"/>
                  </a:lnTo>
                  <a:lnTo>
                    <a:pt x="82397" y="77412"/>
                  </a:lnTo>
                  <a:lnTo>
                    <a:pt x="112992" y="87661"/>
                  </a:lnTo>
                </a:path>
              </a:pathLst>
            </a:custGeom>
            <a:ln w="3999">
              <a:solidFill>
                <a:srgbClr val="FFFFFF"/>
              </a:solidFill>
            </a:ln>
          </p:spPr>
          <p:txBody>
            <a:bodyPr wrap="square" lIns="0" tIns="0" rIns="0" bIns="0" rtlCol="0"/>
            <a:lstStyle/>
            <a:p>
              <a:endParaRPr/>
            </a:p>
          </p:txBody>
        </p:sp>
        <p:sp>
          <p:nvSpPr>
            <p:cNvPr id="129" name="object 129"/>
            <p:cNvSpPr/>
            <p:nvPr/>
          </p:nvSpPr>
          <p:spPr>
            <a:xfrm>
              <a:off x="3067058" y="4160339"/>
              <a:ext cx="113030" cy="88265"/>
            </a:xfrm>
            <a:custGeom>
              <a:avLst/>
              <a:gdLst/>
              <a:ahLst/>
              <a:cxnLst/>
              <a:rect l="l" t="t" r="r" b="b"/>
              <a:pathLst>
                <a:path w="113030" h="88264">
                  <a:moveTo>
                    <a:pt x="112992" y="87661"/>
                  </a:moveTo>
                  <a:lnTo>
                    <a:pt x="112992" y="58085"/>
                  </a:lnTo>
                  <a:lnTo>
                    <a:pt x="82460" y="47701"/>
                  </a:lnTo>
                  <a:lnTo>
                    <a:pt x="53291" y="34482"/>
                  </a:lnTo>
                  <a:lnTo>
                    <a:pt x="25724" y="18542"/>
                  </a:lnTo>
                  <a:lnTo>
                    <a:pt x="0" y="0"/>
                  </a:lnTo>
                </a:path>
              </a:pathLst>
            </a:custGeom>
            <a:ln w="3999">
              <a:solidFill>
                <a:srgbClr val="000000"/>
              </a:solidFill>
            </a:ln>
          </p:spPr>
          <p:txBody>
            <a:bodyPr wrap="square" lIns="0" tIns="0" rIns="0" bIns="0" rtlCol="0"/>
            <a:lstStyle/>
            <a:p>
              <a:endParaRPr/>
            </a:p>
          </p:txBody>
        </p:sp>
        <p:sp>
          <p:nvSpPr>
            <p:cNvPr id="130" name="object 130"/>
            <p:cNvSpPr/>
            <p:nvPr/>
          </p:nvSpPr>
          <p:spPr>
            <a:xfrm>
              <a:off x="3336553" y="4439152"/>
              <a:ext cx="113664" cy="79375"/>
            </a:xfrm>
            <a:custGeom>
              <a:avLst/>
              <a:gdLst/>
              <a:ahLst/>
              <a:cxnLst/>
              <a:rect l="l" t="t" r="r" b="b"/>
              <a:pathLst>
                <a:path w="113664" h="79375">
                  <a:moveTo>
                    <a:pt x="80248" y="0"/>
                  </a:moveTo>
                  <a:lnTo>
                    <a:pt x="77918" y="88"/>
                  </a:lnTo>
                  <a:lnTo>
                    <a:pt x="0" y="68877"/>
                  </a:lnTo>
                  <a:lnTo>
                    <a:pt x="19588" y="76060"/>
                  </a:lnTo>
                  <a:lnTo>
                    <a:pt x="40082" y="79111"/>
                  </a:lnTo>
                  <a:lnTo>
                    <a:pt x="60764" y="77999"/>
                  </a:lnTo>
                  <a:lnTo>
                    <a:pt x="101379" y="59058"/>
                  </a:lnTo>
                  <a:lnTo>
                    <a:pt x="113436" y="38356"/>
                  </a:lnTo>
                  <a:lnTo>
                    <a:pt x="113007" y="25330"/>
                  </a:lnTo>
                  <a:lnTo>
                    <a:pt x="82690" y="144"/>
                  </a:lnTo>
                  <a:lnTo>
                    <a:pt x="80248" y="0"/>
                  </a:lnTo>
                  <a:close/>
                </a:path>
              </a:pathLst>
            </a:custGeom>
            <a:solidFill>
              <a:srgbClr val="DCD2B8"/>
            </a:solidFill>
          </p:spPr>
          <p:txBody>
            <a:bodyPr wrap="square" lIns="0" tIns="0" rIns="0" bIns="0" rtlCol="0"/>
            <a:lstStyle/>
            <a:p>
              <a:endParaRPr/>
            </a:p>
          </p:txBody>
        </p:sp>
        <p:sp>
          <p:nvSpPr>
            <p:cNvPr id="131" name="object 131"/>
            <p:cNvSpPr/>
            <p:nvPr/>
          </p:nvSpPr>
          <p:spPr>
            <a:xfrm>
              <a:off x="3264407" y="4304563"/>
              <a:ext cx="151285" cy="69166"/>
            </a:xfrm>
            <a:prstGeom prst="rect">
              <a:avLst/>
            </a:prstGeom>
            <a:blipFill>
              <a:blip r:embed="rId51" cstate="print"/>
              <a:stretch>
                <a:fillRect/>
              </a:stretch>
            </a:blipFill>
          </p:spPr>
          <p:txBody>
            <a:bodyPr wrap="square" lIns="0" tIns="0" rIns="0" bIns="0" rtlCol="0"/>
            <a:lstStyle/>
            <a:p>
              <a:endParaRPr/>
            </a:p>
          </p:txBody>
        </p:sp>
        <p:sp>
          <p:nvSpPr>
            <p:cNvPr id="132" name="object 132"/>
            <p:cNvSpPr/>
            <p:nvPr/>
          </p:nvSpPr>
          <p:spPr>
            <a:xfrm>
              <a:off x="3264407" y="4304564"/>
              <a:ext cx="151765" cy="69215"/>
            </a:xfrm>
            <a:custGeom>
              <a:avLst/>
              <a:gdLst/>
              <a:ahLst/>
              <a:cxnLst/>
              <a:rect l="l" t="t" r="r" b="b"/>
              <a:pathLst>
                <a:path w="151764" h="69214">
                  <a:moveTo>
                    <a:pt x="151285" y="34588"/>
                  </a:moveTo>
                  <a:lnTo>
                    <a:pt x="145342" y="21124"/>
                  </a:lnTo>
                  <a:lnTo>
                    <a:pt x="129128" y="10129"/>
                  </a:lnTo>
                  <a:lnTo>
                    <a:pt x="105068" y="2717"/>
                  </a:lnTo>
                  <a:lnTo>
                    <a:pt x="75587" y="0"/>
                  </a:lnTo>
                  <a:lnTo>
                    <a:pt x="46170" y="2717"/>
                  </a:lnTo>
                  <a:lnTo>
                    <a:pt x="22143" y="10129"/>
                  </a:lnTo>
                  <a:lnTo>
                    <a:pt x="5941" y="21124"/>
                  </a:lnTo>
                  <a:lnTo>
                    <a:pt x="0" y="34588"/>
                  </a:lnTo>
                  <a:lnTo>
                    <a:pt x="5941" y="48047"/>
                  </a:lnTo>
                  <a:lnTo>
                    <a:pt x="22143" y="59038"/>
                  </a:lnTo>
                  <a:lnTo>
                    <a:pt x="46170" y="66449"/>
                  </a:lnTo>
                  <a:lnTo>
                    <a:pt x="75587" y="69166"/>
                  </a:lnTo>
                  <a:lnTo>
                    <a:pt x="105068" y="66449"/>
                  </a:lnTo>
                  <a:lnTo>
                    <a:pt x="129128" y="59038"/>
                  </a:lnTo>
                  <a:lnTo>
                    <a:pt x="145342" y="48047"/>
                  </a:lnTo>
                  <a:lnTo>
                    <a:pt x="151285" y="34588"/>
                  </a:lnTo>
                  <a:close/>
                </a:path>
              </a:pathLst>
            </a:custGeom>
            <a:ln w="8000">
              <a:solidFill>
                <a:srgbClr val="4E8EC2"/>
              </a:solidFill>
            </a:ln>
          </p:spPr>
          <p:txBody>
            <a:bodyPr wrap="square" lIns="0" tIns="0" rIns="0" bIns="0" rtlCol="0"/>
            <a:lstStyle/>
            <a:p>
              <a:endParaRPr/>
            </a:p>
          </p:txBody>
        </p:sp>
        <p:sp>
          <p:nvSpPr>
            <p:cNvPr id="133" name="object 133"/>
            <p:cNvSpPr/>
            <p:nvPr/>
          </p:nvSpPr>
          <p:spPr>
            <a:xfrm>
              <a:off x="3264407" y="4339153"/>
              <a:ext cx="151285" cy="168565"/>
            </a:xfrm>
            <a:prstGeom prst="rect">
              <a:avLst/>
            </a:prstGeom>
            <a:blipFill>
              <a:blip r:embed="rId52" cstate="print"/>
              <a:stretch>
                <a:fillRect/>
              </a:stretch>
            </a:blipFill>
          </p:spPr>
          <p:txBody>
            <a:bodyPr wrap="square" lIns="0" tIns="0" rIns="0" bIns="0" rtlCol="0"/>
            <a:lstStyle/>
            <a:p>
              <a:endParaRPr/>
            </a:p>
          </p:txBody>
        </p:sp>
        <p:sp>
          <p:nvSpPr>
            <p:cNvPr id="134" name="object 134"/>
            <p:cNvSpPr/>
            <p:nvPr/>
          </p:nvSpPr>
          <p:spPr>
            <a:xfrm>
              <a:off x="3264407" y="4339152"/>
              <a:ext cx="151765" cy="168910"/>
            </a:xfrm>
            <a:custGeom>
              <a:avLst/>
              <a:gdLst/>
              <a:ahLst/>
              <a:cxnLst/>
              <a:rect l="l" t="t" r="r" b="b"/>
              <a:pathLst>
                <a:path w="151764" h="168910">
                  <a:moveTo>
                    <a:pt x="0" y="0"/>
                  </a:moveTo>
                  <a:lnTo>
                    <a:pt x="0" y="134921"/>
                  </a:lnTo>
                  <a:lnTo>
                    <a:pt x="48620" y="166303"/>
                  </a:lnTo>
                  <a:lnTo>
                    <a:pt x="78251" y="168565"/>
                  </a:lnTo>
                  <a:lnTo>
                    <a:pt x="105940" y="165671"/>
                  </a:lnTo>
                  <a:lnTo>
                    <a:pt x="128698" y="158566"/>
                  </a:lnTo>
                  <a:lnTo>
                    <a:pt x="144462" y="148191"/>
                  </a:lnTo>
                  <a:lnTo>
                    <a:pt x="151174" y="135488"/>
                  </a:lnTo>
                  <a:lnTo>
                    <a:pt x="151285" y="0"/>
                  </a:lnTo>
                  <a:lnTo>
                    <a:pt x="145588" y="13601"/>
                  </a:lnTo>
                  <a:lnTo>
                    <a:pt x="129599" y="24756"/>
                  </a:lnTo>
                  <a:lnTo>
                    <a:pt x="105723" y="32333"/>
                  </a:lnTo>
                  <a:lnTo>
                    <a:pt x="76364" y="35200"/>
                  </a:lnTo>
                  <a:lnTo>
                    <a:pt x="46825" y="32578"/>
                  </a:lnTo>
                  <a:lnTo>
                    <a:pt x="22615" y="25202"/>
                  </a:lnTo>
                  <a:lnTo>
                    <a:pt x="6187" y="14184"/>
                  </a:lnTo>
                  <a:lnTo>
                    <a:pt x="0" y="633"/>
                  </a:lnTo>
                  <a:lnTo>
                    <a:pt x="0" y="422"/>
                  </a:lnTo>
                  <a:lnTo>
                    <a:pt x="0" y="211"/>
                  </a:lnTo>
                  <a:lnTo>
                    <a:pt x="0" y="0"/>
                  </a:lnTo>
                  <a:close/>
                </a:path>
              </a:pathLst>
            </a:custGeom>
            <a:ln w="3175">
              <a:solidFill>
                <a:srgbClr val="4E8EC2"/>
              </a:solidFill>
            </a:ln>
          </p:spPr>
          <p:txBody>
            <a:bodyPr wrap="square" lIns="0" tIns="0" rIns="0" bIns="0" rtlCol="0"/>
            <a:lstStyle/>
            <a:p>
              <a:endParaRPr/>
            </a:p>
          </p:txBody>
        </p:sp>
        <p:sp>
          <p:nvSpPr>
            <p:cNvPr id="135" name="object 135"/>
            <p:cNvSpPr/>
            <p:nvPr/>
          </p:nvSpPr>
          <p:spPr>
            <a:xfrm>
              <a:off x="3264740" y="4304129"/>
              <a:ext cx="150495" cy="203200"/>
            </a:xfrm>
            <a:custGeom>
              <a:avLst/>
              <a:gdLst/>
              <a:ahLst/>
              <a:cxnLst/>
              <a:rect l="l" t="t" r="r" b="b"/>
              <a:pathLst>
                <a:path w="150494" h="203200">
                  <a:moveTo>
                    <a:pt x="150064" y="34588"/>
                  </a:moveTo>
                  <a:lnTo>
                    <a:pt x="144162" y="21124"/>
                  </a:lnTo>
                  <a:lnTo>
                    <a:pt x="128073" y="10129"/>
                  </a:lnTo>
                  <a:lnTo>
                    <a:pt x="104222" y="2717"/>
                  </a:lnTo>
                  <a:lnTo>
                    <a:pt x="75032" y="0"/>
                  </a:lnTo>
                  <a:lnTo>
                    <a:pt x="45842" y="2717"/>
                  </a:lnTo>
                  <a:lnTo>
                    <a:pt x="21990" y="10129"/>
                  </a:lnTo>
                  <a:lnTo>
                    <a:pt x="5901" y="21124"/>
                  </a:lnTo>
                  <a:lnTo>
                    <a:pt x="0" y="34588"/>
                  </a:lnTo>
                  <a:lnTo>
                    <a:pt x="0" y="34800"/>
                  </a:lnTo>
                  <a:lnTo>
                    <a:pt x="0" y="169510"/>
                  </a:lnTo>
                  <a:lnTo>
                    <a:pt x="6926" y="182988"/>
                  </a:lnTo>
                  <a:lnTo>
                    <a:pt x="23863" y="193810"/>
                  </a:lnTo>
                  <a:lnTo>
                    <a:pt x="48292" y="200892"/>
                  </a:lnTo>
                  <a:lnTo>
                    <a:pt x="77696" y="203154"/>
                  </a:lnTo>
                  <a:lnTo>
                    <a:pt x="105094" y="200262"/>
                  </a:lnTo>
                  <a:lnTo>
                    <a:pt x="127643" y="193159"/>
                  </a:lnTo>
                  <a:lnTo>
                    <a:pt x="143283" y="182785"/>
                  </a:lnTo>
                  <a:lnTo>
                    <a:pt x="149953" y="170077"/>
                  </a:lnTo>
                  <a:lnTo>
                    <a:pt x="150064" y="34588"/>
                  </a:lnTo>
                </a:path>
              </a:pathLst>
            </a:custGeom>
            <a:ln w="11104">
              <a:solidFill>
                <a:srgbClr val="000000"/>
              </a:solidFill>
            </a:ln>
          </p:spPr>
          <p:txBody>
            <a:bodyPr wrap="square" lIns="0" tIns="0" rIns="0" bIns="0" rtlCol="0"/>
            <a:lstStyle/>
            <a:p>
              <a:endParaRPr/>
            </a:p>
          </p:txBody>
        </p:sp>
        <p:sp>
          <p:nvSpPr>
            <p:cNvPr id="136" name="object 136"/>
            <p:cNvSpPr/>
            <p:nvPr/>
          </p:nvSpPr>
          <p:spPr>
            <a:xfrm>
              <a:off x="3523800" y="3557054"/>
              <a:ext cx="290830" cy="185420"/>
            </a:xfrm>
            <a:custGeom>
              <a:avLst/>
              <a:gdLst/>
              <a:ahLst/>
              <a:cxnLst/>
              <a:rect l="l" t="t" r="r" b="b"/>
              <a:pathLst>
                <a:path w="290830" h="185419">
                  <a:moveTo>
                    <a:pt x="224319" y="0"/>
                  </a:moveTo>
                  <a:lnTo>
                    <a:pt x="0" y="184793"/>
                  </a:lnTo>
                  <a:lnTo>
                    <a:pt x="87463" y="184915"/>
                  </a:lnTo>
                  <a:lnTo>
                    <a:pt x="137433" y="182113"/>
                  </a:lnTo>
                  <a:lnTo>
                    <a:pt x="185374" y="170815"/>
                  </a:lnTo>
                  <a:lnTo>
                    <a:pt x="229923" y="151487"/>
                  </a:lnTo>
                  <a:lnTo>
                    <a:pt x="269716" y="124595"/>
                  </a:lnTo>
                  <a:lnTo>
                    <a:pt x="290305" y="68466"/>
                  </a:lnTo>
                  <a:lnTo>
                    <a:pt x="281204" y="40037"/>
                  </a:lnTo>
                  <a:lnTo>
                    <a:pt x="251619" y="10675"/>
                  </a:lnTo>
                  <a:lnTo>
                    <a:pt x="224319" y="0"/>
                  </a:lnTo>
                  <a:close/>
                </a:path>
              </a:pathLst>
            </a:custGeom>
            <a:solidFill>
              <a:srgbClr val="DCD2B8"/>
            </a:solidFill>
          </p:spPr>
          <p:txBody>
            <a:bodyPr wrap="square" lIns="0" tIns="0" rIns="0" bIns="0" rtlCol="0"/>
            <a:lstStyle/>
            <a:p>
              <a:endParaRPr/>
            </a:p>
          </p:txBody>
        </p:sp>
        <p:sp>
          <p:nvSpPr>
            <p:cNvPr id="137" name="object 137"/>
            <p:cNvSpPr/>
            <p:nvPr/>
          </p:nvSpPr>
          <p:spPr>
            <a:xfrm>
              <a:off x="3370295" y="3173041"/>
              <a:ext cx="409014" cy="568873"/>
            </a:xfrm>
            <a:prstGeom prst="rect">
              <a:avLst/>
            </a:prstGeom>
            <a:blipFill>
              <a:blip r:embed="rId53" cstate="print"/>
              <a:stretch>
                <a:fillRect/>
              </a:stretch>
            </a:blipFill>
          </p:spPr>
          <p:txBody>
            <a:bodyPr wrap="square" lIns="0" tIns="0" rIns="0" bIns="0" rtlCol="0"/>
            <a:lstStyle/>
            <a:p>
              <a:endParaRPr/>
            </a:p>
          </p:txBody>
        </p:sp>
        <p:sp>
          <p:nvSpPr>
            <p:cNvPr id="138" name="object 138"/>
            <p:cNvSpPr/>
            <p:nvPr/>
          </p:nvSpPr>
          <p:spPr>
            <a:xfrm>
              <a:off x="3370407" y="3309974"/>
              <a:ext cx="155575" cy="432434"/>
            </a:xfrm>
            <a:custGeom>
              <a:avLst/>
              <a:gdLst/>
              <a:ahLst/>
              <a:cxnLst/>
              <a:rect l="l" t="t" r="r" b="b"/>
              <a:pathLst>
                <a:path w="155575" h="432435">
                  <a:moveTo>
                    <a:pt x="155281" y="85694"/>
                  </a:moveTo>
                  <a:lnTo>
                    <a:pt x="110992" y="73852"/>
                  </a:lnTo>
                  <a:lnTo>
                    <a:pt x="69773" y="55309"/>
                  </a:lnTo>
                  <a:lnTo>
                    <a:pt x="32488" y="30535"/>
                  </a:lnTo>
                  <a:lnTo>
                    <a:pt x="0" y="0"/>
                  </a:lnTo>
                  <a:lnTo>
                    <a:pt x="0" y="353114"/>
                  </a:lnTo>
                  <a:lnTo>
                    <a:pt x="32972" y="381931"/>
                  </a:lnTo>
                  <a:lnTo>
                    <a:pt x="70398" y="404968"/>
                  </a:lnTo>
                  <a:lnTo>
                    <a:pt x="111445" y="421785"/>
                  </a:lnTo>
                  <a:lnTo>
                    <a:pt x="155281" y="431940"/>
                  </a:lnTo>
                  <a:lnTo>
                    <a:pt x="155170" y="85694"/>
                  </a:lnTo>
                </a:path>
              </a:pathLst>
            </a:custGeom>
            <a:ln w="3996">
              <a:solidFill>
                <a:srgbClr val="FFFFFF"/>
              </a:solidFill>
            </a:ln>
          </p:spPr>
          <p:txBody>
            <a:bodyPr wrap="square" lIns="0" tIns="0" rIns="0" bIns="0" rtlCol="0"/>
            <a:lstStyle/>
            <a:p>
              <a:endParaRPr/>
            </a:p>
          </p:txBody>
        </p:sp>
        <p:sp>
          <p:nvSpPr>
            <p:cNvPr id="139" name="object 139"/>
            <p:cNvSpPr/>
            <p:nvPr/>
          </p:nvSpPr>
          <p:spPr>
            <a:xfrm>
              <a:off x="3525577" y="3257402"/>
              <a:ext cx="253733" cy="484123"/>
            </a:xfrm>
            <a:prstGeom prst="rect">
              <a:avLst/>
            </a:prstGeom>
            <a:blipFill>
              <a:blip r:embed="rId54" cstate="print"/>
              <a:stretch>
                <a:fillRect/>
              </a:stretch>
            </a:blipFill>
          </p:spPr>
          <p:txBody>
            <a:bodyPr wrap="square" lIns="0" tIns="0" rIns="0" bIns="0" rtlCol="0"/>
            <a:lstStyle/>
            <a:p>
              <a:endParaRPr/>
            </a:p>
          </p:txBody>
        </p:sp>
        <p:sp>
          <p:nvSpPr>
            <p:cNvPr id="140" name="object 140"/>
            <p:cNvSpPr/>
            <p:nvPr/>
          </p:nvSpPr>
          <p:spPr>
            <a:xfrm>
              <a:off x="3525576" y="3257402"/>
              <a:ext cx="254000" cy="484505"/>
            </a:xfrm>
            <a:custGeom>
              <a:avLst/>
              <a:gdLst/>
              <a:ahLst/>
              <a:cxnLst/>
              <a:rect l="l" t="t" r="r" b="b"/>
              <a:pathLst>
                <a:path w="254000" h="484505">
                  <a:moveTo>
                    <a:pt x="0" y="138267"/>
                  </a:moveTo>
                  <a:lnTo>
                    <a:pt x="0" y="484123"/>
                  </a:lnTo>
                  <a:lnTo>
                    <a:pt x="253733" y="347223"/>
                  </a:lnTo>
                  <a:lnTo>
                    <a:pt x="253733" y="0"/>
                  </a:lnTo>
                  <a:lnTo>
                    <a:pt x="0" y="138267"/>
                  </a:lnTo>
                  <a:close/>
                </a:path>
              </a:pathLst>
            </a:custGeom>
            <a:ln w="3996">
              <a:solidFill>
                <a:srgbClr val="FFFFFF"/>
              </a:solidFill>
            </a:ln>
          </p:spPr>
          <p:txBody>
            <a:bodyPr wrap="square" lIns="0" tIns="0" rIns="0" bIns="0" rtlCol="0"/>
            <a:lstStyle/>
            <a:p>
              <a:endParaRPr/>
            </a:p>
          </p:txBody>
        </p:sp>
        <p:sp>
          <p:nvSpPr>
            <p:cNvPr id="141" name="object 141"/>
            <p:cNvSpPr/>
            <p:nvPr/>
          </p:nvSpPr>
          <p:spPr>
            <a:xfrm>
              <a:off x="3370296" y="3173040"/>
              <a:ext cx="409575" cy="568960"/>
            </a:xfrm>
            <a:custGeom>
              <a:avLst/>
              <a:gdLst/>
              <a:ahLst/>
              <a:cxnLst/>
              <a:rect l="l" t="t" r="r" b="b"/>
              <a:pathLst>
                <a:path w="409575" h="568960">
                  <a:moveTo>
                    <a:pt x="409014" y="84360"/>
                  </a:moveTo>
                  <a:lnTo>
                    <a:pt x="251735" y="0"/>
                  </a:lnTo>
                  <a:lnTo>
                    <a:pt x="0" y="137266"/>
                  </a:lnTo>
                  <a:lnTo>
                    <a:pt x="110" y="490047"/>
                  </a:lnTo>
                  <a:lnTo>
                    <a:pt x="33083" y="518858"/>
                  </a:lnTo>
                  <a:lnTo>
                    <a:pt x="70509" y="541892"/>
                  </a:lnTo>
                  <a:lnTo>
                    <a:pt x="111556" y="558707"/>
                  </a:lnTo>
                  <a:lnTo>
                    <a:pt x="155392" y="568862"/>
                  </a:lnTo>
                  <a:lnTo>
                    <a:pt x="409014" y="431584"/>
                  </a:lnTo>
                  <a:lnTo>
                    <a:pt x="409014" y="84360"/>
                  </a:lnTo>
                  <a:close/>
                </a:path>
              </a:pathLst>
            </a:custGeom>
            <a:ln w="11104">
              <a:solidFill>
                <a:srgbClr val="000000"/>
              </a:solidFill>
            </a:ln>
          </p:spPr>
          <p:txBody>
            <a:bodyPr wrap="square" lIns="0" tIns="0" rIns="0" bIns="0" rtlCol="0"/>
            <a:lstStyle/>
            <a:p>
              <a:endParaRPr/>
            </a:p>
          </p:txBody>
        </p:sp>
        <p:sp>
          <p:nvSpPr>
            <p:cNvPr id="142" name="object 142"/>
            <p:cNvSpPr/>
            <p:nvPr/>
          </p:nvSpPr>
          <p:spPr>
            <a:xfrm>
              <a:off x="3427568" y="3522265"/>
              <a:ext cx="28414" cy="34900"/>
            </a:xfrm>
            <a:prstGeom prst="rect">
              <a:avLst/>
            </a:prstGeom>
            <a:blipFill>
              <a:blip r:embed="rId55" cstate="print"/>
              <a:stretch>
                <a:fillRect/>
              </a:stretch>
            </a:blipFill>
          </p:spPr>
          <p:txBody>
            <a:bodyPr wrap="square" lIns="0" tIns="0" rIns="0" bIns="0" rtlCol="0"/>
            <a:lstStyle/>
            <a:p>
              <a:endParaRPr/>
            </a:p>
          </p:txBody>
        </p:sp>
        <p:sp>
          <p:nvSpPr>
            <p:cNvPr id="143" name="object 143"/>
            <p:cNvSpPr/>
            <p:nvPr/>
          </p:nvSpPr>
          <p:spPr>
            <a:xfrm>
              <a:off x="3427569" y="3522266"/>
              <a:ext cx="28575" cy="34925"/>
            </a:xfrm>
            <a:custGeom>
              <a:avLst/>
              <a:gdLst/>
              <a:ahLst/>
              <a:cxnLst/>
              <a:rect l="l" t="t" r="r" b="b"/>
              <a:pathLst>
                <a:path w="28575" h="34925">
                  <a:moveTo>
                    <a:pt x="25306" y="13448"/>
                  </a:moveTo>
                  <a:lnTo>
                    <a:pt x="22309" y="5001"/>
                  </a:lnTo>
                  <a:lnTo>
                    <a:pt x="14762" y="0"/>
                  </a:lnTo>
                  <a:lnTo>
                    <a:pt x="8657" y="2222"/>
                  </a:lnTo>
                  <a:lnTo>
                    <a:pt x="2441" y="4557"/>
                  </a:lnTo>
                  <a:lnTo>
                    <a:pt x="0" y="13115"/>
                  </a:lnTo>
                  <a:lnTo>
                    <a:pt x="2996" y="21562"/>
                  </a:lnTo>
                  <a:lnTo>
                    <a:pt x="6104" y="30009"/>
                  </a:lnTo>
                  <a:lnTo>
                    <a:pt x="13541" y="34900"/>
                  </a:lnTo>
                  <a:lnTo>
                    <a:pt x="19757" y="32677"/>
                  </a:lnTo>
                  <a:lnTo>
                    <a:pt x="25861" y="30454"/>
                  </a:lnTo>
                  <a:lnTo>
                    <a:pt x="28414" y="21784"/>
                  </a:lnTo>
                  <a:lnTo>
                    <a:pt x="25306" y="13448"/>
                  </a:lnTo>
                  <a:close/>
                </a:path>
              </a:pathLst>
            </a:custGeom>
            <a:ln w="3997">
              <a:solidFill>
                <a:srgbClr val="000000"/>
              </a:solidFill>
            </a:ln>
          </p:spPr>
          <p:txBody>
            <a:bodyPr wrap="square" lIns="0" tIns="0" rIns="0" bIns="0" rtlCol="0"/>
            <a:lstStyle/>
            <a:p>
              <a:endParaRPr/>
            </a:p>
          </p:txBody>
        </p:sp>
        <p:sp>
          <p:nvSpPr>
            <p:cNvPr id="144" name="object 144"/>
            <p:cNvSpPr/>
            <p:nvPr/>
          </p:nvSpPr>
          <p:spPr>
            <a:xfrm>
              <a:off x="3392157" y="3592400"/>
              <a:ext cx="111556" cy="102809"/>
            </a:xfrm>
            <a:prstGeom prst="rect">
              <a:avLst/>
            </a:prstGeom>
            <a:blipFill>
              <a:blip r:embed="rId56" cstate="print"/>
              <a:stretch>
                <a:fillRect/>
              </a:stretch>
            </a:blipFill>
          </p:spPr>
          <p:txBody>
            <a:bodyPr wrap="square" lIns="0" tIns="0" rIns="0" bIns="0" rtlCol="0"/>
            <a:lstStyle/>
            <a:p>
              <a:endParaRPr/>
            </a:p>
          </p:txBody>
        </p:sp>
        <p:sp>
          <p:nvSpPr>
            <p:cNvPr id="145" name="object 145"/>
            <p:cNvSpPr/>
            <p:nvPr/>
          </p:nvSpPr>
          <p:spPr>
            <a:xfrm>
              <a:off x="3391162" y="3376551"/>
              <a:ext cx="113664" cy="63500"/>
            </a:xfrm>
            <a:custGeom>
              <a:avLst/>
              <a:gdLst/>
              <a:ahLst/>
              <a:cxnLst/>
              <a:rect l="l" t="t" r="r" b="b"/>
              <a:pathLst>
                <a:path w="113664" h="63500">
                  <a:moveTo>
                    <a:pt x="4550" y="0"/>
                  </a:moveTo>
                  <a:lnTo>
                    <a:pt x="2330" y="111"/>
                  </a:lnTo>
                  <a:lnTo>
                    <a:pt x="332" y="2111"/>
                  </a:lnTo>
                  <a:lnTo>
                    <a:pt x="0" y="3112"/>
                  </a:lnTo>
                  <a:lnTo>
                    <a:pt x="110" y="4001"/>
                  </a:lnTo>
                  <a:lnTo>
                    <a:pt x="332" y="6224"/>
                  </a:lnTo>
                  <a:lnTo>
                    <a:pt x="1775" y="8336"/>
                  </a:lnTo>
                  <a:lnTo>
                    <a:pt x="3884" y="9447"/>
                  </a:lnTo>
                  <a:lnTo>
                    <a:pt x="27484" y="27076"/>
                  </a:lnTo>
                  <a:lnTo>
                    <a:pt x="52999" y="42027"/>
                  </a:lnTo>
                  <a:lnTo>
                    <a:pt x="80179" y="54165"/>
                  </a:lnTo>
                  <a:lnTo>
                    <a:pt x="108774" y="63353"/>
                  </a:lnTo>
                  <a:lnTo>
                    <a:pt x="111660" y="62798"/>
                  </a:lnTo>
                  <a:lnTo>
                    <a:pt x="113436" y="60130"/>
                  </a:lnTo>
                  <a:lnTo>
                    <a:pt x="112326" y="55462"/>
                  </a:lnTo>
                  <a:lnTo>
                    <a:pt x="110772" y="54017"/>
                  </a:lnTo>
                  <a:lnTo>
                    <a:pt x="108774" y="53572"/>
                  </a:lnTo>
                  <a:lnTo>
                    <a:pt x="80758" y="44721"/>
                  </a:lnTo>
                  <a:lnTo>
                    <a:pt x="54137" y="32941"/>
                  </a:lnTo>
                  <a:lnTo>
                    <a:pt x="29139" y="18389"/>
                  </a:lnTo>
                  <a:lnTo>
                    <a:pt x="5993" y="1222"/>
                  </a:lnTo>
                  <a:lnTo>
                    <a:pt x="4550" y="0"/>
                  </a:lnTo>
                  <a:close/>
                </a:path>
              </a:pathLst>
            </a:custGeom>
            <a:solidFill>
              <a:srgbClr val="000000"/>
            </a:solidFill>
          </p:spPr>
          <p:txBody>
            <a:bodyPr wrap="square" lIns="0" tIns="0" rIns="0" bIns="0" rtlCol="0"/>
            <a:lstStyle/>
            <a:p>
              <a:endParaRPr/>
            </a:p>
          </p:txBody>
        </p:sp>
        <p:sp>
          <p:nvSpPr>
            <p:cNvPr id="146" name="object 146"/>
            <p:cNvSpPr/>
            <p:nvPr/>
          </p:nvSpPr>
          <p:spPr>
            <a:xfrm>
              <a:off x="3391162" y="3376551"/>
              <a:ext cx="113664" cy="63500"/>
            </a:xfrm>
            <a:custGeom>
              <a:avLst/>
              <a:gdLst/>
              <a:ahLst/>
              <a:cxnLst/>
              <a:rect l="l" t="t" r="r" b="b"/>
              <a:pathLst>
                <a:path w="113664" h="63500">
                  <a:moveTo>
                    <a:pt x="3884" y="9447"/>
                  </a:moveTo>
                  <a:lnTo>
                    <a:pt x="27484" y="27076"/>
                  </a:lnTo>
                  <a:lnTo>
                    <a:pt x="52999" y="42027"/>
                  </a:lnTo>
                  <a:lnTo>
                    <a:pt x="80179" y="54165"/>
                  </a:lnTo>
                  <a:lnTo>
                    <a:pt x="108774" y="63353"/>
                  </a:lnTo>
                  <a:lnTo>
                    <a:pt x="111660" y="62798"/>
                  </a:lnTo>
                  <a:lnTo>
                    <a:pt x="113436" y="60130"/>
                  </a:lnTo>
                  <a:lnTo>
                    <a:pt x="112770" y="57351"/>
                  </a:lnTo>
                  <a:lnTo>
                    <a:pt x="112326" y="55462"/>
                  </a:lnTo>
                  <a:lnTo>
                    <a:pt x="110772" y="54017"/>
                  </a:lnTo>
                  <a:lnTo>
                    <a:pt x="108774" y="53572"/>
                  </a:lnTo>
                  <a:lnTo>
                    <a:pt x="80758" y="44721"/>
                  </a:lnTo>
                  <a:lnTo>
                    <a:pt x="54137" y="32941"/>
                  </a:lnTo>
                  <a:lnTo>
                    <a:pt x="29139" y="18389"/>
                  </a:lnTo>
                  <a:lnTo>
                    <a:pt x="5993" y="1222"/>
                  </a:lnTo>
                  <a:lnTo>
                    <a:pt x="4550" y="0"/>
                  </a:lnTo>
                  <a:lnTo>
                    <a:pt x="2330" y="111"/>
                  </a:lnTo>
                  <a:lnTo>
                    <a:pt x="998" y="1444"/>
                  </a:lnTo>
                  <a:lnTo>
                    <a:pt x="332" y="2111"/>
                  </a:lnTo>
                  <a:lnTo>
                    <a:pt x="0" y="3112"/>
                  </a:lnTo>
                  <a:lnTo>
                    <a:pt x="110" y="4001"/>
                  </a:lnTo>
                  <a:lnTo>
                    <a:pt x="332" y="6224"/>
                  </a:lnTo>
                  <a:lnTo>
                    <a:pt x="1775" y="8336"/>
                  </a:lnTo>
                  <a:lnTo>
                    <a:pt x="3884" y="9447"/>
                  </a:lnTo>
                  <a:close/>
                </a:path>
              </a:pathLst>
            </a:custGeom>
            <a:ln w="3999">
              <a:solidFill>
                <a:srgbClr val="000000"/>
              </a:solidFill>
            </a:ln>
          </p:spPr>
          <p:txBody>
            <a:bodyPr wrap="square" lIns="0" tIns="0" rIns="0" bIns="0" rtlCol="0"/>
            <a:lstStyle/>
            <a:p>
              <a:endParaRPr/>
            </a:p>
          </p:txBody>
        </p:sp>
        <p:sp>
          <p:nvSpPr>
            <p:cNvPr id="147" name="object 147"/>
            <p:cNvSpPr/>
            <p:nvPr/>
          </p:nvSpPr>
          <p:spPr>
            <a:xfrm>
              <a:off x="3424940" y="3407540"/>
              <a:ext cx="31931" cy="20138"/>
            </a:xfrm>
            <a:prstGeom prst="rect">
              <a:avLst/>
            </a:prstGeom>
            <a:blipFill>
              <a:blip r:embed="rId57" cstate="print"/>
              <a:stretch>
                <a:fillRect/>
              </a:stretch>
            </a:blipFill>
          </p:spPr>
          <p:txBody>
            <a:bodyPr wrap="square" lIns="0" tIns="0" rIns="0" bIns="0" rtlCol="0"/>
            <a:lstStyle/>
            <a:p>
              <a:endParaRPr/>
            </a:p>
          </p:txBody>
        </p:sp>
        <p:sp>
          <p:nvSpPr>
            <p:cNvPr id="148" name="object 148"/>
            <p:cNvSpPr/>
            <p:nvPr/>
          </p:nvSpPr>
          <p:spPr>
            <a:xfrm>
              <a:off x="3424939" y="3407540"/>
              <a:ext cx="32384" cy="20320"/>
            </a:xfrm>
            <a:custGeom>
              <a:avLst/>
              <a:gdLst/>
              <a:ahLst/>
              <a:cxnLst/>
              <a:rect l="l" t="t" r="r" b="b"/>
              <a:pathLst>
                <a:path w="32385" h="20319">
                  <a:moveTo>
                    <a:pt x="31931" y="19693"/>
                  </a:moveTo>
                  <a:lnTo>
                    <a:pt x="25884" y="8349"/>
                  </a:lnTo>
                  <a:lnTo>
                    <a:pt x="18015" y="1632"/>
                  </a:lnTo>
                  <a:lnTo>
                    <a:pt x="9252" y="0"/>
                  </a:lnTo>
                  <a:lnTo>
                    <a:pt x="520" y="3910"/>
                  </a:lnTo>
                  <a:lnTo>
                    <a:pt x="0" y="9081"/>
                  </a:lnTo>
                  <a:lnTo>
                    <a:pt x="3350" y="13761"/>
                  </a:lnTo>
                  <a:lnTo>
                    <a:pt x="9947" y="17462"/>
                  </a:lnTo>
                  <a:lnTo>
                    <a:pt x="19167" y="19693"/>
                  </a:lnTo>
                  <a:lnTo>
                    <a:pt x="23385" y="20138"/>
                  </a:lnTo>
                  <a:lnTo>
                    <a:pt x="27824" y="20138"/>
                  </a:lnTo>
                  <a:lnTo>
                    <a:pt x="31931" y="19693"/>
                  </a:lnTo>
                  <a:close/>
                </a:path>
              </a:pathLst>
            </a:custGeom>
            <a:ln w="3175">
              <a:solidFill>
                <a:srgbClr val="FFFFFF"/>
              </a:solidFill>
            </a:ln>
          </p:spPr>
          <p:txBody>
            <a:bodyPr wrap="square" lIns="0" tIns="0" rIns="0" bIns="0" rtlCol="0"/>
            <a:lstStyle/>
            <a:p>
              <a:endParaRPr/>
            </a:p>
          </p:txBody>
        </p:sp>
        <p:sp>
          <p:nvSpPr>
            <p:cNvPr id="149" name="object 149"/>
            <p:cNvSpPr/>
            <p:nvPr/>
          </p:nvSpPr>
          <p:spPr>
            <a:xfrm>
              <a:off x="3395492" y="3414785"/>
              <a:ext cx="104889" cy="81470"/>
            </a:xfrm>
            <a:prstGeom prst="rect">
              <a:avLst/>
            </a:prstGeom>
            <a:blipFill>
              <a:blip r:embed="rId58" cstate="print"/>
              <a:stretch>
                <a:fillRect/>
              </a:stretch>
            </a:blipFill>
          </p:spPr>
          <p:txBody>
            <a:bodyPr wrap="square" lIns="0" tIns="0" rIns="0" bIns="0" rtlCol="0"/>
            <a:lstStyle/>
            <a:p>
              <a:endParaRPr/>
            </a:p>
          </p:txBody>
        </p:sp>
        <p:sp>
          <p:nvSpPr>
            <p:cNvPr id="150" name="object 150"/>
            <p:cNvSpPr/>
            <p:nvPr/>
          </p:nvSpPr>
          <p:spPr>
            <a:xfrm>
              <a:off x="3395491" y="3420232"/>
              <a:ext cx="105410" cy="60960"/>
            </a:xfrm>
            <a:custGeom>
              <a:avLst/>
              <a:gdLst/>
              <a:ahLst/>
              <a:cxnLst/>
              <a:rect l="l" t="t" r="r" b="b"/>
              <a:pathLst>
                <a:path w="105410" h="60960">
                  <a:moveTo>
                    <a:pt x="0" y="0"/>
                  </a:moveTo>
                  <a:lnTo>
                    <a:pt x="49031" y="39596"/>
                  </a:lnTo>
                  <a:lnTo>
                    <a:pt x="104889" y="60797"/>
                  </a:lnTo>
                  <a:lnTo>
                    <a:pt x="104889" y="53906"/>
                  </a:lnTo>
                  <a:lnTo>
                    <a:pt x="76497" y="44405"/>
                  </a:lnTo>
                  <a:lnTo>
                    <a:pt x="49406" y="32163"/>
                  </a:lnTo>
                  <a:lnTo>
                    <a:pt x="23834" y="17316"/>
                  </a:lnTo>
                  <a:lnTo>
                    <a:pt x="0" y="0"/>
                  </a:lnTo>
                  <a:close/>
                </a:path>
              </a:pathLst>
            </a:custGeom>
            <a:solidFill>
              <a:srgbClr val="000000"/>
            </a:solidFill>
          </p:spPr>
          <p:txBody>
            <a:bodyPr wrap="square" lIns="0" tIns="0" rIns="0" bIns="0" rtlCol="0"/>
            <a:lstStyle/>
            <a:p>
              <a:endParaRPr/>
            </a:p>
          </p:txBody>
        </p:sp>
        <p:sp>
          <p:nvSpPr>
            <p:cNvPr id="151" name="object 151"/>
            <p:cNvSpPr/>
            <p:nvPr/>
          </p:nvSpPr>
          <p:spPr>
            <a:xfrm>
              <a:off x="3395491" y="3414342"/>
              <a:ext cx="105410" cy="81915"/>
            </a:xfrm>
            <a:custGeom>
              <a:avLst/>
              <a:gdLst/>
              <a:ahLst/>
              <a:cxnLst/>
              <a:rect l="l" t="t" r="r" b="b"/>
              <a:pathLst>
                <a:path w="105410" h="81914">
                  <a:moveTo>
                    <a:pt x="0" y="0"/>
                  </a:moveTo>
                  <a:lnTo>
                    <a:pt x="0" y="27453"/>
                  </a:lnTo>
                  <a:lnTo>
                    <a:pt x="23834" y="44769"/>
                  </a:lnTo>
                  <a:lnTo>
                    <a:pt x="49406" y="59616"/>
                  </a:lnTo>
                  <a:lnTo>
                    <a:pt x="76497" y="71858"/>
                  </a:lnTo>
                  <a:lnTo>
                    <a:pt x="104889" y="81359"/>
                  </a:lnTo>
                </a:path>
              </a:pathLst>
            </a:custGeom>
            <a:ln w="3999">
              <a:solidFill>
                <a:srgbClr val="FFFFFF"/>
              </a:solidFill>
            </a:ln>
          </p:spPr>
          <p:txBody>
            <a:bodyPr wrap="square" lIns="0" tIns="0" rIns="0" bIns="0" rtlCol="0"/>
            <a:lstStyle/>
            <a:p>
              <a:endParaRPr/>
            </a:p>
          </p:txBody>
        </p:sp>
        <p:sp>
          <p:nvSpPr>
            <p:cNvPr id="152" name="object 152"/>
            <p:cNvSpPr/>
            <p:nvPr/>
          </p:nvSpPr>
          <p:spPr>
            <a:xfrm>
              <a:off x="3395491" y="3415342"/>
              <a:ext cx="105410" cy="81915"/>
            </a:xfrm>
            <a:custGeom>
              <a:avLst/>
              <a:gdLst/>
              <a:ahLst/>
              <a:cxnLst/>
              <a:rect l="l" t="t" r="r" b="b"/>
              <a:pathLst>
                <a:path w="105410" h="81914">
                  <a:moveTo>
                    <a:pt x="104889" y="81359"/>
                  </a:moveTo>
                  <a:lnTo>
                    <a:pt x="104889" y="53906"/>
                  </a:lnTo>
                  <a:lnTo>
                    <a:pt x="76560" y="44233"/>
                  </a:lnTo>
                  <a:lnTo>
                    <a:pt x="49489" y="31954"/>
                  </a:lnTo>
                  <a:lnTo>
                    <a:pt x="23896" y="17175"/>
                  </a:lnTo>
                  <a:lnTo>
                    <a:pt x="0" y="0"/>
                  </a:lnTo>
                </a:path>
              </a:pathLst>
            </a:custGeom>
            <a:ln w="3999">
              <a:solidFill>
                <a:srgbClr val="000000"/>
              </a:solidFill>
            </a:ln>
          </p:spPr>
          <p:txBody>
            <a:bodyPr wrap="square" lIns="0" tIns="0" rIns="0" bIns="0" rtlCol="0"/>
            <a:lstStyle/>
            <a:p>
              <a:endParaRPr/>
            </a:p>
          </p:txBody>
        </p:sp>
        <p:sp>
          <p:nvSpPr>
            <p:cNvPr id="153" name="object 153"/>
            <p:cNvSpPr/>
            <p:nvPr/>
          </p:nvSpPr>
          <p:spPr>
            <a:xfrm>
              <a:off x="3690070" y="3737501"/>
              <a:ext cx="44450" cy="45720"/>
            </a:xfrm>
            <a:custGeom>
              <a:avLst/>
              <a:gdLst/>
              <a:ahLst/>
              <a:cxnLst/>
              <a:rect l="l" t="t" r="r" b="b"/>
              <a:pathLst>
                <a:path w="44450" h="45719">
                  <a:moveTo>
                    <a:pt x="27193" y="0"/>
                  </a:moveTo>
                  <a:lnTo>
                    <a:pt x="0" y="44403"/>
                  </a:lnTo>
                  <a:lnTo>
                    <a:pt x="7284" y="45145"/>
                  </a:lnTo>
                  <a:lnTo>
                    <a:pt x="14533" y="44403"/>
                  </a:lnTo>
                  <a:lnTo>
                    <a:pt x="21352" y="42272"/>
                  </a:lnTo>
                  <a:lnTo>
                    <a:pt x="27637" y="38757"/>
                  </a:lnTo>
                  <a:lnTo>
                    <a:pt x="35877" y="34658"/>
                  </a:lnTo>
                  <a:lnTo>
                    <a:pt x="41609" y="28121"/>
                  </a:lnTo>
                  <a:lnTo>
                    <a:pt x="44323" y="20027"/>
                  </a:lnTo>
                  <a:lnTo>
                    <a:pt x="43509" y="11259"/>
                  </a:lnTo>
                  <a:lnTo>
                    <a:pt x="42954" y="9536"/>
                  </a:lnTo>
                  <a:lnTo>
                    <a:pt x="42288" y="7891"/>
                  </a:lnTo>
                  <a:lnTo>
                    <a:pt x="41289" y="6346"/>
                  </a:lnTo>
                  <a:lnTo>
                    <a:pt x="27193" y="0"/>
                  </a:lnTo>
                  <a:close/>
                </a:path>
              </a:pathLst>
            </a:custGeom>
            <a:solidFill>
              <a:srgbClr val="DCD2B8"/>
            </a:solidFill>
          </p:spPr>
          <p:txBody>
            <a:bodyPr wrap="square" lIns="0" tIns="0" rIns="0" bIns="0" rtlCol="0"/>
            <a:lstStyle/>
            <a:p>
              <a:endParaRPr/>
            </a:p>
          </p:txBody>
        </p:sp>
        <p:sp>
          <p:nvSpPr>
            <p:cNvPr id="154" name="object 154"/>
            <p:cNvSpPr/>
            <p:nvPr/>
          </p:nvSpPr>
          <p:spPr>
            <a:xfrm>
              <a:off x="3574858" y="3576949"/>
              <a:ext cx="136190" cy="199816"/>
            </a:xfrm>
            <a:prstGeom prst="rect">
              <a:avLst/>
            </a:prstGeom>
            <a:blipFill>
              <a:blip r:embed="rId59" cstate="print"/>
              <a:stretch>
                <a:fillRect/>
              </a:stretch>
            </a:blipFill>
          </p:spPr>
          <p:txBody>
            <a:bodyPr wrap="square" lIns="0" tIns="0" rIns="0" bIns="0" rtlCol="0"/>
            <a:lstStyle/>
            <a:p>
              <a:endParaRPr/>
            </a:p>
          </p:txBody>
        </p:sp>
        <p:sp>
          <p:nvSpPr>
            <p:cNvPr id="155" name="object 155"/>
            <p:cNvSpPr/>
            <p:nvPr/>
          </p:nvSpPr>
          <p:spPr>
            <a:xfrm>
              <a:off x="3585180" y="3599401"/>
              <a:ext cx="105410" cy="175260"/>
            </a:xfrm>
            <a:custGeom>
              <a:avLst/>
              <a:gdLst/>
              <a:ahLst/>
              <a:cxnLst/>
              <a:rect l="l" t="t" r="r" b="b"/>
              <a:pathLst>
                <a:path w="105410" h="175260">
                  <a:moveTo>
                    <a:pt x="0" y="0"/>
                  </a:moveTo>
                  <a:lnTo>
                    <a:pt x="105111" y="57796"/>
                  </a:lnTo>
                  <a:lnTo>
                    <a:pt x="105000" y="174712"/>
                  </a:lnTo>
                </a:path>
              </a:pathLst>
            </a:custGeom>
            <a:ln w="7994">
              <a:solidFill>
                <a:srgbClr val="D0BB9D"/>
              </a:solidFill>
            </a:ln>
          </p:spPr>
          <p:txBody>
            <a:bodyPr wrap="square" lIns="0" tIns="0" rIns="0" bIns="0" rtlCol="0"/>
            <a:lstStyle/>
            <a:p>
              <a:endParaRPr/>
            </a:p>
          </p:txBody>
        </p:sp>
        <p:sp>
          <p:nvSpPr>
            <p:cNvPr id="156" name="object 156"/>
            <p:cNvSpPr/>
            <p:nvPr/>
          </p:nvSpPr>
          <p:spPr>
            <a:xfrm>
              <a:off x="3574858" y="3597846"/>
              <a:ext cx="111760" cy="178435"/>
            </a:xfrm>
            <a:custGeom>
              <a:avLst/>
              <a:gdLst/>
              <a:ahLst/>
              <a:cxnLst/>
              <a:rect l="l" t="t" r="r" b="b"/>
              <a:pathLst>
                <a:path w="111760" h="178435">
                  <a:moveTo>
                    <a:pt x="0" y="0"/>
                  </a:moveTo>
                  <a:lnTo>
                    <a:pt x="111216" y="61019"/>
                  </a:lnTo>
                  <a:lnTo>
                    <a:pt x="111105" y="177879"/>
                  </a:lnTo>
                </a:path>
              </a:pathLst>
            </a:custGeom>
            <a:ln w="3997">
              <a:solidFill>
                <a:srgbClr val="FFFFFF"/>
              </a:solidFill>
            </a:ln>
          </p:spPr>
          <p:txBody>
            <a:bodyPr wrap="square" lIns="0" tIns="0" rIns="0" bIns="0" rtlCol="0"/>
            <a:lstStyle/>
            <a:p>
              <a:endParaRPr/>
            </a:p>
          </p:txBody>
        </p:sp>
        <p:sp>
          <p:nvSpPr>
            <p:cNvPr id="157" name="object 157"/>
            <p:cNvSpPr/>
            <p:nvPr/>
          </p:nvSpPr>
          <p:spPr>
            <a:xfrm>
              <a:off x="3574859" y="3576950"/>
              <a:ext cx="136525" cy="200025"/>
            </a:xfrm>
            <a:custGeom>
              <a:avLst/>
              <a:gdLst/>
              <a:ahLst/>
              <a:cxnLst/>
              <a:rect l="l" t="t" r="r" b="b"/>
              <a:pathLst>
                <a:path w="136525" h="200025">
                  <a:moveTo>
                    <a:pt x="0" y="138078"/>
                  </a:moveTo>
                  <a:lnTo>
                    <a:pt x="111216" y="199097"/>
                  </a:lnTo>
                  <a:lnTo>
                    <a:pt x="118769" y="199819"/>
                  </a:lnTo>
                  <a:lnTo>
                    <a:pt x="125770" y="197822"/>
                  </a:lnTo>
                  <a:lnTo>
                    <a:pt x="131460" y="193486"/>
                  </a:lnTo>
                  <a:lnTo>
                    <a:pt x="135080" y="187194"/>
                  </a:lnTo>
                  <a:lnTo>
                    <a:pt x="135857" y="184815"/>
                  </a:lnTo>
                  <a:lnTo>
                    <a:pt x="136190" y="182303"/>
                  </a:lnTo>
                  <a:lnTo>
                    <a:pt x="135857" y="179824"/>
                  </a:lnTo>
                  <a:lnTo>
                    <a:pt x="135857" y="77024"/>
                  </a:lnTo>
                  <a:lnTo>
                    <a:pt x="71369" y="40235"/>
                  </a:lnTo>
                  <a:lnTo>
                    <a:pt x="68372" y="26230"/>
                  </a:lnTo>
                  <a:lnTo>
                    <a:pt x="13541" y="0"/>
                  </a:lnTo>
                  <a:lnTo>
                    <a:pt x="12986" y="26564"/>
                  </a:lnTo>
                  <a:lnTo>
                    <a:pt x="9101" y="24007"/>
                  </a:lnTo>
                  <a:lnTo>
                    <a:pt x="4661" y="22007"/>
                  </a:lnTo>
                  <a:lnTo>
                    <a:pt x="0" y="20895"/>
                  </a:lnTo>
                  <a:lnTo>
                    <a:pt x="0" y="138078"/>
                  </a:lnTo>
                  <a:close/>
                </a:path>
              </a:pathLst>
            </a:custGeom>
            <a:ln w="11104">
              <a:solidFill>
                <a:srgbClr val="000000"/>
              </a:solidFill>
            </a:ln>
          </p:spPr>
          <p:txBody>
            <a:bodyPr wrap="square" lIns="0" tIns="0" rIns="0" bIns="0" rtlCol="0"/>
            <a:lstStyle/>
            <a:p>
              <a:endParaRPr/>
            </a:p>
          </p:txBody>
        </p:sp>
        <p:sp>
          <p:nvSpPr>
            <p:cNvPr id="158" name="object 158"/>
            <p:cNvSpPr/>
            <p:nvPr/>
          </p:nvSpPr>
          <p:spPr>
            <a:xfrm>
              <a:off x="3594504" y="3649417"/>
              <a:ext cx="77474" cy="75424"/>
            </a:xfrm>
            <a:prstGeom prst="rect">
              <a:avLst/>
            </a:prstGeom>
            <a:blipFill>
              <a:blip r:embed="rId60" cstate="print"/>
              <a:stretch>
                <a:fillRect/>
              </a:stretch>
            </a:blipFill>
          </p:spPr>
          <p:txBody>
            <a:bodyPr wrap="square" lIns="0" tIns="0" rIns="0" bIns="0" rtlCol="0"/>
            <a:lstStyle/>
            <a:p>
              <a:endParaRPr/>
            </a:p>
          </p:txBody>
        </p:sp>
        <p:sp>
          <p:nvSpPr>
            <p:cNvPr id="159" name="object 159"/>
            <p:cNvSpPr/>
            <p:nvPr/>
          </p:nvSpPr>
          <p:spPr>
            <a:xfrm>
              <a:off x="3597723" y="3650528"/>
              <a:ext cx="74930" cy="73660"/>
            </a:xfrm>
            <a:custGeom>
              <a:avLst/>
              <a:gdLst/>
              <a:ahLst/>
              <a:cxnLst/>
              <a:rect l="l" t="t" r="r" b="b"/>
              <a:pathLst>
                <a:path w="74930" h="73660">
                  <a:moveTo>
                    <a:pt x="26886" y="45333"/>
                  </a:moveTo>
                  <a:lnTo>
                    <a:pt x="26971" y="48304"/>
                  </a:lnTo>
                  <a:lnTo>
                    <a:pt x="25084" y="49927"/>
                  </a:lnTo>
                  <a:lnTo>
                    <a:pt x="24640" y="52661"/>
                  </a:lnTo>
                  <a:lnTo>
                    <a:pt x="25960" y="54732"/>
                  </a:lnTo>
                  <a:lnTo>
                    <a:pt x="30634" y="56951"/>
                  </a:lnTo>
                  <a:lnTo>
                    <a:pt x="30856" y="59019"/>
                  </a:lnTo>
                  <a:lnTo>
                    <a:pt x="29857" y="61042"/>
                  </a:lnTo>
                  <a:lnTo>
                    <a:pt x="28081" y="62264"/>
                  </a:lnTo>
                  <a:lnTo>
                    <a:pt x="27415" y="66177"/>
                  </a:lnTo>
                  <a:lnTo>
                    <a:pt x="28414" y="70178"/>
                  </a:lnTo>
                  <a:lnTo>
                    <a:pt x="30745" y="73468"/>
                  </a:lnTo>
                  <a:lnTo>
                    <a:pt x="35185" y="61931"/>
                  </a:lnTo>
                  <a:lnTo>
                    <a:pt x="39070" y="58963"/>
                  </a:lnTo>
                  <a:lnTo>
                    <a:pt x="41738" y="54732"/>
                  </a:lnTo>
                  <a:lnTo>
                    <a:pt x="42510" y="50116"/>
                  </a:lnTo>
                  <a:lnTo>
                    <a:pt x="41960" y="47204"/>
                  </a:lnTo>
                  <a:lnTo>
                    <a:pt x="28081" y="47204"/>
                  </a:lnTo>
                  <a:lnTo>
                    <a:pt x="26886" y="45333"/>
                  </a:lnTo>
                  <a:close/>
                </a:path>
                <a:path w="74930" h="73660">
                  <a:moveTo>
                    <a:pt x="73247" y="44970"/>
                  </a:moveTo>
                  <a:lnTo>
                    <a:pt x="59604" y="44970"/>
                  </a:lnTo>
                  <a:lnTo>
                    <a:pt x="62267" y="46170"/>
                  </a:lnTo>
                  <a:lnTo>
                    <a:pt x="63887" y="48668"/>
                  </a:lnTo>
                  <a:lnTo>
                    <a:pt x="63821" y="51527"/>
                  </a:lnTo>
                  <a:lnTo>
                    <a:pt x="65486" y="60252"/>
                  </a:lnTo>
                  <a:lnTo>
                    <a:pt x="69494" y="54732"/>
                  </a:lnTo>
                  <a:lnTo>
                    <a:pt x="72294" y="48738"/>
                  </a:lnTo>
                  <a:lnTo>
                    <a:pt x="73247" y="44970"/>
                  </a:lnTo>
                  <a:close/>
                </a:path>
                <a:path w="74930" h="73660">
                  <a:moveTo>
                    <a:pt x="35296" y="43013"/>
                  </a:moveTo>
                  <a:lnTo>
                    <a:pt x="32410" y="43347"/>
                  </a:lnTo>
                  <a:lnTo>
                    <a:pt x="29746" y="44881"/>
                  </a:lnTo>
                  <a:lnTo>
                    <a:pt x="28081" y="47204"/>
                  </a:lnTo>
                  <a:lnTo>
                    <a:pt x="41960" y="47204"/>
                  </a:lnTo>
                  <a:lnTo>
                    <a:pt x="41844" y="46592"/>
                  </a:lnTo>
                  <a:lnTo>
                    <a:pt x="39070" y="43791"/>
                  </a:lnTo>
                  <a:lnTo>
                    <a:pt x="35296" y="43013"/>
                  </a:lnTo>
                  <a:close/>
                </a:path>
                <a:path w="74930" h="73660">
                  <a:moveTo>
                    <a:pt x="53610" y="22229"/>
                  </a:moveTo>
                  <a:lnTo>
                    <a:pt x="52912" y="29015"/>
                  </a:lnTo>
                  <a:lnTo>
                    <a:pt x="52942" y="29787"/>
                  </a:lnTo>
                  <a:lnTo>
                    <a:pt x="51612" y="35011"/>
                  </a:lnTo>
                  <a:lnTo>
                    <a:pt x="48393" y="37123"/>
                  </a:lnTo>
                  <a:lnTo>
                    <a:pt x="49836" y="41002"/>
                  </a:lnTo>
                  <a:lnTo>
                    <a:pt x="50613" y="44336"/>
                  </a:lnTo>
                  <a:lnTo>
                    <a:pt x="54054" y="46459"/>
                  </a:lnTo>
                  <a:lnTo>
                    <a:pt x="58272" y="45592"/>
                  </a:lnTo>
                  <a:lnTo>
                    <a:pt x="58943" y="45333"/>
                  </a:lnTo>
                  <a:lnTo>
                    <a:pt x="59604" y="44970"/>
                  </a:lnTo>
                  <a:lnTo>
                    <a:pt x="73247" y="44970"/>
                  </a:lnTo>
                  <a:lnTo>
                    <a:pt x="73930" y="42225"/>
                  </a:lnTo>
                  <a:lnTo>
                    <a:pt x="74156" y="37589"/>
                  </a:lnTo>
                  <a:lnTo>
                    <a:pt x="74283" y="34344"/>
                  </a:lnTo>
                  <a:lnTo>
                    <a:pt x="74366" y="30676"/>
                  </a:lnTo>
                  <a:lnTo>
                    <a:pt x="72812" y="25897"/>
                  </a:lnTo>
                  <a:lnTo>
                    <a:pt x="71252" y="23674"/>
                  </a:lnTo>
                  <a:lnTo>
                    <a:pt x="57717" y="23674"/>
                  </a:lnTo>
                  <a:lnTo>
                    <a:pt x="55275" y="23563"/>
                  </a:lnTo>
                  <a:lnTo>
                    <a:pt x="53610" y="22229"/>
                  </a:lnTo>
                  <a:close/>
                </a:path>
                <a:path w="74930" h="73660">
                  <a:moveTo>
                    <a:pt x="26732" y="44286"/>
                  </a:moveTo>
                  <a:lnTo>
                    <a:pt x="26305" y="44425"/>
                  </a:lnTo>
                  <a:lnTo>
                    <a:pt x="26886" y="45333"/>
                  </a:lnTo>
                  <a:lnTo>
                    <a:pt x="26772" y="44336"/>
                  </a:lnTo>
                  <a:close/>
                </a:path>
                <a:path w="74930" h="73660">
                  <a:moveTo>
                    <a:pt x="31200" y="39890"/>
                  </a:moveTo>
                  <a:lnTo>
                    <a:pt x="20311" y="39890"/>
                  </a:lnTo>
                  <a:lnTo>
                    <a:pt x="24196" y="41091"/>
                  </a:lnTo>
                  <a:lnTo>
                    <a:pt x="26732" y="44286"/>
                  </a:lnTo>
                  <a:lnTo>
                    <a:pt x="28969" y="43558"/>
                  </a:lnTo>
                  <a:lnTo>
                    <a:pt x="30967" y="41313"/>
                  </a:lnTo>
                  <a:lnTo>
                    <a:pt x="31200" y="39890"/>
                  </a:lnTo>
                  <a:close/>
                </a:path>
                <a:path w="74930" h="73660">
                  <a:moveTo>
                    <a:pt x="5438" y="12893"/>
                  </a:moveTo>
                  <a:lnTo>
                    <a:pt x="3107" y="15560"/>
                  </a:lnTo>
                  <a:lnTo>
                    <a:pt x="1331" y="18561"/>
                  </a:lnTo>
                  <a:lnTo>
                    <a:pt x="0" y="21784"/>
                  </a:lnTo>
                  <a:lnTo>
                    <a:pt x="4217" y="23340"/>
                  </a:lnTo>
                  <a:lnTo>
                    <a:pt x="6548" y="26008"/>
                  </a:lnTo>
                  <a:lnTo>
                    <a:pt x="7580" y="29015"/>
                  </a:lnTo>
                  <a:lnTo>
                    <a:pt x="7665" y="30676"/>
                  </a:lnTo>
                  <a:lnTo>
                    <a:pt x="7436" y="33121"/>
                  </a:lnTo>
                  <a:lnTo>
                    <a:pt x="9878" y="37589"/>
                  </a:lnTo>
                  <a:lnTo>
                    <a:pt x="14984" y="40246"/>
                  </a:lnTo>
                  <a:lnTo>
                    <a:pt x="20311" y="39890"/>
                  </a:lnTo>
                  <a:lnTo>
                    <a:pt x="31200" y="39890"/>
                  </a:lnTo>
                  <a:lnTo>
                    <a:pt x="31411" y="38601"/>
                  </a:lnTo>
                  <a:lnTo>
                    <a:pt x="29191" y="37667"/>
                  </a:lnTo>
                  <a:lnTo>
                    <a:pt x="27193" y="36233"/>
                  </a:lnTo>
                  <a:lnTo>
                    <a:pt x="25639" y="34344"/>
                  </a:lnTo>
                  <a:lnTo>
                    <a:pt x="32077" y="29231"/>
                  </a:lnTo>
                  <a:lnTo>
                    <a:pt x="33742" y="22340"/>
                  </a:lnTo>
                  <a:lnTo>
                    <a:pt x="20977" y="22340"/>
                  </a:lnTo>
                  <a:lnTo>
                    <a:pt x="19202" y="21673"/>
                  </a:lnTo>
                  <a:lnTo>
                    <a:pt x="18536" y="20117"/>
                  </a:lnTo>
                  <a:lnTo>
                    <a:pt x="18425" y="19895"/>
                  </a:lnTo>
                  <a:lnTo>
                    <a:pt x="18474" y="18005"/>
                  </a:lnTo>
                  <a:lnTo>
                    <a:pt x="19623" y="13226"/>
                  </a:lnTo>
                  <a:lnTo>
                    <a:pt x="8990" y="13226"/>
                  </a:lnTo>
                  <a:lnTo>
                    <a:pt x="5438" y="12893"/>
                  </a:lnTo>
                  <a:close/>
                </a:path>
                <a:path w="74930" h="73660">
                  <a:moveTo>
                    <a:pt x="51264" y="25232"/>
                  </a:moveTo>
                  <a:lnTo>
                    <a:pt x="51723" y="26341"/>
                  </a:lnTo>
                  <a:lnTo>
                    <a:pt x="52833" y="29787"/>
                  </a:lnTo>
                  <a:lnTo>
                    <a:pt x="52912" y="29015"/>
                  </a:lnTo>
                  <a:lnTo>
                    <a:pt x="51264" y="25232"/>
                  </a:lnTo>
                  <a:close/>
                </a:path>
                <a:path w="74930" h="73660">
                  <a:moveTo>
                    <a:pt x="50090" y="22535"/>
                  </a:moveTo>
                  <a:lnTo>
                    <a:pt x="51264" y="25232"/>
                  </a:lnTo>
                  <a:lnTo>
                    <a:pt x="50391" y="23118"/>
                  </a:lnTo>
                  <a:lnTo>
                    <a:pt x="50090" y="22535"/>
                  </a:lnTo>
                  <a:close/>
                </a:path>
                <a:path w="74930" h="73660">
                  <a:moveTo>
                    <a:pt x="63377" y="12448"/>
                  </a:moveTo>
                  <a:lnTo>
                    <a:pt x="60713" y="13004"/>
                  </a:lnTo>
                  <a:lnTo>
                    <a:pt x="58605" y="15004"/>
                  </a:lnTo>
                  <a:lnTo>
                    <a:pt x="57939" y="17450"/>
                  </a:lnTo>
                  <a:lnTo>
                    <a:pt x="59493" y="22562"/>
                  </a:lnTo>
                  <a:lnTo>
                    <a:pt x="57717" y="23674"/>
                  </a:lnTo>
                  <a:lnTo>
                    <a:pt x="71252" y="23674"/>
                  </a:lnTo>
                  <a:lnTo>
                    <a:pt x="69926" y="21784"/>
                  </a:lnTo>
                  <a:lnTo>
                    <a:pt x="68483" y="18228"/>
                  </a:lnTo>
                  <a:lnTo>
                    <a:pt x="66263" y="15004"/>
                  </a:lnTo>
                  <a:lnTo>
                    <a:pt x="63377" y="12448"/>
                  </a:lnTo>
                  <a:close/>
                </a:path>
                <a:path w="74930" h="73660">
                  <a:moveTo>
                    <a:pt x="48910" y="19825"/>
                  </a:moveTo>
                  <a:lnTo>
                    <a:pt x="48841" y="20117"/>
                  </a:lnTo>
                  <a:lnTo>
                    <a:pt x="50090" y="22535"/>
                  </a:lnTo>
                  <a:lnTo>
                    <a:pt x="48910" y="19825"/>
                  </a:lnTo>
                  <a:close/>
                </a:path>
                <a:path w="74930" h="73660">
                  <a:moveTo>
                    <a:pt x="22531" y="21784"/>
                  </a:moveTo>
                  <a:lnTo>
                    <a:pt x="20977" y="22340"/>
                  </a:lnTo>
                  <a:lnTo>
                    <a:pt x="33742" y="22340"/>
                  </a:lnTo>
                  <a:lnTo>
                    <a:pt x="33199" y="22007"/>
                  </a:lnTo>
                  <a:lnTo>
                    <a:pt x="23419" y="22007"/>
                  </a:lnTo>
                  <a:lnTo>
                    <a:pt x="22531" y="21784"/>
                  </a:lnTo>
                  <a:close/>
                </a:path>
                <a:path w="74930" h="73660">
                  <a:moveTo>
                    <a:pt x="29968" y="0"/>
                  </a:moveTo>
                  <a:lnTo>
                    <a:pt x="19424" y="5668"/>
                  </a:lnTo>
                  <a:lnTo>
                    <a:pt x="24307" y="8669"/>
                  </a:lnTo>
                  <a:lnTo>
                    <a:pt x="20755" y="14004"/>
                  </a:lnTo>
                  <a:lnTo>
                    <a:pt x="23641" y="14337"/>
                  </a:lnTo>
                  <a:lnTo>
                    <a:pt x="25639" y="16783"/>
                  </a:lnTo>
                  <a:lnTo>
                    <a:pt x="25487" y="18005"/>
                  </a:lnTo>
                  <a:lnTo>
                    <a:pt x="25405" y="20117"/>
                  </a:lnTo>
                  <a:lnTo>
                    <a:pt x="25528" y="20673"/>
                  </a:lnTo>
                  <a:lnTo>
                    <a:pt x="24862" y="21673"/>
                  </a:lnTo>
                  <a:lnTo>
                    <a:pt x="23419" y="22007"/>
                  </a:lnTo>
                  <a:lnTo>
                    <a:pt x="33199" y="22007"/>
                  </a:lnTo>
                  <a:lnTo>
                    <a:pt x="28858" y="19339"/>
                  </a:lnTo>
                  <a:lnTo>
                    <a:pt x="31966" y="15671"/>
                  </a:lnTo>
                  <a:lnTo>
                    <a:pt x="26194" y="11781"/>
                  </a:lnTo>
                  <a:lnTo>
                    <a:pt x="27748" y="7446"/>
                  </a:lnTo>
                  <a:lnTo>
                    <a:pt x="49461" y="7446"/>
                  </a:lnTo>
                  <a:lnTo>
                    <a:pt x="50169" y="3445"/>
                  </a:lnTo>
                  <a:lnTo>
                    <a:pt x="49773" y="3334"/>
                  </a:lnTo>
                  <a:lnTo>
                    <a:pt x="37627" y="3334"/>
                  </a:lnTo>
                  <a:lnTo>
                    <a:pt x="34852" y="444"/>
                  </a:lnTo>
                  <a:lnTo>
                    <a:pt x="29968" y="0"/>
                  </a:lnTo>
                  <a:close/>
                </a:path>
                <a:path w="74930" h="73660">
                  <a:moveTo>
                    <a:pt x="52287" y="15894"/>
                  </a:moveTo>
                  <a:lnTo>
                    <a:pt x="44619" y="15894"/>
                  </a:lnTo>
                  <a:lnTo>
                    <a:pt x="48504" y="18895"/>
                  </a:lnTo>
                  <a:lnTo>
                    <a:pt x="48910" y="19825"/>
                  </a:lnTo>
                  <a:lnTo>
                    <a:pt x="53721" y="18005"/>
                  </a:lnTo>
                  <a:lnTo>
                    <a:pt x="52287" y="15894"/>
                  </a:lnTo>
                  <a:close/>
                </a:path>
                <a:path w="74930" h="73660">
                  <a:moveTo>
                    <a:pt x="49461" y="7446"/>
                  </a:moveTo>
                  <a:lnTo>
                    <a:pt x="27748" y="7446"/>
                  </a:lnTo>
                  <a:lnTo>
                    <a:pt x="36739" y="9892"/>
                  </a:lnTo>
                  <a:lnTo>
                    <a:pt x="36406" y="17005"/>
                  </a:lnTo>
                  <a:lnTo>
                    <a:pt x="39847" y="18116"/>
                  </a:lnTo>
                  <a:lnTo>
                    <a:pt x="44619" y="15894"/>
                  </a:lnTo>
                  <a:lnTo>
                    <a:pt x="52287" y="15894"/>
                  </a:lnTo>
                  <a:lnTo>
                    <a:pt x="51834" y="15227"/>
                  </a:lnTo>
                  <a:lnTo>
                    <a:pt x="48504" y="14449"/>
                  </a:lnTo>
                  <a:lnTo>
                    <a:pt x="48615" y="12226"/>
                  </a:lnTo>
                  <a:lnTo>
                    <a:pt x="49461" y="7446"/>
                  </a:lnTo>
                  <a:close/>
                </a:path>
                <a:path w="74930" h="73660">
                  <a:moveTo>
                    <a:pt x="18092" y="6891"/>
                  </a:moveTo>
                  <a:lnTo>
                    <a:pt x="10544" y="8113"/>
                  </a:lnTo>
                  <a:lnTo>
                    <a:pt x="10639" y="11781"/>
                  </a:lnTo>
                  <a:lnTo>
                    <a:pt x="8990" y="13226"/>
                  </a:lnTo>
                  <a:lnTo>
                    <a:pt x="19623" y="13226"/>
                  </a:lnTo>
                  <a:lnTo>
                    <a:pt x="19703" y="12893"/>
                  </a:lnTo>
                  <a:lnTo>
                    <a:pt x="19628" y="12226"/>
                  </a:lnTo>
                  <a:lnTo>
                    <a:pt x="18092" y="6891"/>
                  </a:lnTo>
                  <a:close/>
                </a:path>
                <a:path w="74930" h="73660">
                  <a:moveTo>
                    <a:pt x="41844" y="1111"/>
                  </a:moveTo>
                  <a:lnTo>
                    <a:pt x="37627" y="3334"/>
                  </a:lnTo>
                  <a:lnTo>
                    <a:pt x="49773" y="3334"/>
                  </a:lnTo>
                  <a:lnTo>
                    <a:pt x="41844" y="1111"/>
                  </a:lnTo>
                  <a:close/>
                </a:path>
              </a:pathLst>
            </a:custGeom>
            <a:solidFill>
              <a:srgbClr val="4EBC39"/>
            </a:solidFill>
          </p:spPr>
          <p:txBody>
            <a:bodyPr wrap="square" lIns="0" tIns="0" rIns="0" bIns="0" rtlCol="0"/>
            <a:lstStyle/>
            <a:p>
              <a:endParaRPr/>
            </a:p>
          </p:txBody>
        </p:sp>
        <p:sp>
          <p:nvSpPr>
            <p:cNvPr id="160" name="object 160"/>
            <p:cNvSpPr/>
            <p:nvPr/>
          </p:nvSpPr>
          <p:spPr>
            <a:xfrm>
              <a:off x="3600165" y="1989212"/>
              <a:ext cx="223293" cy="142268"/>
            </a:xfrm>
            <a:prstGeom prst="rect">
              <a:avLst/>
            </a:prstGeom>
            <a:blipFill>
              <a:blip r:embed="rId61" cstate="print"/>
              <a:stretch>
                <a:fillRect/>
              </a:stretch>
            </a:blipFill>
          </p:spPr>
          <p:txBody>
            <a:bodyPr wrap="square" lIns="0" tIns="0" rIns="0" bIns="0" rtlCol="0"/>
            <a:lstStyle/>
            <a:p>
              <a:endParaRPr/>
            </a:p>
          </p:txBody>
        </p:sp>
        <p:sp>
          <p:nvSpPr>
            <p:cNvPr id="161" name="object 161"/>
            <p:cNvSpPr/>
            <p:nvPr/>
          </p:nvSpPr>
          <p:spPr>
            <a:xfrm>
              <a:off x="3480402" y="1694005"/>
              <a:ext cx="314669" cy="437586"/>
            </a:xfrm>
            <a:prstGeom prst="rect">
              <a:avLst/>
            </a:prstGeom>
            <a:blipFill>
              <a:blip r:embed="rId62" cstate="print"/>
              <a:stretch>
                <a:fillRect/>
              </a:stretch>
            </a:blipFill>
          </p:spPr>
          <p:txBody>
            <a:bodyPr wrap="square" lIns="0" tIns="0" rIns="0" bIns="0" rtlCol="0"/>
            <a:lstStyle/>
            <a:p>
              <a:endParaRPr/>
            </a:p>
          </p:txBody>
        </p:sp>
        <p:sp>
          <p:nvSpPr>
            <p:cNvPr id="162" name="object 162"/>
            <p:cNvSpPr/>
            <p:nvPr/>
          </p:nvSpPr>
          <p:spPr>
            <a:xfrm>
              <a:off x="3480512" y="1799373"/>
              <a:ext cx="120014" cy="332740"/>
            </a:xfrm>
            <a:custGeom>
              <a:avLst/>
              <a:gdLst/>
              <a:ahLst/>
              <a:cxnLst/>
              <a:rect l="l" t="t" r="r" b="b"/>
              <a:pathLst>
                <a:path w="120014" h="332740">
                  <a:moveTo>
                    <a:pt x="119430" y="65910"/>
                  </a:moveTo>
                  <a:lnTo>
                    <a:pt x="85347" y="56799"/>
                  </a:lnTo>
                  <a:lnTo>
                    <a:pt x="53638" y="42541"/>
                  </a:lnTo>
                  <a:lnTo>
                    <a:pt x="24966" y="23490"/>
                  </a:lnTo>
                  <a:lnTo>
                    <a:pt x="0" y="0"/>
                  </a:lnTo>
                  <a:lnTo>
                    <a:pt x="0" y="271532"/>
                  </a:lnTo>
                  <a:lnTo>
                    <a:pt x="54137" y="311462"/>
                  </a:lnTo>
                  <a:lnTo>
                    <a:pt x="119430" y="332218"/>
                  </a:lnTo>
                  <a:lnTo>
                    <a:pt x="119319" y="65910"/>
                  </a:lnTo>
                </a:path>
              </a:pathLst>
            </a:custGeom>
            <a:ln w="3996">
              <a:solidFill>
                <a:srgbClr val="FFFFFF"/>
              </a:solidFill>
            </a:ln>
          </p:spPr>
          <p:txBody>
            <a:bodyPr wrap="square" lIns="0" tIns="0" rIns="0" bIns="0" rtlCol="0"/>
            <a:lstStyle/>
            <a:p>
              <a:endParaRPr/>
            </a:p>
          </p:txBody>
        </p:sp>
        <p:sp>
          <p:nvSpPr>
            <p:cNvPr id="163" name="object 163"/>
            <p:cNvSpPr/>
            <p:nvPr/>
          </p:nvSpPr>
          <p:spPr>
            <a:xfrm>
              <a:off x="3599832" y="1758915"/>
              <a:ext cx="195239" cy="372342"/>
            </a:xfrm>
            <a:prstGeom prst="rect">
              <a:avLst/>
            </a:prstGeom>
            <a:blipFill>
              <a:blip r:embed="rId63" cstate="print"/>
              <a:stretch>
                <a:fillRect/>
              </a:stretch>
            </a:blipFill>
          </p:spPr>
          <p:txBody>
            <a:bodyPr wrap="square" lIns="0" tIns="0" rIns="0" bIns="0" rtlCol="0"/>
            <a:lstStyle/>
            <a:p>
              <a:endParaRPr/>
            </a:p>
          </p:txBody>
        </p:sp>
        <p:sp>
          <p:nvSpPr>
            <p:cNvPr id="164" name="object 164"/>
            <p:cNvSpPr/>
            <p:nvPr/>
          </p:nvSpPr>
          <p:spPr>
            <a:xfrm>
              <a:off x="3599832" y="1758916"/>
              <a:ext cx="195580" cy="372745"/>
            </a:xfrm>
            <a:custGeom>
              <a:avLst/>
              <a:gdLst/>
              <a:ahLst/>
              <a:cxnLst/>
              <a:rect l="l" t="t" r="r" b="b"/>
              <a:pathLst>
                <a:path w="195580" h="372744">
                  <a:moveTo>
                    <a:pt x="0" y="106367"/>
                  </a:moveTo>
                  <a:lnTo>
                    <a:pt x="0" y="372342"/>
                  </a:lnTo>
                  <a:lnTo>
                    <a:pt x="195239" y="267086"/>
                  </a:lnTo>
                  <a:lnTo>
                    <a:pt x="195239" y="0"/>
                  </a:lnTo>
                  <a:lnTo>
                    <a:pt x="0" y="106367"/>
                  </a:lnTo>
                  <a:close/>
                </a:path>
              </a:pathLst>
            </a:custGeom>
            <a:ln w="3996">
              <a:solidFill>
                <a:srgbClr val="FFFFFF"/>
              </a:solidFill>
            </a:ln>
          </p:spPr>
          <p:txBody>
            <a:bodyPr wrap="square" lIns="0" tIns="0" rIns="0" bIns="0" rtlCol="0"/>
            <a:lstStyle/>
            <a:p>
              <a:endParaRPr/>
            </a:p>
          </p:txBody>
        </p:sp>
        <p:sp>
          <p:nvSpPr>
            <p:cNvPr id="165" name="object 165"/>
            <p:cNvSpPr/>
            <p:nvPr/>
          </p:nvSpPr>
          <p:spPr>
            <a:xfrm>
              <a:off x="3480401" y="1694005"/>
              <a:ext cx="314960" cy="438150"/>
            </a:xfrm>
            <a:custGeom>
              <a:avLst/>
              <a:gdLst/>
              <a:ahLst/>
              <a:cxnLst/>
              <a:rect l="l" t="t" r="r" b="b"/>
              <a:pathLst>
                <a:path w="314960" h="438150">
                  <a:moveTo>
                    <a:pt x="314669" y="64909"/>
                  </a:moveTo>
                  <a:lnTo>
                    <a:pt x="193685" y="0"/>
                  </a:lnTo>
                  <a:lnTo>
                    <a:pt x="0" y="105589"/>
                  </a:lnTo>
                  <a:lnTo>
                    <a:pt x="110" y="376899"/>
                  </a:lnTo>
                  <a:lnTo>
                    <a:pt x="25452" y="399105"/>
                  </a:lnTo>
                  <a:lnTo>
                    <a:pt x="54248" y="416829"/>
                  </a:lnTo>
                  <a:lnTo>
                    <a:pt x="85833" y="429760"/>
                  </a:lnTo>
                  <a:lnTo>
                    <a:pt x="119541" y="437586"/>
                  </a:lnTo>
                  <a:lnTo>
                    <a:pt x="314669" y="331996"/>
                  </a:lnTo>
                  <a:lnTo>
                    <a:pt x="314669" y="64909"/>
                  </a:lnTo>
                  <a:close/>
                </a:path>
              </a:pathLst>
            </a:custGeom>
            <a:ln w="11104">
              <a:solidFill>
                <a:srgbClr val="000000"/>
              </a:solidFill>
            </a:ln>
          </p:spPr>
          <p:txBody>
            <a:bodyPr wrap="square" lIns="0" tIns="0" rIns="0" bIns="0" rtlCol="0"/>
            <a:lstStyle/>
            <a:p>
              <a:endParaRPr/>
            </a:p>
          </p:txBody>
        </p:sp>
        <p:sp>
          <p:nvSpPr>
            <p:cNvPr id="166" name="object 166"/>
            <p:cNvSpPr/>
            <p:nvPr/>
          </p:nvSpPr>
          <p:spPr>
            <a:xfrm>
              <a:off x="3524467" y="1962649"/>
              <a:ext cx="21865" cy="26897"/>
            </a:xfrm>
            <a:prstGeom prst="rect">
              <a:avLst/>
            </a:prstGeom>
            <a:blipFill>
              <a:blip r:embed="rId64" cstate="print"/>
              <a:stretch>
                <a:fillRect/>
              </a:stretch>
            </a:blipFill>
          </p:spPr>
          <p:txBody>
            <a:bodyPr wrap="square" lIns="0" tIns="0" rIns="0" bIns="0" rtlCol="0"/>
            <a:lstStyle/>
            <a:p>
              <a:endParaRPr/>
            </a:p>
          </p:txBody>
        </p:sp>
        <p:sp>
          <p:nvSpPr>
            <p:cNvPr id="167" name="object 167"/>
            <p:cNvSpPr/>
            <p:nvPr/>
          </p:nvSpPr>
          <p:spPr>
            <a:xfrm>
              <a:off x="3524467" y="1962649"/>
              <a:ext cx="22225" cy="27305"/>
            </a:xfrm>
            <a:custGeom>
              <a:avLst/>
              <a:gdLst/>
              <a:ahLst/>
              <a:cxnLst/>
              <a:rect l="l" t="t" r="r" b="b"/>
              <a:pathLst>
                <a:path w="22225" h="27305">
                  <a:moveTo>
                    <a:pt x="19535" y="10336"/>
                  </a:moveTo>
                  <a:lnTo>
                    <a:pt x="17204" y="3779"/>
                  </a:lnTo>
                  <a:lnTo>
                    <a:pt x="11432" y="0"/>
                  </a:lnTo>
                  <a:lnTo>
                    <a:pt x="6659" y="1667"/>
                  </a:lnTo>
                  <a:lnTo>
                    <a:pt x="1886" y="3445"/>
                  </a:lnTo>
                  <a:lnTo>
                    <a:pt x="0" y="10114"/>
                  </a:lnTo>
                  <a:lnTo>
                    <a:pt x="2330" y="16560"/>
                  </a:lnTo>
                  <a:lnTo>
                    <a:pt x="4661" y="23007"/>
                  </a:lnTo>
                  <a:lnTo>
                    <a:pt x="10433" y="26897"/>
                  </a:lnTo>
                  <a:lnTo>
                    <a:pt x="15206" y="25119"/>
                  </a:lnTo>
                  <a:lnTo>
                    <a:pt x="19868" y="23452"/>
                  </a:lnTo>
                  <a:lnTo>
                    <a:pt x="21865" y="16783"/>
                  </a:lnTo>
                  <a:lnTo>
                    <a:pt x="19535" y="10336"/>
                  </a:lnTo>
                  <a:close/>
                </a:path>
              </a:pathLst>
            </a:custGeom>
            <a:ln w="3997">
              <a:solidFill>
                <a:srgbClr val="000000"/>
              </a:solidFill>
            </a:ln>
          </p:spPr>
          <p:txBody>
            <a:bodyPr wrap="square" lIns="0" tIns="0" rIns="0" bIns="0" rtlCol="0"/>
            <a:lstStyle/>
            <a:p>
              <a:endParaRPr/>
            </a:p>
          </p:txBody>
        </p:sp>
        <p:sp>
          <p:nvSpPr>
            <p:cNvPr id="168" name="object 168"/>
            <p:cNvSpPr/>
            <p:nvPr/>
          </p:nvSpPr>
          <p:spPr>
            <a:xfrm>
              <a:off x="3496493" y="2015889"/>
              <a:ext cx="87359" cy="80579"/>
            </a:xfrm>
            <a:prstGeom prst="rect">
              <a:avLst/>
            </a:prstGeom>
            <a:blipFill>
              <a:blip r:embed="rId65" cstate="print"/>
              <a:stretch>
                <a:fillRect/>
              </a:stretch>
            </a:blipFill>
          </p:spPr>
          <p:txBody>
            <a:bodyPr wrap="square" lIns="0" tIns="0" rIns="0" bIns="0" rtlCol="0"/>
            <a:lstStyle/>
            <a:p>
              <a:endParaRPr/>
            </a:p>
          </p:txBody>
        </p:sp>
        <p:sp>
          <p:nvSpPr>
            <p:cNvPr id="169" name="object 169"/>
            <p:cNvSpPr/>
            <p:nvPr/>
          </p:nvSpPr>
          <p:spPr>
            <a:xfrm>
              <a:off x="3496607" y="1850501"/>
              <a:ext cx="87630" cy="48895"/>
            </a:xfrm>
            <a:custGeom>
              <a:avLst/>
              <a:gdLst/>
              <a:ahLst/>
              <a:cxnLst/>
              <a:rect l="l" t="t" r="r" b="b"/>
              <a:pathLst>
                <a:path w="87630" h="48894">
                  <a:moveTo>
                    <a:pt x="3329" y="0"/>
                  </a:moveTo>
                  <a:lnTo>
                    <a:pt x="1664" y="111"/>
                  </a:lnTo>
                  <a:lnTo>
                    <a:pt x="110" y="1667"/>
                  </a:lnTo>
                  <a:lnTo>
                    <a:pt x="0" y="3112"/>
                  </a:lnTo>
                  <a:lnTo>
                    <a:pt x="110" y="4890"/>
                  </a:lnTo>
                  <a:lnTo>
                    <a:pt x="1220" y="6446"/>
                  </a:lnTo>
                  <a:lnTo>
                    <a:pt x="2885" y="7335"/>
                  </a:lnTo>
                  <a:lnTo>
                    <a:pt x="21017" y="20909"/>
                  </a:lnTo>
                  <a:lnTo>
                    <a:pt x="40637" y="32399"/>
                  </a:lnTo>
                  <a:lnTo>
                    <a:pt x="61527" y="41721"/>
                  </a:lnTo>
                  <a:lnTo>
                    <a:pt x="83467" y="48793"/>
                  </a:lnTo>
                  <a:lnTo>
                    <a:pt x="85798" y="48349"/>
                  </a:lnTo>
                  <a:lnTo>
                    <a:pt x="87130" y="46237"/>
                  </a:lnTo>
                  <a:lnTo>
                    <a:pt x="86686" y="44236"/>
                  </a:lnTo>
                  <a:lnTo>
                    <a:pt x="86242" y="42791"/>
                  </a:lnTo>
                  <a:lnTo>
                    <a:pt x="85021" y="41569"/>
                  </a:lnTo>
                  <a:lnTo>
                    <a:pt x="83467" y="41235"/>
                  </a:lnTo>
                  <a:lnTo>
                    <a:pt x="61957" y="34417"/>
                  </a:lnTo>
                  <a:lnTo>
                    <a:pt x="41498" y="25369"/>
                  </a:lnTo>
                  <a:lnTo>
                    <a:pt x="22266" y="14195"/>
                  </a:lnTo>
                  <a:lnTo>
                    <a:pt x="4439" y="1000"/>
                  </a:lnTo>
                  <a:lnTo>
                    <a:pt x="3329" y="0"/>
                  </a:lnTo>
                  <a:close/>
                </a:path>
              </a:pathLst>
            </a:custGeom>
            <a:solidFill>
              <a:srgbClr val="000000"/>
            </a:solidFill>
          </p:spPr>
          <p:txBody>
            <a:bodyPr wrap="square" lIns="0" tIns="0" rIns="0" bIns="0" rtlCol="0"/>
            <a:lstStyle/>
            <a:p>
              <a:endParaRPr/>
            </a:p>
          </p:txBody>
        </p:sp>
        <p:sp>
          <p:nvSpPr>
            <p:cNvPr id="170" name="object 170"/>
            <p:cNvSpPr/>
            <p:nvPr/>
          </p:nvSpPr>
          <p:spPr>
            <a:xfrm>
              <a:off x="3496496" y="1850501"/>
              <a:ext cx="87630" cy="48895"/>
            </a:xfrm>
            <a:custGeom>
              <a:avLst/>
              <a:gdLst/>
              <a:ahLst/>
              <a:cxnLst/>
              <a:rect l="l" t="t" r="r" b="b"/>
              <a:pathLst>
                <a:path w="87630" h="48894">
                  <a:moveTo>
                    <a:pt x="2996" y="7335"/>
                  </a:moveTo>
                  <a:lnTo>
                    <a:pt x="21128" y="20909"/>
                  </a:lnTo>
                  <a:lnTo>
                    <a:pt x="40748" y="32399"/>
                  </a:lnTo>
                  <a:lnTo>
                    <a:pt x="61638" y="41721"/>
                  </a:lnTo>
                  <a:lnTo>
                    <a:pt x="83578" y="48793"/>
                  </a:lnTo>
                  <a:lnTo>
                    <a:pt x="85909" y="48349"/>
                  </a:lnTo>
                  <a:lnTo>
                    <a:pt x="87241" y="46237"/>
                  </a:lnTo>
                  <a:lnTo>
                    <a:pt x="86797" y="44236"/>
                  </a:lnTo>
                  <a:lnTo>
                    <a:pt x="86353" y="42791"/>
                  </a:lnTo>
                  <a:lnTo>
                    <a:pt x="85132" y="41569"/>
                  </a:lnTo>
                  <a:lnTo>
                    <a:pt x="83578" y="41235"/>
                  </a:lnTo>
                  <a:lnTo>
                    <a:pt x="62068" y="34417"/>
                  </a:lnTo>
                  <a:lnTo>
                    <a:pt x="41609" y="25369"/>
                  </a:lnTo>
                  <a:lnTo>
                    <a:pt x="22377" y="14195"/>
                  </a:lnTo>
                  <a:lnTo>
                    <a:pt x="4550" y="1000"/>
                  </a:lnTo>
                  <a:lnTo>
                    <a:pt x="3440" y="0"/>
                  </a:lnTo>
                  <a:lnTo>
                    <a:pt x="1775" y="111"/>
                  </a:lnTo>
                  <a:lnTo>
                    <a:pt x="776" y="1111"/>
                  </a:lnTo>
                  <a:lnTo>
                    <a:pt x="221" y="1667"/>
                  </a:lnTo>
                  <a:lnTo>
                    <a:pt x="0" y="2445"/>
                  </a:lnTo>
                  <a:lnTo>
                    <a:pt x="110" y="3112"/>
                  </a:lnTo>
                  <a:lnTo>
                    <a:pt x="221" y="4890"/>
                  </a:lnTo>
                  <a:lnTo>
                    <a:pt x="1331" y="6446"/>
                  </a:lnTo>
                  <a:lnTo>
                    <a:pt x="2996" y="7335"/>
                  </a:lnTo>
                  <a:close/>
                </a:path>
              </a:pathLst>
            </a:custGeom>
            <a:ln w="3999">
              <a:solidFill>
                <a:srgbClr val="000000"/>
              </a:solidFill>
            </a:ln>
          </p:spPr>
          <p:txBody>
            <a:bodyPr wrap="square" lIns="0" tIns="0" rIns="0" bIns="0" rtlCol="0"/>
            <a:lstStyle/>
            <a:p>
              <a:endParaRPr/>
            </a:p>
          </p:txBody>
        </p:sp>
        <p:sp>
          <p:nvSpPr>
            <p:cNvPr id="171" name="object 171"/>
            <p:cNvSpPr/>
            <p:nvPr/>
          </p:nvSpPr>
          <p:spPr>
            <a:xfrm>
              <a:off x="3520137" y="1874383"/>
              <a:ext cx="26860" cy="15574"/>
            </a:xfrm>
            <a:prstGeom prst="rect">
              <a:avLst/>
            </a:prstGeom>
            <a:blipFill>
              <a:blip r:embed="rId66" cstate="print"/>
              <a:stretch>
                <a:fillRect/>
              </a:stretch>
            </a:blipFill>
          </p:spPr>
          <p:txBody>
            <a:bodyPr wrap="square" lIns="0" tIns="0" rIns="0" bIns="0" rtlCol="0"/>
            <a:lstStyle/>
            <a:p>
              <a:endParaRPr/>
            </a:p>
          </p:txBody>
        </p:sp>
        <p:sp>
          <p:nvSpPr>
            <p:cNvPr id="172" name="object 172"/>
            <p:cNvSpPr/>
            <p:nvPr/>
          </p:nvSpPr>
          <p:spPr>
            <a:xfrm>
              <a:off x="3520138" y="1874384"/>
              <a:ext cx="27305" cy="15875"/>
            </a:xfrm>
            <a:custGeom>
              <a:avLst/>
              <a:gdLst/>
              <a:ahLst/>
              <a:cxnLst/>
              <a:rect l="l" t="t" r="r" b="b"/>
              <a:pathLst>
                <a:path w="27305" h="15875">
                  <a:moveTo>
                    <a:pt x="26860" y="15129"/>
                  </a:moveTo>
                  <a:lnTo>
                    <a:pt x="22237" y="6390"/>
                  </a:lnTo>
                  <a:lnTo>
                    <a:pt x="16177" y="1236"/>
                  </a:lnTo>
                  <a:lnTo>
                    <a:pt x="9410" y="0"/>
                  </a:lnTo>
                  <a:lnTo>
                    <a:pt x="2663" y="3014"/>
                  </a:lnTo>
                  <a:lnTo>
                    <a:pt x="0" y="8349"/>
                  </a:lnTo>
                  <a:lnTo>
                    <a:pt x="6437" y="13796"/>
                  </a:lnTo>
                  <a:lnTo>
                    <a:pt x="17093" y="15129"/>
                  </a:lnTo>
                  <a:lnTo>
                    <a:pt x="20311" y="15574"/>
                  </a:lnTo>
                  <a:lnTo>
                    <a:pt x="23641" y="15574"/>
                  </a:lnTo>
                  <a:lnTo>
                    <a:pt x="26860" y="15129"/>
                  </a:lnTo>
                  <a:close/>
                </a:path>
              </a:pathLst>
            </a:custGeom>
            <a:ln w="3175">
              <a:solidFill>
                <a:srgbClr val="FFFFFF"/>
              </a:solidFill>
            </a:ln>
          </p:spPr>
          <p:txBody>
            <a:bodyPr wrap="square" lIns="0" tIns="0" rIns="0" bIns="0" rtlCol="0"/>
            <a:lstStyle/>
            <a:p>
              <a:endParaRPr/>
            </a:p>
          </p:txBody>
        </p:sp>
        <p:sp>
          <p:nvSpPr>
            <p:cNvPr id="173" name="object 173"/>
            <p:cNvSpPr/>
            <p:nvPr/>
          </p:nvSpPr>
          <p:spPr>
            <a:xfrm>
              <a:off x="3499825" y="1879954"/>
              <a:ext cx="80692" cy="62686"/>
            </a:xfrm>
            <a:prstGeom prst="rect">
              <a:avLst/>
            </a:prstGeom>
            <a:blipFill>
              <a:blip r:embed="rId67" cstate="print"/>
              <a:stretch>
                <a:fillRect/>
              </a:stretch>
            </a:blipFill>
          </p:spPr>
          <p:txBody>
            <a:bodyPr wrap="square" lIns="0" tIns="0" rIns="0" bIns="0" rtlCol="0"/>
            <a:lstStyle/>
            <a:p>
              <a:endParaRPr/>
            </a:p>
          </p:txBody>
        </p:sp>
        <p:sp>
          <p:nvSpPr>
            <p:cNvPr id="174" name="object 174"/>
            <p:cNvSpPr/>
            <p:nvPr/>
          </p:nvSpPr>
          <p:spPr>
            <a:xfrm>
              <a:off x="3499825" y="1884178"/>
              <a:ext cx="81280" cy="46990"/>
            </a:xfrm>
            <a:custGeom>
              <a:avLst/>
              <a:gdLst/>
              <a:ahLst/>
              <a:cxnLst/>
              <a:rect l="l" t="t" r="r" b="b"/>
              <a:pathLst>
                <a:path w="81280" h="46990">
                  <a:moveTo>
                    <a:pt x="0" y="0"/>
                  </a:moveTo>
                  <a:lnTo>
                    <a:pt x="37682" y="30412"/>
                  </a:lnTo>
                  <a:lnTo>
                    <a:pt x="80692" y="46681"/>
                  </a:lnTo>
                  <a:lnTo>
                    <a:pt x="80692" y="41457"/>
                  </a:lnTo>
                  <a:lnTo>
                    <a:pt x="58828" y="34136"/>
                  </a:lnTo>
                  <a:lnTo>
                    <a:pt x="37973" y="24730"/>
                  </a:lnTo>
                  <a:lnTo>
                    <a:pt x="18305" y="13323"/>
                  </a:lnTo>
                  <a:lnTo>
                    <a:pt x="0" y="0"/>
                  </a:lnTo>
                  <a:close/>
                </a:path>
              </a:pathLst>
            </a:custGeom>
            <a:solidFill>
              <a:srgbClr val="000000"/>
            </a:solidFill>
          </p:spPr>
          <p:txBody>
            <a:bodyPr wrap="square" lIns="0" tIns="0" rIns="0" bIns="0" rtlCol="0"/>
            <a:lstStyle/>
            <a:p>
              <a:endParaRPr/>
            </a:p>
          </p:txBody>
        </p:sp>
        <p:sp>
          <p:nvSpPr>
            <p:cNvPr id="175" name="object 175"/>
            <p:cNvSpPr/>
            <p:nvPr/>
          </p:nvSpPr>
          <p:spPr>
            <a:xfrm>
              <a:off x="3499825" y="1879622"/>
              <a:ext cx="81280" cy="62865"/>
            </a:xfrm>
            <a:custGeom>
              <a:avLst/>
              <a:gdLst/>
              <a:ahLst/>
              <a:cxnLst/>
              <a:rect l="l" t="t" r="r" b="b"/>
              <a:pathLst>
                <a:path w="81280" h="62865">
                  <a:moveTo>
                    <a:pt x="0" y="0"/>
                  </a:moveTo>
                  <a:lnTo>
                    <a:pt x="0" y="21117"/>
                  </a:lnTo>
                  <a:lnTo>
                    <a:pt x="18305" y="34441"/>
                  </a:lnTo>
                  <a:lnTo>
                    <a:pt x="37973" y="45848"/>
                  </a:lnTo>
                  <a:lnTo>
                    <a:pt x="58828" y="55254"/>
                  </a:lnTo>
                  <a:lnTo>
                    <a:pt x="80692" y="62575"/>
                  </a:lnTo>
                </a:path>
              </a:pathLst>
            </a:custGeom>
            <a:ln w="3999">
              <a:solidFill>
                <a:srgbClr val="FFFFFF"/>
              </a:solidFill>
            </a:ln>
          </p:spPr>
          <p:txBody>
            <a:bodyPr wrap="square" lIns="0" tIns="0" rIns="0" bIns="0" rtlCol="0"/>
            <a:lstStyle/>
            <a:p>
              <a:endParaRPr/>
            </a:p>
          </p:txBody>
        </p:sp>
        <p:sp>
          <p:nvSpPr>
            <p:cNvPr id="176" name="object 176"/>
            <p:cNvSpPr/>
            <p:nvPr/>
          </p:nvSpPr>
          <p:spPr>
            <a:xfrm>
              <a:off x="3499825" y="1880400"/>
              <a:ext cx="81280" cy="62865"/>
            </a:xfrm>
            <a:custGeom>
              <a:avLst/>
              <a:gdLst/>
              <a:ahLst/>
              <a:cxnLst/>
              <a:rect l="l" t="t" r="r" b="b"/>
              <a:pathLst>
                <a:path w="81280" h="62865">
                  <a:moveTo>
                    <a:pt x="80692" y="62575"/>
                  </a:moveTo>
                  <a:lnTo>
                    <a:pt x="80692" y="41457"/>
                  </a:lnTo>
                  <a:lnTo>
                    <a:pt x="58844" y="34011"/>
                  </a:lnTo>
                  <a:lnTo>
                    <a:pt x="38015" y="24563"/>
                  </a:lnTo>
                  <a:lnTo>
                    <a:pt x="18352" y="13198"/>
                  </a:lnTo>
                  <a:lnTo>
                    <a:pt x="0" y="0"/>
                  </a:lnTo>
                </a:path>
              </a:pathLst>
            </a:custGeom>
            <a:ln w="3999">
              <a:solidFill>
                <a:srgbClr val="000000"/>
              </a:solidFill>
            </a:ln>
          </p:spPr>
          <p:txBody>
            <a:bodyPr wrap="square" lIns="0" tIns="0" rIns="0" bIns="0" rtlCol="0"/>
            <a:lstStyle/>
            <a:p>
              <a:endParaRPr/>
            </a:p>
          </p:txBody>
        </p:sp>
        <p:sp>
          <p:nvSpPr>
            <p:cNvPr id="177" name="object 177"/>
            <p:cNvSpPr/>
            <p:nvPr/>
          </p:nvSpPr>
          <p:spPr>
            <a:xfrm>
              <a:off x="3647449" y="2106028"/>
              <a:ext cx="136525" cy="40640"/>
            </a:xfrm>
            <a:custGeom>
              <a:avLst/>
              <a:gdLst/>
              <a:ahLst/>
              <a:cxnLst/>
              <a:rect l="l" t="t" r="r" b="b"/>
              <a:pathLst>
                <a:path w="136525" h="40640">
                  <a:moveTo>
                    <a:pt x="68261" y="0"/>
                  </a:moveTo>
                  <a:lnTo>
                    <a:pt x="41674" y="1597"/>
                  </a:lnTo>
                  <a:lnTo>
                    <a:pt x="19978" y="5946"/>
                  </a:lnTo>
                  <a:lnTo>
                    <a:pt x="5358" y="12379"/>
                  </a:lnTo>
                  <a:lnTo>
                    <a:pt x="0" y="20228"/>
                  </a:lnTo>
                  <a:lnTo>
                    <a:pt x="5358" y="28078"/>
                  </a:lnTo>
                  <a:lnTo>
                    <a:pt x="19978" y="34511"/>
                  </a:lnTo>
                  <a:lnTo>
                    <a:pt x="41674" y="38859"/>
                  </a:lnTo>
                  <a:lnTo>
                    <a:pt x="68261" y="40457"/>
                  </a:lnTo>
                  <a:lnTo>
                    <a:pt x="94784" y="38859"/>
                  </a:lnTo>
                  <a:lnTo>
                    <a:pt x="116447" y="34511"/>
                  </a:lnTo>
                  <a:lnTo>
                    <a:pt x="131054" y="28078"/>
                  </a:lnTo>
                  <a:lnTo>
                    <a:pt x="136412" y="20228"/>
                  </a:lnTo>
                  <a:lnTo>
                    <a:pt x="131054" y="12379"/>
                  </a:lnTo>
                  <a:lnTo>
                    <a:pt x="116447" y="5946"/>
                  </a:lnTo>
                  <a:lnTo>
                    <a:pt x="94784" y="1597"/>
                  </a:lnTo>
                  <a:lnTo>
                    <a:pt x="68261" y="0"/>
                  </a:lnTo>
                  <a:close/>
                </a:path>
              </a:pathLst>
            </a:custGeom>
            <a:solidFill>
              <a:srgbClr val="DCD2B8"/>
            </a:solidFill>
          </p:spPr>
          <p:txBody>
            <a:bodyPr wrap="square" lIns="0" tIns="0" rIns="0" bIns="0" rtlCol="0"/>
            <a:lstStyle/>
            <a:p>
              <a:endParaRPr/>
            </a:p>
          </p:txBody>
        </p:sp>
        <p:sp>
          <p:nvSpPr>
            <p:cNvPr id="178" name="object 178"/>
            <p:cNvSpPr/>
            <p:nvPr/>
          </p:nvSpPr>
          <p:spPr>
            <a:xfrm>
              <a:off x="3626470" y="1978431"/>
              <a:ext cx="157390" cy="153160"/>
            </a:xfrm>
            <a:prstGeom prst="rect">
              <a:avLst/>
            </a:prstGeom>
            <a:blipFill>
              <a:blip r:embed="rId68" cstate="print"/>
              <a:stretch>
                <a:fillRect/>
              </a:stretch>
            </a:blipFill>
          </p:spPr>
          <p:txBody>
            <a:bodyPr wrap="square" lIns="0" tIns="0" rIns="0" bIns="0" rtlCol="0"/>
            <a:lstStyle/>
            <a:p>
              <a:endParaRPr/>
            </a:p>
          </p:txBody>
        </p:sp>
        <p:sp>
          <p:nvSpPr>
            <p:cNvPr id="179" name="object 179"/>
            <p:cNvSpPr/>
            <p:nvPr/>
          </p:nvSpPr>
          <p:spPr>
            <a:xfrm>
              <a:off x="3626470" y="1978431"/>
              <a:ext cx="157480" cy="153670"/>
            </a:xfrm>
            <a:custGeom>
              <a:avLst/>
              <a:gdLst/>
              <a:ahLst/>
              <a:cxnLst/>
              <a:rect l="l" t="t" r="r" b="b"/>
              <a:pathLst>
                <a:path w="157480" h="153669">
                  <a:moveTo>
                    <a:pt x="157390" y="76580"/>
                  </a:moveTo>
                  <a:lnTo>
                    <a:pt x="151196" y="46749"/>
                  </a:lnTo>
                  <a:lnTo>
                    <a:pt x="134317" y="22410"/>
                  </a:lnTo>
                  <a:lnTo>
                    <a:pt x="109300" y="6010"/>
                  </a:lnTo>
                  <a:lnTo>
                    <a:pt x="78695" y="0"/>
                  </a:lnTo>
                  <a:lnTo>
                    <a:pt x="48090" y="6010"/>
                  </a:lnTo>
                  <a:lnTo>
                    <a:pt x="23072" y="22410"/>
                  </a:lnTo>
                  <a:lnTo>
                    <a:pt x="6193" y="46749"/>
                  </a:lnTo>
                  <a:lnTo>
                    <a:pt x="0" y="76580"/>
                  </a:lnTo>
                  <a:lnTo>
                    <a:pt x="6193" y="106411"/>
                  </a:lnTo>
                  <a:lnTo>
                    <a:pt x="23072" y="130750"/>
                  </a:lnTo>
                  <a:lnTo>
                    <a:pt x="48090" y="147150"/>
                  </a:lnTo>
                  <a:lnTo>
                    <a:pt x="78695" y="153160"/>
                  </a:lnTo>
                  <a:lnTo>
                    <a:pt x="109300" y="147150"/>
                  </a:lnTo>
                  <a:lnTo>
                    <a:pt x="134317" y="130750"/>
                  </a:lnTo>
                  <a:lnTo>
                    <a:pt x="151196" y="106411"/>
                  </a:lnTo>
                  <a:lnTo>
                    <a:pt x="157390" y="76580"/>
                  </a:lnTo>
                  <a:close/>
                </a:path>
              </a:pathLst>
            </a:custGeom>
            <a:ln w="3998">
              <a:solidFill>
                <a:srgbClr val="383871"/>
              </a:solidFill>
            </a:ln>
          </p:spPr>
          <p:txBody>
            <a:bodyPr wrap="square" lIns="0" tIns="0" rIns="0" bIns="0" rtlCol="0"/>
            <a:lstStyle/>
            <a:p>
              <a:endParaRPr/>
            </a:p>
          </p:txBody>
        </p:sp>
        <p:sp>
          <p:nvSpPr>
            <p:cNvPr id="180" name="object 180"/>
            <p:cNvSpPr/>
            <p:nvPr/>
          </p:nvSpPr>
          <p:spPr>
            <a:xfrm>
              <a:off x="3702135" y="1985962"/>
              <a:ext cx="34925" cy="31115"/>
            </a:xfrm>
            <a:custGeom>
              <a:avLst/>
              <a:gdLst/>
              <a:ahLst/>
              <a:cxnLst/>
              <a:rect l="l" t="t" r="r" b="b"/>
              <a:pathLst>
                <a:path w="34925" h="31115">
                  <a:moveTo>
                    <a:pt x="34" y="11253"/>
                  </a:moveTo>
                  <a:lnTo>
                    <a:pt x="2814" y="5724"/>
                  </a:lnTo>
                  <a:lnTo>
                    <a:pt x="7707" y="1861"/>
                  </a:lnTo>
                  <a:lnTo>
                    <a:pt x="14035" y="0"/>
                  </a:lnTo>
                  <a:lnTo>
                    <a:pt x="21123" y="472"/>
                  </a:lnTo>
                  <a:lnTo>
                    <a:pt x="27582" y="3304"/>
                  </a:lnTo>
                  <a:lnTo>
                    <a:pt x="32334" y="7877"/>
                  </a:lnTo>
                  <a:lnTo>
                    <a:pt x="34921" y="13554"/>
                  </a:lnTo>
                  <a:lnTo>
                    <a:pt x="34886" y="19700"/>
                  </a:lnTo>
                  <a:lnTo>
                    <a:pt x="32106" y="25166"/>
                  </a:lnTo>
                  <a:lnTo>
                    <a:pt x="27214" y="28995"/>
                  </a:lnTo>
                  <a:lnTo>
                    <a:pt x="20886" y="30845"/>
                  </a:lnTo>
                  <a:lnTo>
                    <a:pt x="13797" y="30370"/>
                  </a:lnTo>
                  <a:lnTo>
                    <a:pt x="7339" y="27555"/>
                  </a:lnTo>
                  <a:lnTo>
                    <a:pt x="2587" y="23021"/>
                  </a:lnTo>
                  <a:lnTo>
                    <a:pt x="0" y="17382"/>
                  </a:lnTo>
                  <a:lnTo>
                    <a:pt x="34" y="11253"/>
                  </a:lnTo>
                  <a:close/>
                </a:path>
              </a:pathLst>
            </a:custGeom>
            <a:ln w="3998">
              <a:solidFill>
                <a:srgbClr val="383871"/>
              </a:solidFill>
            </a:ln>
          </p:spPr>
          <p:txBody>
            <a:bodyPr wrap="square" lIns="0" tIns="0" rIns="0" bIns="0" rtlCol="0"/>
            <a:lstStyle/>
            <a:p>
              <a:endParaRPr/>
            </a:p>
          </p:txBody>
        </p:sp>
        <p:sp>
          <p:nvSpPr>
            <p:cNvPr id="181" name="object 181"/>
            <p:cNvSpPr/>
            <p:nvPr/>
          </p:nvSpPr>
          <p:spPr>
            <a:xfrm>
              <a:off x="3676981" y="1983426"/>
              <a:ext cx="77470" cy="66675"/>
            </a:xfrm>
            <a:custGeom>
              <a:avLst/>
              <a:gdLst/>
              <a:ahLst/>
              <a:cxnLst/>
              <a:rect l="l" t="t" r="r" b="b"/>
              <a:pathLst>
                <a:path w="77469" h="66675">
                  <a:moveTo>
                    <a:pt x="1434" y="19568"/>
                  </a:moveTo>
                  <a:lnTo>
                    <a:pt x="8730" y="8822"/>
                  </a:lnTo>
                  <a:lnTo>
                    <a:pt x="20261" y="2118"/>
                  </a:lnTo>
                  <a:lnTo>
                    <a:pt x="34477" y="0"/>
                  </a:lnTo>
                  <a:lnTo>
                    <a:pt x="49827" y="3007"/>
                  </a:lnTo>
                  <a:lnTo>
                    <a:pt x="63487" y="10729"/>
                  </a:lnTo>
                  <a:lnTo>
                    <a:pt x="72942" y="21597"/>
                  </a:lnTo>
                  <a:lnTo>
                    <a:pt x="77361" y="34174"/>
                  </a:lnTo>
                  <a:lnTo>
                    <a:pt x="75911" y="47022"/>
                  </a:lnTo>
                  <a:lnTo>
                    <a:pt x="68662" y="57768"/>
                  </a:lnTo>
                  <a:lnTo>
                    <a:pt x="57125" y="64472"/>
                  </a:lnTo>
                  <a:lnTo>
                    <a:pt x="42883" y="66591"/>
                  </a:lnTo>
                  <a:lnTo>
                    <a:pt x="27517" y="63583"/>
                  </a:lnTo>
                  <a:lnTo>
                    <a:pt x="13905" y="55861"/>
                  </a:lnTo>
                  <a:lnTo>
                    <a:pt x="4444" y="44993"/>
                  </a:lnTo>
                  <a:lnTo>
                    <a:pt x="0" y="32416"/>
                  </a:lnTo>
                  <a:lnTo>
                    <a:pt x="1434" y="19568"/>
                  </a:lnTo>
                  <a:close/>
                </a:path>
              </a:pathLst>
            </a:custGeom>
            <a:ln w="3998">
              <a:solidFill>
                <a:srgbClr val="383871"/>
              </a:solidFill>
            </a:ln>
          </p:spPr>
          <p:txBody>
            <a:bodyPr wrap="square" lIns="0" tIns="0" rIns="0" bIns="0" rtlCol="0"/>
            <a:lstStyle/>
            <a:p>
              <a:endParaRPr/>
            </a:p>
          </p:txBody>
        </p:sp>
        <p:sp>
          <p:nvSpPr>
            <p:cNvPr id="182" name="object 182"/>
            <p:cNvSpPr/>
            <p:nvPr/>
          </p:nvSpPr>
          <p:spPr>
            <a:xfrm>
              <a:off x="3641788" y="1978618"/>
              <a:ext cx="137795" cy="114935"/>
            </a:xfrm>
            <a:custGeom>
              <a:avLst/>
              <a:gdLst/>
              <a:ahLst/>
              <a:cxnLst/>
              <a:rect l="l" t="t" r="r" b="b"/>
              <a:pathLst>
                <a:path w="137794" h="114934">
                  <a:moveTo>
                    <a:pt x="0" y="43717"/>
                  </a:moveTo>
                  <a:lnTo>
                    <a:pt x="9705" y="22837"/>
                  </a:lnTo>
                  <a:lnTo>
                    <a:pt x="27942" y="7802"/>
                  </a:lnTo>
                  <a:lnTo>
                    <a:pt x="52132" y="0"/>
                  </a:lnTo>
                  <a:lnTo>
                    <a:pt x="79694" y="814"/>
                  </a:lnTo>
                  <a:lnTo>
                    <a:pt x="105521" y="10503"/>
                  </a:lnTo>
                  <a:lnTo>
                    <a:pt x="124979" y="26892"/>
                  </a:lnTo>
                  <a:lnTo>
                    <a:pt x="136197" y="47720"/>
                  </a:lnTo>
                  <a:lnTo>
                    <a:pt x="137300" y="70726"/>
                  </a:lnTo>
                  <a:lnTo>
                    <a:pt x="127595" y="91652"/>
                  </a:lnTo>
                  <a:lnTo>
                    <a:pt x="109357" y="106682"/>
                  </a:lnTo>
                  <a:lnTo>
                    <a:pt x="85167" y="114458"/>
                  </a:lnTo>
                  <a:lnTo>
                    <a:pt x="57606" y="113628"/>
                  </a:lnTo>
                  <a:lnTo>
                    <a:pt x="31732" y="103955"/>
                  </a:lnTo>
                  <a:lnTo>
                    <a:pt x="12278" y="87592"/>
                  </a:lnTo>
                  <a:lnTo>
                    <a:pt x="1087" y="66769"/>
                  </a:lnTo>
                  <a:lnTo>
                    <a:pt x="0" y="43717"/>
                  </a:lnTo>
                  <a:close/>
                </a:path>
              </a:pathLst>
            </a:custGeom>
            <a:ln w="3999">
              <a:solidFill>
                <a:srgbClr val="383871"/>
              </a:solidFill>
            </a:ln>
          </p:spPr>
          <p:txBody>
            <a:bodyPr wrap="square" lIns="0" tIns="0" rIns="0" bIns="0" rtlCol="0"/>
            <a:lstStyle/>
            <a:p>
              <a:endParaRPr/>
            </a:p>
          </p:txBody>
        </p:sp>
        <p:sp>
          <p:nvSpPr>
            <p:cNvPr id="183" name="object 183"/>
            <p:cNvSpPr/>
            <p:nvPr/>
          </p:nvSpPr>
          <p:spPr>
            <a:xfrm>
              <a:off x="3671413" y="1998882"/>
              <a:ext cx="65405" cy="132080"/>
            </a:xfrm>
            <a:custGeom>
              <a:avLst/>
              <a:gdLst/>
              <a:ahLst/>
              <a:cxnLst/>
              <a:rect l="l" t="t" r="r" b="b"/>
              <a:pathLst>
                <a:path w="65405" h="132080">
                  <a:moveTo>
                    <a:pt x="14772" y="130153"/>
                  </a:moveTo>
                  <a:lnTo>
                    <a:pt x="0" y="104033"/>
                  </a:lnTo>
                  <a:lnTo>
                    <a:pt x="1064" y="72745"/>
                  </a:lnTo>
                  <a:lnTo>
                    <a:pt x="17613" y="37623"/>
                  </a:lnTo>
                  <a:lnTo>
                    <a:pt x="49291" y="0"/>
                  </a:lnTo>
                  <a:lnTo>
                    <a:pt x="64590" y="42289"/>
                  </a:lnTo>
                  <a:lnTo>
                    <a:pt x="64872" y="79150"/>
                  </a:lnTo>
                  <a:lnTo>
                    <a:pt x="50400" y="109363"/>
                  </a:lnTo>
                  <a:lnTo>
                    <a:pt x="21432" y="131709"/>
                  </a:lnTo>
                </a:path>
              </a:pathLst>
            </a:custGeom>
            <a:ln w="3996">
              <a:solidFill>
                <a:srgbClr val="383871"/>
              </a:solidFill>
            </a:ln>
          </p:spPr>
          <p:txBody>
            <a:bodyPr wrap="square" lIns="0" tIns="0" rIns="0" bIns="0" rtlCol="0"/>
            <a:lstStyle/>
            <a:p>
              <a:endParaRPr/>
            </a:p>
          </p:txBody>
        </p:sp>
        <p:sp>
          <p:nvSpPr>
            <p:cNvPr id="184" name="object 184"/>
            <p:cNvSpPr/>
            <p:nvPr/>
          </p:nvSpPr>
          <p:spPr>
            <a:xfrm>
              <a:off x="3633565" y="1997294"/>
              <a:ext cx="142240" cy="106680"/>
            </a:xfrm>
            <a:custGeom>
              <a:avLst/>
              <a:gdLst/>
              <a:ahLst/>
              <a:cxnLst/>
              <a:rect l="l" t="t" r="r" b="b"/>
              <a:pathLst>
                <a:path w="142239" h="106680">
                  <a:moveTo>
                    <a:pt x="6335" y="98507"/>
                  </a:moveTo>
                  <a:lnTo>
                    <a:pt x="0" y="71413"/>
                  </a:lnTo>
                  <a:lnTo>
                    <a:pt x="4684" y="44976"/>
                  </a:lnTo>
                  <a:lnTo>
                    <a:pt x="19212" y="22186"/>
                  </a:lnTo>
                  <a:lnTo>
                    <a:pt x="42408" y="6033"/>
                  </a:lnTo>
                  <a:lnTo>
                    <a:pt x="53322" y="2243"/>
                  </a:lnTo>
                  <a:lnTo>
                    <a:pt x="64621" y="225"/>
                  </a:lnTo>
                  <a:lnTo>
                    <a:pt x="76107" y="0"/>
                  </a:lnTo>
                  <a:lnTo>
                    <a:pt x="87583" y="1587"/>
                  </a:lnTo>
                  <a:lnTo>
                    <a:pt x="113438" y="13118"/>
                  </a:lnTo>
                  <a:lnTo>
                    <a:pt x="132092" y="32736"/>
                  </a:lnTo>
                  <a:lnTo>
                    <a:pt x="141838" y="57730"/>
                  </a:lnTo>
                  <a:lnTo>
                    <a:pt x="140971" y="85392"/>
                  </a:lnTo>
                  <a:lnTo>
                    <a:pt x="139195" y="92727"/>
                  </a:lnTo>
                  <a:lnTo>
                    <a:pt x="136198" y="99730"/>
                  </a:lnTo>
                  <a:lnTo>
                    <a:pt x="132092" y="106176"/>
                  </a:lnTo>
                </a:path>
              </a:pathLst>
            </a:custGeom>
            <a:ln w="3999">
              <a:solidFill>
                <a:srgbClr val="383871"/>
              </a:solidFill>
            </a:ln>
          </p:spPr>
          <p:txBody>
            <a:bodyPr wrap="square" lIns="0" tIns="0" rIns="0" bIns="0" rtlCol="0"/>
            <a:lstStyle/>
            <a:p>
              <a:endParaRPr/>
            </a:p>
          </p:txBody>
        </p:sp>
        <p:sp>
          <p:nvSpPr>
            <p:cNvPr id="185" name="object 185"/>
            <p:cNvSpPr/>
            <p:nvPr/>
          </p:nvSpPr>
          <p:spPr>
            <a:xfrm>
              <a:off x="3694622" y="1978654"/>
              <a:ext cx="52705" cy="20955"/>
            </a:xfrm>
            <a:custGeom>
              <a:avLst/>
              <a:gdLst/>
              <a:ahLst/>
              <a:cxnLst/>
              <a:rect l="l" t="t" r="r" b="b"/>
              <a:pathLst>
                <a:path w="52705" h="20955">
                  <a:moveTo>
                    <a:pt x="52500" y="10003"/>
                  </a:moveTo>
                  <a:lnTo>
                    <a:pt x="44222" y="10446"/>
                  </a:lnTo>
                  <a:lnTo>
                    <a:pt x="36891" y="12379"/>
                  </a:lnTo>
                  <a:lnTo>
                    <a:pt x="30788" y="15708"/>
                  </a:lnTo>
                  <a:lnTo>
                    <a:pt x="26194" y="20339"/>
                  </a:lnTo>
                  <a:lnTo>
                    <a:pt x="20416" y="14301"/>
                  </a:lnTo>
                  <a:lnTo>
                    <a:pt x="14096" y="8877"/>
                  </a:lnTo>
                  <a:lnTo>
                    <a:pt x="7277" y="4100"/>
                  </a:lnTo>
                  <a:lnTo>
                    <a:pt x="0" y="0"/>
                  </a:lnTo>
                </a:path>
              </a:pathLst>
            </a:custGeom>
            <a:ln w="4000">
              <a:solidFill>
                <a:srgbClr val="383871"/>
              </a:solidFill>
            </a:ln>
          </p:spPr>
          <p:txBody>
            <a:bodyPr wrap="square" lIns="0" tIns="0" rIns="0" bIns="0" rtlCol="0"/>
            <a:lstStyle/>
            <a:p>
              <a:endParaRPr/>
            </a:p>
          </p:txBody>
        </p:sp>
        <p:sp>
          <p:nvSpPr>
            <p:cNvPr id="186" name="object 186"/>
            <p:cNvSpPr/>
            <p:nvPr/>
          </p:nvSpPr>
          <p:spPr>
            <a:xfrm>
              <a:off x="3626470" y="1978431"/>
              <a:ext cx="157480" cy="153670"/>
            </a:xfrm>
            <a:custGeom>
              <a:avLst/>
              <a:gdLst/>
              <a:ahLst/>
              <a:cxnLst/>
              <a:rect l="l" t="t" r="r" b="b"/>
              <a:pathLst>
                <a:path w="157480" h="153669">
                  <a:moveTo>
                    <a:pt x="157390" y="76580"/>
                  </a:moveTo>
                  <a:lnTo>
                    <a:pt x="151196" y="46749"/>
                  </a:lnTo>
                  <a:lnTo>
                    <a:pt x="134317" y="22410"/>
                  </a:lnTo>
                  <a:lnTo>
                    <a:pt x="109300" y="6010"/>
                  </a:lnTo>
                  <a:lnTo>
                    <a:pt x="78695" y="0"/>
                  </a:lnTo>
                  <a:lnTo>
                    <a:pt x="48090" y="6010"/>
                  </a:lnTo>
                  <a:lnTo>
                    <a:pt x="23072" y="22410"/>
                  </a:lnTo>
                  <a:lnTo>
                    <a:pt x="6193" y="46749"/>
                  </a:lnTo>
                  <a:lnTo>
                    <a:pt x="0" y="76580"/>
                  </a:lnTo>
                  <a:lnTo>
                    <a:pt x="6193" y="106411"/>
                  </a:lnTo>
                  <a:lnTo>
                    <a:pt x="23072" y="130750"/>
                  </a:lnTo>
                  <a:lnTo>
                    <a:pt x="48090" y="147150"/>
                  </a:lnTo>
                  <a:lnTo>
                    <a:pt x="78695" y="153160"/>
                  </a:lnTo>
                  <a:lnTo>
                    <a:pt x="109300" y="147150"/>
                  </a:lnTo>
                  <a:lnTo>
                    <a:pt x="134317" y="130750"/>
                  </a:lnTo>
                  <a:lnTo>
                    <a:pt x="151196" y="106411"/>
                  </a:lnTo>
                  <a:lnTo>
                    <a:pt x="157390" y="76580"/>
                  </a:lnTo>
                  <a:close/>
                </a:path>
              </a:pathLst>
            </a:custGeom>
            <a:ln w="11107">
              <a:solidFill>
                <a:srgbClr val="000000"/>
              </a:solidFill>
            </a:ln>
          </p:spPr>
          <p:txBody>
            <a:bodyPr wrap="square" lIns="0" tIns="0" rIns="0" bIns="0" rtlCol="0"/>
            <a:lstStyle/>
            <a:p>
              <a:endParaRPr/>
            </a:p>
          </p:txBody>
        </p:sp>
        <p:sp>
          <p:nvSpPr>
            <p:cNvPr id="187" name="object 187"/>
            <p:cNvSpPr/>
            <p:nvPr/>
          </p:nvSpPr>
          <p:spPr>
            <a:xfrm>
              <a:off x="6969068" y="4130274"/>
              <a:ext cx="379730" cy="241935"/>
            </a:xfrm>
            <a:custGeom>
              <a:avLst/>
              <a:gdLst/>
              <a:ahLst/>
              <a:cxnLst/>
              <a:rect l="l" t="t" r="r" b="b"/>
              <a:pathLst>
                <a:path w="379729" h="241935">
                  <a:moveTo>
                    <a:pt x="293247" y="0"/>
                  </a:moveTo>
                  <a:lnTo>
                    <a:pt x="0" y="241678"/>
                  </a:lnTo>
                  <a:lnTo>
                    <a:pt x="114324" y="241845"/>
                  </a:lnTo>
                  <a:lnTo>
                    <a:pt x="166769" y="239816"/>
                  </a:lnTo>
                  <a:lnTo>
                    <a:pt x="217739" y="230603"/>
                  </a:lnTo>
                  <a:lnTo>
                    <a:pt x="266316" y="214510"/>
                  </a:lnTo>
                  <a:lnTo>
                    <a:pt x="311585" y="191847"/>
                  </a:lnTo>
                  <a:lnTo>
                    <a:pt x="352629" y="162919"/>
                  </a:lnTo>
                  <a:lnTo>
                    <a:pt x="374696" y="127906"/>
                  </a:lnTo>
                  <a:lnTo>
                    <a:pt x="379573" y="89519"/>
                  </a:lnTo>
                  <a:lnTo>
                    <a:pt x="367676" y="52325"/>
                  </a:lnTo>
                  <a:lnTo>
                    <a:pt x="339421" y="20895"/>
                  </a:lnTo>
                  <a:lnTo>
                    <a:pt x="293247" y="0"/>
                  </a:lnTo>
                  <a:close/>
                </a:path>
              </a:pathLst>
            </a:custGeom>
            <a:solidFill>
              <a:srgbClr val="DCD2B8"/>
            </a:solidFill>
          </p:spPr>
          <p:txBody>
            <a:bodyPr wrap="square" lIns="0" tIns="0" rIns="0" bIns="0" rtlCol="0"/>
            <a:lstStyle/>
            <a:p>
              <a:endParaRPr/>
            </a:p>
          </p:txBody>
        </p:sp>
        <p:sp>
          <p:nvSpPr>
            <p:cNvPr id="188" name="object 188"/>
            <p:cNvSpPr/>
            <p:nvPr/>
          </p:nvSpPr>
          <p:spPr>
            <a:xfrm>
              <a:off x="6768279" y="3628188"/>
              <a:ext cx="534882" cy="743852"/>
            </a:xfrm>
            <a:prstGeom prst="rect">
              <a:avLst/>
            </a:prstGeom>
            <a:blipFill>
              <a:blip r:embed="rId69" cstate="print"/>
              <a:stretch>
                <a:fillRect/>
              </a:stretch>
            </a:blipFill>
          </p:spPr>
          <p:txBody>
            <a:bodyPr wrap="square" lIns="0" tIns="0" rIns="0" bIns="0" rtlCol="0"/>
            <a:lstStyle/>
            <a:p>
              <a:endParaRPr/>
            </a:p>
          </p:txBody>
        </p:sp>
        <p:sp>
          <p:nvSpPr>
            <p:cNvPr id="189" name="object 189"/>
            <p:cNvSpPr/>
            <p:nvPr/>
          </p:nvSpPr>
          <p:spPr>
            <a:xfrm>
              <a:off x="6768390" y="3807190"/>
              <a:ext cx="203200" cy="565150"/>
            </a:xfrm>
            <a:custGeom>
              <a:avLst/>
              <a:gdLst/>
              <a:ahLst/>
              <a:cxnLst/>
              <a:rect l="l" t="t" r="r" b="b"/>
              <a:pathLst>
                <a:path w="203200" h="565150">
                  <a:moveTo>
                    <a:pt x="203008" y="112103"/>
                  </a:moveTo>
                  <a:lnTo>
                    <a:pt x="156408" y="100428"/>
                  </a:lnTo>
                  <a:lnTo>
                    <a:pt x="112226" y="83062"/>
                  </a:lnTo>
                  <a:lnTo>
                    <a:pt x="71043" y="60323"/>
                  </a:lnTo>
                  <a:lnTo>
                    <a:pt x="33441" y="32529"/>
                  </a:lnTo>
                  <a:lnTo>
                    <a:pt x="0" y="0"/>
                  </a:lnTo>
                  <a:lnTo>
                    <a:pt x="0" y="461716"/>
                  </a:lnTo>
                  <a:lnTo>
                    <a:pt x="33974" y="492476"/>
                  </a:lnTo>
                  <a:lnTo>
                    <a:pt x="71842" y="518461"/>
                  </a:lnTo>
                  <a:lnTo>
                    <a:pt x="113025" y="539379"/>
                  </a:lnTo>
                  <a:lnTo>
                    <a:pt x="156940" y="554939"/>
                  </a:lnTo>
                  <a:lnTo>
                    <a:pt x="203008" y="564849"/>
                  </a:lnTo>
                  <a:lnTo>
                    <a:pt x="202897" y="112103"/>
                  </a:lnTo>
                </a:path>
              </a:pathLst>
            </a:custGeom>
            <a:ln w="3996">
              <a:solidFill>
                <a:srgbClr val="FFFFFF"/>
              </a:solidFill>
            </a:ln>
          </p:spPr>
          <p:txBody>
            <a:bodyPr wrap="square" lIns="0" tIns="0" rIns="0" bIns="0" rtlCol="0"/>
            <a:lstStyle/>
            <a:p>
              <a:endParaRPr/>
            </a:p>
          </p:txBody>
        </p:sp>
        <p:sp>
          <p:nvSpPr>
            <p:cNvPr id="190" name="object 190"/>
            <p:cNvSpPr/>
            <p:nvPr/>
          </p:nvSpPr>
          <p:spPr>
            <a:xfrm>
              <a:off x="6971289" y="3738458"/>
              <a:ext cx="331873" cy="633071"/>
            </a:xfrm>
            <a:prstGeom prst="rect">
              <a:avLst/>
            </a:prstGeom>
            <a:blipFill>
              <a:blip r:embed="rId70" cstate="print"/>
              <a:stretch>
                <a:fillRect/>
              </a:stretch>
            </a:blipFill>
          </p:spPr>
          <p:txBody>
            <a:bodyPr wrap="square" lIns="0" tIns="0" rIns="0" bIns="0" rtlCol="0"/>
            <a:lstStyle/>
            <a:p>
              <a:endParaRPr/>
            </a:p>
          </p:txBody>
        </p:sp>
        <p:sp>
          <p:nvSpPr>
            <p:cNvPr id="191" name="object 191"/>
            <p:cNvSpPr/>
            <p:nvPr/>
          </p:nvSpPr>
          <p:spPr>
            <a:xfrm>
              <a:off x="6971289" y="3738458"/>
              <a:ext cx="332105" cy="633095"/>
            </a:xfrm>
            <a:custGeom>
              <a:avLst/>
              <a:gdLst/>
              <a:ahLst/>
              <a:cxnLst/>
              <a:rect l="l" t="t" r="r" b="b"/>
              <a:pathLst>
                <a:path w="332104" h="633095">
                  <a:moveTo>
                    <a:pt x="0" y="180836"/>
                  </a:moveTo>
                  <a:lnTo>
                    <a:pt x="0" y="633071"/>
                  </a:lnTo>
                  <a:lnTo>
                    <a:pt x="331873" y="454013"/>
                  </a:lnTo>
                  <a:lnTo>
                    <a:pt x="331873" y="0"/>
                  </a:lnTo>
                  <a:lnTo>
                    <a:pt x="0" y="180836"/>
                  </a:lnTo>
                  <a:close/>
                </a:path>
              </a:pathLst>
            </a:custGeom>
            <a:ln w="3996">
              <a:solidFill>
                <a:srgbClr val="FFFFFF"/>
              </a:solidFill>
            </a:ln>
          </p:spPr>
          <p:txBody>
            <a:bodyPr wrap="square" lIns="0" tIns="0" rIns="0" bIns="0" rtlCol="0"/>
            <a:lstStyle/>
            <a:p>
              <a:endParaRPr/>
            </a:p>
          </p:txBody>
        </p:sp>
        <p:sp>
          <p:nvSpPr>
            <p:cNvPr id="192" name="object 192"/>
            <p:cNvSpPr/>
            <p:nvPr/>
          </p:nvSpPr>
          <p:spPr>
            <a:xfrm>
              <a:off x="6768280" y="3628188"/>
              <a:ext cx="535305" cy="744220"/>
            </a:xfrm>
            <a:custGeom>
              <a:avLst/>
              <a:gdLst/>
              <a:ahLst/>
              <a:cxnLst/>
              <a:rect l="l" t="t" r="r" b="b"/>
              <a:pathLst>
                <a:path w="535304" h="744220">
                  <a:moveTo>
                    <a:pt x="534882" y="110246"/>
                  </a:moveTo>
                  <a:lnTo>
                    <a:pt x="329209" y="0"/>
                  </a:lnTo>
                  <a:lnTo>
                    <a:pt x="0" y="179502"/>
                  </a:lnTo>
                  <a:lnTo>
                    <a:pt x="110" y="640696"/>
                  </a:lnTo>
                  <a:lnTo>
                    <a:pt x="34085" y="671462"/>
                  </a:lnTo>
                  <a:lnTo>
                    <a:pt x="71953" y="697449"/>
                  </a:lnTo>
                  <a:lnTo>
                    <a:pt x="113136" y="718367"/>
                  </a:lnTo>
                  <a:lnTo>
                    <a:pt x="157051" y="733924"/>
                  </a:lnTo>
                  <a:lnTo>
                    <a:pt x="203119" y="743830"/>
                  </a:lnTo>
                  <a:lnTo>
                    <a:pt x="534882" y="564260"/>
                  </a:lnTo>
                  <a:lnTo>
                    <a:pt x="534882" y="110246"/>
                  </a:lnTo>
                  <a:close/>
                </a:path>
              </a:pathLst>
            </a:custGeom>
            <a:ln w="11104">
              <a:solidFill>
                <a:srgbClr val="000000"/>
              </a:solidFill>
            </a:ln>
          </p:spPr>
          <p:txBody>
            <a:bodyPr wrap="square" lIns="0" tIns="0" rIns="0" bIns="0" rtlCol="0"/>
            <a:lstStyle/>
            <a:p>
              <a:endParaRPr/>
            </a:p>
          </p:txBody>
        </p:sp>
        <p:sp>
          <p:nvSpPr>
            <p:cNvPr id="193" name="object 193"/>
            <p:cNvSpPr/>
            <p:nvPr/>
          </p:nvSpPr>
          <p:spPr>
            <a:xfrm>
              <a:off x="6845423" y="4087255"/>
              <a:ext cx="32535" cy="40827"/>
            </a:xfrm>
            <a:prstGeom prst="rect">
              <a:avLst/>
            </a:prstGeom>
            <a:blipFill>
              <a:blip r:embed="rId71" cstate="print"/>
              <a:stretch>
                <a:fillRect/>
              </a:stretch>
            </a:blipFill>
          </p:spPr>
          <p:txBody>
            <a:bodyPr wrap="square" lIns="0" tIns="0" rIns="0" bIns="0" rtlCol="0"/>
            <a:lstStyle/>
            <a:p>
              <a:endParaRPr/>
            </a:p>
          </p:txBody>
        </p:sp>
        <p:sp>
          <p:nvSpPr>
            <p:cNvPr id="194" name="object 194"/>
            <p:cNvSpPr/>
            <p:nvPr/>
          </p:nvSpPr>
          <p:spPr>
            <a:xfrm>
              <a:off x="6845422" y="4087255"/>
              <a:ext cx="33020" cy="41275"/>
            </a:xfrm>
            <a:custGeom>
              <a:avLst/>
              <a:gdLst/>
              <a:ahLst/>
              <a:cxnLst/>
              <a:rect l="l" t="t" r="r" b="b"/>
              <a:pathLst>
                <a:path w="33020" h="41275">
                  <a:moveTo>
                    <a:pt x="30854" y="15087"/>
                  </a:moveTo>
                  <a:lnTo>
                    <a:pt x="26893" y="7759"/>
                  </a:lnTo>
                  <a:lnTo>
                    <a:pt x="21475" y="2573"/>
                  </a:lnTo>
                  <a:lnTo>
                    <a:pt x="15308" y="0"/>
                  </a:lnTo>
                  <a:lnTo>
                    <a:pt x="9099" y="505"/>
                  </a:lnTo>
                  <a:lnTo>
                    <a:pt x="3957" y="4144"/>
                  </a:lnTo>
                  <a:lnTo>
                    <a:pt x="844" y="10102"/>
                  </a:lnTo>
                  <a:lnTo>
                    <a:pt x="0" y="17570"/>
                  </a:lnTo>
                  <a:lnTo>
                    <a:pt x="1663" y="25735"/>
                  </a:lnTo>
                  <a:lnTo>
                    <a:pt x="5626" y="33065"/>
                  </a:lnTo>
                  <a:lnTo>
                    <a:pt x="11056" y="38253"/>
                  </a:lnTo>
                  <a:lnTo>
                    <a:pt x="17256" y="40827"/>
                  </a:lnTo>
                  <a:lnTo>
                    <a:pt x="23529" y="40318"/>
                  </a:lnTo>
                  <a:lnTo>
                    <a:pt x="28653" y="36685"/>
                  </a:lnTo>
                  <a:lnTo>
                    <a:pt x="31728" y="30728"/>
                  </a:lnTo>
                  <a:lnTo>
                    <a:pt x="32535" y="23259"/>
                  </a:lnTo>
                  <a:lnTo>
                    <a:pt x="30854" y="15087"/>
                  </a:lnTo>
                  <a:close/>
                </a:path>
              </a:pathLst>
            </a:custGeom>
            <a:ln w="3997">
              <a:solidFill>
                <a:srgbClr val="000000"/>
              </a:solidFill>
            </a:ln>
          </p:spPr>
          <p:txBody>
            <a:bodyPr wrap="square" lIns="0" tIns="0" rIns="0" bIns="0" rtlCol="0"/>
            <a:lstStyle/>
            <a:p>
              <a:endParaRPr/>
            </a:p>
          </p:txBody>
        </p:sp>
        <p:sp>
          <p:nvSpPr>
            <p:cNvPr id="195" name="object 195"/>
            <p:cNvSpPr/>
            <p:nvPr/>
          </p:nvSpPr>
          <p:spPr>
            <a:xfrm>
              <a:off x="6797911" y="4177589"/>
              <a:ext cx="143856" cy="132352"/>
            </a:xfrm>
            <a:prstGeom prst="rect">
              <a:avLst/>
            </a:prstGeom>
            <a:blipFill>
              <a:blip r:embed="rId72" cstate="print"/>
              <a:stretch>
                <a:fillRect/>
              </a:stretch>
            </a:blipFill>
          </p:spPr>
          <p:txBody>
            <a:bodyPr wrap="square" lIns="0" tIns="0" rIns="0" bIns="0" rtlCol="0"/>
            <a:lstStyle/>
            <a:p>
              <a:endParaRPr/>
            </a:p>
          </p:txBody>
        </p:sp>
        <p:sp>
          <p:nvSpPr>
            <p:cNvPr id="196" name="object 196"/>
            <p:cNvSpPr/>
            <p:nvPr/>
          </p:nvSpPr>
          <p:spPr>
            <a:xfrm>
              <a:off x="6795584" y="3894275"/>
              <a:ext cx="148590" cy="83185"/>
            </a:xfrm>
            <a:custGeom>
              <a:avLst/>
              <a:gdLst/>
              <a:ahLst/>
              <a:cxnLst/>
              <a:rect l="l" t="t" r="r" b="b"/>
              <a:pathLst>
                <a:path w="148589" h="83185">
                  <a:moveTo>
                    <a:pt x="5993" y="0"/>
                  </a:moveTo>
                  <a:lnTo>
                    <a:pt x="3107" y="122"/>
                  </a:lnTo>
                  <a:lnTo>
                    <a:pt x="1331" y="1856"/>
                  </a:lnTo>
                  <a:lnTo>
                    <a:pt x="443" y="2756"/>
                  </a:lnTo>
                  <a:lnTo>
                    <a:pt x="0" y="3990"/>
                  </a:lnTo>
                  <a:lnTo>
                    <a:pt x="221" y="5212"/>
                  </a:lnTo>
                  <a:lnTo>
                    <a:pt x="443" y="8191"/>
                  </a:lnTo>
                  <a:lnTo>
                    <a:pt x="2330" y="10847"/>
                  </a:lnTo>
                  <a:lnTo>
                    <a:pt x="5105" y="12359"/>
                  </a:lnTo>
                  <a:lnTo>
                    <a:pt x="35951" y="35423"/>
                  </a:lnTo>
                  <a:lnTo>
                    <a:pt x="69316" y="54984"/>
                  </a:lnTo>
                  <a:lnTo>
                    <a:pt x="104844" y="70869"/>
                  </a:lnTo>
                  <a:lnTo>
                    <a:pt x="142183" y="82904"/>
                  </a:lnTo>
                  <a:lnTo>
                    <a:pt x="145957" y="82104"/>
                  </a:lnTo>
                  <a:lnTo>
                    <a:pt x="148399" y="78592"/>
                  </a:lnTo>
                  <a:lnTo>
                    <a:pt x="147511" y="75046"/>
                  </a:lnTo>
                  <a:lnTo>
                    <a:pt x="146956" y="72567"/>
                  </a:lnTo>
                  <a:lnTo>
                    <a:pt x="144847" y="70634"/>
                  </a:lnTo>
                  <a:lnTo>
                    <a:pt x="142183" y="70078"/>
                  </a:lnTo>
                  <a:lnTo>
                    <a:pt x="105588" y="58471"/>
                  </a:lnTo>
                  <a:lnTo>
                    <a:pt x="70772" y="43073"/>
                  </a:lnTo>
                  <a:lnTo>
                    <a:pt x="38058" y="24055"/>
                  </a:lnTo>
                  <a:lnTo>
                    <a:pt x="7769" y="1589"/>
                  </a:lnTo>
                  <a:lnTo>
                    <a:pt x="5993" y="0"/>
                  </a:lnTo>
                  <a:close/>
                </a:path>
              </a:pathLst>
            </a:custGeom>
            <a:solidFill>
              <a:srgbClr val="000000"/>
            </a:solidFill>
          </p:spPr>
          <p:txBody>
            <a:bodyPr wrap="square" lIns="0" tIns="0" rIns="0" bIns="0" rtlCol="0"/>
            <a:lstStyle/>
            <a:p>
              <a:endParaRPr/>
            </a:p>
          </p:txBody>
        </p:sp>
        <p:sp>
          <p:nvSpPr>
            <p:cNvPr id="197" name="object 197"/>
            <p:cNvSpPr/>
            <p:nvPr/>
          </p:nvSpPr>
          <p:spPr>
            <a:xfrm>
              <a:off x="6795584" y="3894275"/>
              <a:ext cx="148590" cy="83185"/>
            </a:xfrm>
            <a:custGeom>
              <a:avLst/>
              <a:gdLst/>
              <a:ahLst/>
              <a:cxnLst/>
              <a:rect l="l" t="t" r="r" b="b"/>
              <a:pathLst>
                <a:path w="148589" h="83185">
                  <a:moveTo>
                    <a:pt x="5105" y="12359"/>
                  </a:moveTo>
                  <a:lnTo>
                    <a:pt x="35951" y="35423"/>
                  </a:lnTo>
                  <a:lnTo>
                    <a:pt x="69316" y="54984"/>
                  </a:lnTo>
                  <a:lnTo>
                    <a:pt x="104844" y="70869"/>
                  </a:lnTo>
                  <a:lnTo>
                    <a:pt x="142183" y="82904"/>
                  </a:lnTo>
                  <a:lnTo>
                    <a:pt x="145957" y="82104"/>
                  </a:lnTo>
                  <a:lnTo>
                    <a:pt x="148399" y="78592"/>
                  </a:lnTo>
                  <a:lnTo>
                    <a:pt x="147511" y="75046"/>
                  </a:lnTo>
                  <a:lnTo>
                    <a:pt x="146956" y="72567"/>
                  </a:lnTo>
                  <a:lnTo>
                    <a:pt x="144847" y="70634"/>
                  </a:lnTo>
                  <a:lnTo>
                    <a:pt x="142183" y="70078"/>
                  </a:lnTo>
                  <a:lnTo>
                    <a:pt x="105588" y="58471"/>
                  </a:lnTo>
                  <a:lnTo>
                    <a:pt x="70772" y="43073"/>
                  </a:lnTo>
                  <a:lnTo>
                    <a:pt x="38058" y="24055"/>
                  </a:lnTo>
                  <a:lnTo>
                    <a:pt x="7769" y="1589"/>
                  </a:lnTo>
                  <a:lnTo>
                    <a:pt x="5993" y="0"/>
                  </a:lnTo>
                  <a:lnTo>
                    <a:pt x="3107" y="122"/>
                  </a:lnTo>
                  <a:lnTo>
                    <a:pt x="1331" y="1856"/>
                  </a:lnTo>
                  <a:lnTo>
                    <a:pt x="443" y="2756"/>
                  </a:lnTo>
                  <a:lnTo>
                    <a:pt x="0" y="3990"/>
                  </a:lnTo>
                  <a:lnTo>
                    <a:pt x="221" y="5212"/>
                  </a:lnTo>
                  <a:lnTo>
                    <a:pt x="443" y="8191"/>
                  </a:lnTo>
                  <a:lnTo>
                    <a:pt x="2330" y="10847"/>
                  </a:lnTo>
                  <a:lnTo>
                    <a:pt x="5105" y="12359"/>
                  </a:lnTo>
                  <a:close/>
                </a:path>
              </a:pathLst>
            </a:custGeom>
            <a:ln w="3999">
              <a:solidFill>
                <a:srgbClr val="000000"/>
              </a:solidFill>
            </a:ln>
          </p:spPr>
          <p:txBody>
            <a:bodyPr wrap="square" lIns="0" tIns="0" rIns="0" bIns="0" rtlCol="0"/>
            <a:lstStyle/>
            <a:p>
              <a:endParaRPr/>
            </a:p>
          </p:txBody>
        </p:sp>
        <p:sp>
          <p:nvSpPr>
            <p:cNvPr id="198" name="object 198"/>
            <p:cNvSpPr/>
            <p:nvPr/>
          </p:nvSpPr>
          <p:spPr>
            <a:xfrm>
              <a:off x="6839730" y="3934810"/>
              <a:ext cx="41874" cy="26374"/>
            </a:xfrm>
            <a:prstGeom prst="rect">
              <a:avLst/>
            </a:prstGeom>
            <a:blipFill>
              <a:blip r:embed="rId73" cstate="print"/>
              <a:stretch>
                <a:fillRect/>
              </a:stretch>
            </a:blipFill>
          </p:spPr>
          <p:txBody>
            <a:bodyPr wrap="square" lIns="0" tIns="0" rIns="0" bIns="0" rtlCol="0"/>
            <a:lstStyle/>
            <a:p>
              <a:endParaRPr/>
            </a:p>
          </p:txBody>
        </p:sp>
        <p:sp>
          <p:nvSpPr>
            <p:cNvPr id="199" name="object 199"/>
            <p:cNvSpPr/>
            <p:nvPr/>
          </p:nvSpPr>
          <p:spPr>
            <a:xfrm>
              <a:off x="6839730" y="3934810"/>
              <a:ext cx="41910" cy="26670"/>
            </a:xfrm>
            <a:custGeom>
              <a:avLst/>
              <a:gdLst/>
              <a:ahLst/>
              <a:cxnLst/>
              <a:rect l="l" t="t" r="r" b="b"/>
              <a:pathLst>
                <a:path w="41910" h="26670">
                  <a:moveTo>
                    <a:pt x="41874" y="25673"/>
                  </a:moveTo>
                  <a:lnTo>
                    <a:pt x="33894" y="10861"/>
                  </a:lnTo>
                  <a:lnTo>
                    <a:pt x="23574" y="2102"/>
                  </a:lnTo>
                  <a:lnTo>
                    <a:pt x="12108" y="0"/>
                  </a:lnTo>
                  <a:lnTo>
                    <a:pt x="695" y="5156"/>
                  </a:lnTo>
                  <a:lnTo>
                    <a:pt x="0" y="11852"/>
                  </a:lnTo>
                  <a:lnTo>
                    <a:pt x="4372" y="17946"/>
                  </a:lnTo>
                  <a:lnTo>
                    <a:pt x="13010" y="22777"/>
                  </a:lnTo>
                  <a:lnTo>
                    <a:pt x="25114" y="25685"/>
                  </a:lnTo>
                  <a:lnTo>
                    <a:pt x="30552" y="26374"/>
                  </a:lnTo>
                  <a:lnTo>
                    <a:pt x="36324" y="26374"/>
                  </a:lnTo>
                  <a:lnTo>
                    <a:pt x="41874" y="25673"/>
                  </a:lnTo>
                  <a:close/>
                </a:path>
              </a:pathLst>
            </a:custGeom>
            <a:ln w="3175">
              <a:solidFill>
                <a:srgbClr val="FFFFFF"/>
              </a:solidFill>
            </a:ln>
          </p:spPr>
          <p:txBody>
            <a:bodyPr wrap="square" lIns="0" tIns="0" rIns="0" bIns="0" rtlCol="0"/>
            <a:lstStyle/>
            <a:p>
              <a:endParaRPr/>
            </a:p>
          </p:txBody>
        </p:sp>
        <p:sp>
          <p:nvSpPr>
            <p:cNvPr id="200" name="object 200"/>
            <p:cNvSpPr/>
            <p:nvPr/>
          </p:nvSpPr>
          <p:spPr>
            <a:xfrm>
              <a:off x="6801245" y="3944302"/>
              <a:ext cx="137189" cy="106445"/>
            </a:xfrm>
            <a:prstGeom prst="rect">
              <a:avLst/>
            </a:prstGeom>
            <a:blipFill>
              <a:blip r:embed="rId74" cstate="print"/>
              <a:stretch>
                <a:fillRect/>
              </a:stretch>
            </a:blipFill>
          </p:spPr>
          <p:txBody>
            <a:bodyPr wrap="square" lIns="0" tIns="0" rIns="0" bIns="0" rtlCol="0"/>
            <a:lstStyle/>
            <a:p>
              <a:endParaRPr/>
            </a:p>
          </p:txBody>
        </p:sp>
        <p:sp>
          <p:nvSpPr>
            <p:cNvPr id="201" name="object 201"/>
            <p:cNvSpPr/>
            <p:nvPr/>
          </p:nvSpPr>
          <p:spPr>
            <a:xfrm>
              <a:off x="6801245" y="3951348"/>
              <a:ext cx="137795" cy="80010"/>
            </a:xfrm>
            <a:custGeom>
              <a:avLst/>
              <a:gdLst/>
              <a:ahLst/>
              <a:cxnLst/>
              <a:rect l="l" t="t" r="r" b="b"/>
              <a:pathLst>
                <a:path w="137795" h="80010">
                  <a:moveTo>
                    <a:pt x="0" y="0"/>
                  </a:moveTo>
                  <a:lnTo>
                    <a:pt x="30785" y="32188"/>
                  </a:lnTo>
                  <a:lnTo>
                    <a:pt x="64140" y="51804"/>
                  </a:lnTo>
                  <a:lnTo>
                    <a:pt x="99723" y="67641"/>
                  </a:lnTo>
                  <a:lnTo>
                    <a:pt x="137189" y="79514"/>
                  </a:lnTo>
                  <a:lnTo>
                    <a:pt x="137189" y="70545"/>
                  </a:lnTo>
                  <a:lnTo>
                    <a:pt x="100004" y="58096"/>
                  </a:lnTo>
                  <a:lnTo>
                    <a:pt x="64557" y="42091"/>
                  </a:lnTo>
                  <a:lnTo>
                    <a:pt x="31128" y="22676"/>
                  </a:lnTo>
                  <a:lnTo>
                    <a:pt x="0" y="0"/>
                  </a:lnTo>
                  <a:close/>
                </a:path>
              </a:pathLst>
            </a:custGeom>
            <a:solidFill>
              <a:srgbClr val="000000"/>
            </a:solidFill>
          </p:spPr>
          <p:txBody>
            <a:bodyPr wrap="square" lIns="0" tIns="0" rIns="0" bIns="0" rtlCol="0"/>
            <a:lstStyle/>
            <a:p>
              <a:endParaRPr/>
            </a:p>
          </p:txBody>
        </p:sp>
        <p:sp>
          <p:nvSpPr>
            <p:cNvPr id="202" name="object 202"/>
            <p:cNvSpPr/>
            <p:nvPr/>
          </p:nvSpPr>
          <p:spPr>
            <a:xfrm>
              <a:off x="6801245" y="3943657"/>
              <a:ext cx="137795" cy="106680"/>
            </a:xfrm>
            <a:custGeom>
              <a:avLst/>
              <a:gdLst/>
              <a:ahLst/>
              <a:cxnLst/>
              <a:rect l="l" t="t" r="r" b="b"/>
              <a:pathLst>
                <a:path w="137795" h="106679">
                  <a:moveTo>
                    <a:pt x="0" y="0"/>
                  </a:moveTo>
                  <a:lnTo>
                    <a:pt x="0" y="35911"/>
                  </a:lnTo>
                  <a:lnTo>
                    <a:pt x="31128" y="58587"/>
                  </a:lnTo>
                  <a:lnTo>
                    <a:pt x="64557" y="78001"/>
                  </a:lnTo>
                  <a:lnTo>
                    <a:pt x="100004" y="94003"/>
                  </a:lnTo>
                  <a:lnTo>
                    <a:pt x="137189" y="106445"/>
                  </a:lnTo>
                </a:path>
              </a:pathLst>
            </a:custGeom>
            <a:ln w="3999">
              <a:solidFill>
                <a:srgbClr val="FFFFFF"/>
              </a:solidFill>
            </a:ln>
          </p:spPr>
          <p:txBody>
            <a:bodyPr wrap="square" lIns="0" tIns="0" rIns="0" bIns="0" rtlCol="0"/>
            <a:lstStyle/>
            <a:p>
              <a:endParaRPr/>
            </a:p>
          </p:txBody>
        </p:sp>
        <p:sp>
          <p:nvSpPr>
            <p:cNvPr id="203" name="object 203"/>
            <p:cNvSpPr/>
            <p:nvPr/>
          </p:nvSpPr>
          <p:spPr>
            <a:xfrm>
              <a:off x="6801245" y="3944935"/>
              <a:ext cx="137795" cy="106680"/>
            </a:xfrm>
            <a:custGeom>
              <a:avLst/>
              <a:gdLst/>
              <a:ahLst/>
              <a:cxnLst/>
              <a:rect l="l" t="t" r="r" b="b"/>
              <a:pathLst>
                <a:path w="137795" h="106679">
                  <a:moveTo>
                    <a:pt x="137189" y="106456"/>
                  </a:moveTo>
                  <a:lnTo>
                    <a:pt x="137189" y="70545"/>
                  </a:lnTo>
                  <a:lnTo>
                    <a:pt x="100082" y="57926"/>
                  </a:lnTo>
                  <a:lnTo>
                    <a:pt x="64682" y="41870"/>
                  </a:lnTo>
                  <a:lnTo>
                    <a:pt x="31237" y="22515"/>
                  </a:lnTo>
                  <a:lnTo>
                    <a:pt x="0" y="0"/>
                  </a:lnTo>
                </a:path>
              </a:pathLst>
            </a:custGeom>
            <a:ln w="3999">
              <a:solidFill>
                <a:srgbClr val="000000"/>
              </a:solidFill>
            </a:ln>
          </p:spPr>
          <p:txBody>
            <a:bodyPr wrap="square" lIns="0" tIns="0" rIns="0" bIns="0" rtlCol="0"/>
            <a:lstStyle/>
            <a:p>
              <a:endParaRPr/>
            </a:p>
          </p:txBody>
        </p:sp>
        <p:sp>
          <p:nvSpPr>
            <p:cNvPr id="204" name="object 204"/>
            <p:cNvSpPr/>
            <p:nvPr/>
          </p:nvSpPr>
          <p:spPr>
            <a:xfrm>
              <a:off x="7035886" y="4151391"/>
              <a:ext cx="208780" cy="203254"/>
            </a:xfrm>
            <a:prstGeom prst="rect">
              <a:avLst/>
            </a:prstGeom>
            <a:blipFill>
              <a:blip r:embed="rId75" cstate="print"/>
              <a:stretch>
                <a:fillRect/>
              </a:stretch>
            </a:blipFill>
          </p:spPr>
          <p:txBody>
            <a:bodyPr wrap="square" lIns="0" tIns="0" rIns="0" bIns="0" rtlCol="0"/>
            <a:lstStyle/>
            <a:p>
              <a:endParaRPr/>
            </a:p>
          </p:txBody>
        </p:sp>
        <p:sp>
          <p:nvSpPr>
            <p:cNvPr id="205" name="object 205"/>
            <p:cNvSpPr/>
            <p:nvPr/>
          </p:nvSpPr>
          <p:spPr>
            <a:xfrm>
              <a:off x="7030445" y="4145916"/>
              <a:ext cx="219887" cy="214339"/>
            </a:xfrm>
            <a:prstGeom prst="rect">
              <a:avLst/>
            </a:prstGeom>
            <a:blipFill>
              <a:blip r:embed="rId76" cstate="print"/>
              <a:stretch>
                <a:fillRect/>
              </a:stretch>
            </a:blipFill>
          </p:spPr>
          <p:txBody>
            <a:bodyPr wrap="square" lIns="0" tIns="0" rIns="0" bIns="0" rtlCol="0"/>
            <a:lstStyle/>
            <a:p>
              <a:endParaRPr/>
            </a:p>
          </p:txBody>
        </p:sp>
        <p:sp>
          <p:nvSpPr>
            <p:cNvPr id="206" name="object 206"/>
            <p:cNvSpPr/>
            <p:nvPr/>
          </p:nvSpPr>
          <p:spPr>
            <a:xfrm>
              <a:off x="5014456" y="4116046"/>
              <a:ext cx="401955" cy="256540"/>
            </a:xfrm>
            <a:custGeom>
              <a:avLst/>
              <a:gdLst/>
              <a:ahLst/>
              <a:cxnLst/>
              <a:rect l="l" t="t" r="r" b="b"/>
              <a:pathLst>
                <a:path w="401954" h="256539">
                  <a:moveTo>
                    <a:pt x="310451" y="0"/>
                  </a:moveTo>
                  <a:lnTo>
                    <a:pt x="0" y="255905"/>
                  </a:lnTo>
                  <a:lnTo>
                    <a:pt x="121094" y="256071"/>
                  </a:lnTo>
                  <a:lnTo>
                    <a:pt x="176593" y="253925"/>
                  </a:lnTo>
                  <a:lnTo>
                    <a:pt x="230551" y="244169"/>
                  </a:lnTo>
                  <a:lnTo>
                    <a:pt x="281989" y="227131"/>
                  </a:lnTo>
                  <a:lnTo>
                    <a:pt x="329927" y="203136"/>
                  </a:lnTo>
                  <a:lnTo>
                    <a:pt x="373385" y="172511"/>
                  </a:lnTo>
                  <a:lnTo>
                    <a:pt x="396766" y="135441"/>
                  </a:lnTo>
                  <a:lnTo>
                    <a:pt x="401938" y="94794"/>
                  </a:lnTo>
                  <a:lnTo>
                    <a:pt x="389337" y="55411"/>
                  </a:lnTo>
                  <a:lnTo>
                    <a:pt x="359400" y="22129"/>
                  </a:lnTo>
                  <a:lnTo>
                    <a:pt x="323734" y="3660"/>
                  </a:lnTo>
                  <a:lnTo>
                    <a:pt x="310451" y="0"/>
                  </a:lnTo>
                  <a:close/>
                </a:path>
              </a:pathLst>
            </a:custGeom>
            <a:solidFill>
              <a:srgbClr val="DCD2B8"/>
            </a:solidFill>
          </p:spPr>
          <p:txBody>
            <a:bodyPr wrap="square" lIns="0" tIns="0" rIns="0" bIns="0" rtlCol="0"/>
            <a:lstStyle/>
            <a:p>
              <a:endParaRPr/>
            </a:p>
          </p:txBody>
        </p:sp>
        <p:sp>
          <p:nvSpPr>
            <p:cNvPr id="207" name="object 207"/>
            <p:cNvSpPr/>
            <p:nvPr/>
          </p:nvSpPr>
          <p:spPr>
            <a:xfrm>
              <a:off x="4801902" y="3584396"/>
              <a:ext cx="566293" cy="787644"/>
            </a:xfrm>
            <a:prstGeom prst="rect">
              <a:avLst/>
            </a:prstGeom>
            <a:blipFill>
              <a:blip r:embed="rId77" cstate="print"/>
              <a:stretch>
                <a:fillRect/>
              </a:stretch>
            </a:blipFill>
          </p:spPr>
          <p:txBody>
            <a:bodyPr wrap="square" lIns="0" tIns="0" rIns="0" bIns="0" rtlCol="0"/>
            <a:lstStyle/>
            <a:p>
              <a:endParaRPr/>
            </a:p>
          </p:txBody>
        </p:sp>
        <p:sp>
          <p:nvSpPr>
            <p:cNvPr id="208" name="object 208"/>
            <p:cNvSpPr/>
            <p:nvPr/>
          </p:nvSpPr>
          <p:spPr>
            <a:xfrm>
              <a:off x="4802013" y="3773957"/>
              <a:ext cx="215265" cy="598170"/>
            </a:xfrm>
            <a:custGeom>
              <a:avLst/>
              <a:gdLst/>
              <a:ahLst/>
              <a:cxnLst/>
              <a:rect l="l" t="t" r="r" b="b"/>
              <a:pathLst>
                <a:path w="215264" h="598170">
                  <a:moveTo>
                    <a:pt x="214885" y="118705"/>
                  </a:moveTo>
                  <a:lnTo>
                    <a:pt x="165557" y="106343"/>
                  </a:lnTo>
                  <a:lnTo>
                    <a:pt x="118803" y="87956"/>
                  </a:lnTo>
                  <a:lnTo>
                    <a:pt x="75224" y="63879"/>
                  </a:lnTo>
                  <a:lnTo>
                    <a:pt x="35422" y="34448"/>
                  </a:lnTo>
                  <a:lnTo>
                    <a:pt x="0" y="0"/>
                  </a:lnTo>
                  <a:lnTo>
                    <a:pt x="0" y="488880"/>
                  </a:lnTo>
                  <a:lnTo>
                    <a:pt x="35965" y="521453"/>
                  </a:lnTo>
                  <a:lnTo>
                    <a:pt x="76055" y="548968"/>
                  </a:lnTo>
                  <a:lnTo>
                    <a:pt x="119650" y="571117"/>
                  </a:lnTo>
                  <a:lnTo>
                    <a:pt x="166132" y="587592"/>
                  </a:lnTo>
                  <a:lnTo>
                    <a:pt x="214885" y="598082"/>
                  </a:lnTo>
                  <a:lnTo>
                    <a:pt x="214774" y="118694"/>
                  </a:lnTo>
                </a:path>
              </a:pathLst>
            </a:custGeom>
            <a:ln w="3996">
              <a:solidFill>
                <a:srgbClr val="FFFFFF"/>
              </a:solidFill>
            </a:ln>
          </p:spPr>
          <p:txBody>
            <a:bodyPr wrap="square" lIns="0" tIns="0" rIns="0" bIns="0" rtlCol="0"/>
            <a:lstStyle/>
            <a:p>
              <a:endParaRPr/>
            </a:p>
          </p:txBody>
        </p:sp>
        <p:sp>
          <p:nvSpPr>
            <p:cNvPr id="209" name="object 209"/>
            <p:cNvSpPr/>
            <p:nvPr/>
          </p:nvSpPr>
          <p:spPr>
            <a:xfrm>
              <a:off x="5016786" y="3701179"/>
              <a:ext cx="351408" cy="670317"/>
            </a:xfrm>
            <a:prstGeom prst="rect">
              <a:avLst/>
            </a:prstGeom>
            <a:blipFill>
              <a:blip r:embed="rId78" cstate="print"/>
              <a:stretch>
                <a:fillRect/>
              </a:stretch>
            </a:blipFill>
          </p:spPr>
          <p:txBody>
            <a:bodyPr wrap="square" lIns="0" tIns="0" rIns="0" bIns="0" rtlCol="0"/>
            <a:lstStyle/>
            <a:p>
              <a:endParaRPr/>
            </a:p>
          </p:txBody>
        </p:sp>
        <p:sp>
          <p:nvSpPr>
            <p:cNvPr id="210" name="object 210"/>
            <p:cNvSpPr/>
            <p:nvPr/>
          </p:nvSpPr>
          <p:spPr>
            <a:xfrm>
              <a:off x="5016787" y="3701178"/>
              <a:ext cx="351790" cy="670560"/>
            </a:xfrm>
            <a:custGeom>
              <a:avLst/>
              <a:gdLst/>
              <a:ahLst/>
              <a:cxnLst/>
              <a:rect l="l" t="t" r="r" b="b"/>
              <a:pathLst>
                <a:path w="351789" h="670560">
                  <a:moveTo>
                    <a:pt x="0" y="191473"/>
                  </a:moveTo>
                  <a:lnTo>
                    <a:pt x="0" y="670317"/>
                  </a:lnTo>
                  <a:lnTo>
                    <a:pt x="351408" y="480722"/>
                  </a:lnTo>
                  <a:lnTo>
                    <a:pt x="351408" y="0"/>
                  </a:lnTo>
                  <a:lnTo>
                    <a:pt x="0" y="191473"/>
                  </a:lnTo>
                  <a:close/>
                </a:path>
              </a:pathLst>
            </a:custGeom>
            <a:ln w="3996">
              <a:solidFill>
                <a:srgbClr val="FFFFFF"/>
              </a:solidFill>
            </a:ln>
          </p:spPr>
          <p:txBody>
            <a:bodyPr wrap="square" lIns="0" tIns="0" rIns="0" bIns="0" rtlCol="0"/>
            <a:lstStyle/>
            <a:p>
              <a:endParaRPr/>
            </a:p>
          </p:txBody>
        </p:sp>
        <p:sp>
          <p:nvSpPr>
            <p:cNvPr id="211" name="object 211"/>
            <p:cNvSpPr/>
            <p:nvPr/>
          </p:nvSpPr>
          <p:spPr>
            <a:xfrm>
              <a:off x="4801901" y="3584397"/>
              <a:ext cx="566420" cy="788035"/>
            </a:xfrm>
            <a:custGeom>
              <a:avLst/>
              <a:gdLst/>
              <a:ahLst/>
              <a:cxnLst/>
              <a:rect l="l" t="t" r="r" b="b"/>
              <a:pathLst>
                <a:path w="566420" h="788035">
                  <a:moveTo>
                    <a:pt x="566293" y="116771"/>
                  </a:moveTo>
                  <a:lnTo>
                    <a:pt x="348522" y="0"/>
                  </a:lnTo>
                  <a:lnTo>
                    <a:pt x="0" y="190094"/>
                  </a:lnTo>
                  <a:lnTo>
                    <a:pt x="110" y="678431"/>
                  </a:lnTo>
                  <a:lnTo>
                    <a:pt x="36076" y="710998"/>
                  </a:lnTo>
                  <a:lnTo>
                    <a:pt x="76166" y="738510"/>
                  </a:lnTo>
                  <a:lnTo>
                    <a:pt x="119761" y="760657"/>
                  </a:lnTo>
                  <a:lnTo>
                    <a:pt x="166243" y="777131"/>
                  </a:lnTo>
                  <a:lnTo>
                    <a:pt x="214996" y="787622"/>
                  </a:lnTo>
                  <a:lnTo>
                    <a:pt x="566293" y="597493"/>
                  </a:lnTo>
                  <a:lnTo>
                    <a:pt x="566293" y="116771"/>
                  </a:lnTo>
                  <a:close/>
                </a:path>
              </a:pathLst>
            </a:custGeom>
            <a:ln w="11104">
              <a:solidFill>
                <a:srgbClr val="000000"/>
              </a:solidFill>
            </a:ln>
          </p:spPr>
          <p:txBody>
            <a:bodyPr wrap="square" lIns="0" tIns="0" rIns="0" bIns="0" rtlCol="0"/>
            <a:lstStyle/>
            <a:p>
              <a:endParaRPr/>
            </a:p>
          </p:txBody>
        </p:sp>
        <p:sp>
          <p:nvSpPr>
            <p:cNvPr id="212" name="object 212"/>
            <p:cNvSpPr/>
            <p:nvPr/>
          </p:nvSpPr>
          <p:spPr>
            <a:xfrm>
              <a:off x="4883556" y="4070505"/>
              <a:ext cx="34437" cy="43230"/>
            </a:xfrm>
            <a:prstGeom prst="rect">
              <a:avLst/>
            </a:prstGeom>
            <a:blipFill>
              <a:blip r:embed="rId79" cstate="print"/>
              <a:stretch>
                <a:fillRect/>
              </a:stretch>
            </a:blipFill>
          </p:spPr>
          <p:txBody>
            <a:bodyPr wrap="square" lIns="0" tIns="0" rIns="0" bIns="0" rtlCol="0"/>
            <a:lstStyle/>
            <a:p>
              <a:endParaRPr/>
            </a:p>
          </p:txBody>
        </p:sp>
        <p:sp>
          <p:nvSpPr>
            <p:cNvPr id="213" name="object 213"/>
            <p:cNvSpPr/>
            <p:nvPr/>
          </p:nvSpPr>
          <p:spPr>
            <a:xfrm>
              <a:off x="4883556" y="4070506"/>
              <a:ext cx="34925" cy="43815"/>
            </a:xfrm>
            <a:custGeom>
              <a:avLst/>
              <a:gdLst/>
              <a:ahLst/>
              <a:cxnLst/>
              <a:rect l="l" t="t" r="r" b="b"/>
              <a:pathLst>
                <a:path w="34925" h="43814">
                  <a:moveTo>
                    <a:pt x="32670" y="15975"/>
                  </a:moveTo>
                  <a:lnTo>
                    <a:pt x="28485" y="8216"/>
                  </a:lnTo>
                  <a:lnTo>
                    <a:pt x="22750" y="2725"/>
                  </a:lnTo>
                  <a:lnTo>
                    <a:pt x="16203" y="0"/>
                  </a:lnTo>
                  <a:lnTo>
                    <a:pt x="9583" y="537"/>
                  </a:lnTo>
                  <a:lnTo>
                    <a:pt x="4155" y="4386"/>
                  </a:lnTo>
                  <a:lnTo>
                    <a:pt x="870" y="10694"/>
                  </a:lnTo>
                  <a:lnTo>
                    <a:pt x="0" y="18600"/>
                  </a:lnTo>
                  <a:lnTo>
                    <a:pt x="1814" y="27245"/>
                  </a:lnTo>
                  <a:lnTo>
                    <a:pt x="5998" y="35005"/>
                  </a:lnTo>
                  <a:lnTo>
                    <a:pt x="11734" y="40497"/>
                  </a:lnTo>
                  <a:lnTo>
                    <a:pt x="18281" y="43225"/>
                  </a:lnTo>
                  <a:lnTo>
                    <a:pt x="24900" y="42695"/>
                  </a:lnTo>
                  <a:lnTo>
                    <a:pt x="30313" y="38845"/>
                  </a:lnTo>
                  <a:lnTo>
                    <a:pt x="33572" y="32536"/>
                  </a:lnTo>
                  <a:lnTo>
                    <a:pt x="34437" y="24626"/>
                  </a:lnTo>
                  <a:lnTo>
                    <a:pt x="32670" y="15975"/>
                  </a:lnTo>
                  <a:close/>
                </a:path>
              </a:pathLst>
            </a:custGeom>
            <a:ln w="3997">
              <a:solidFill>
                <a:srgbClr val="000000"/>
              </a:solidFill>
            </a:ln>
          </p:spPr>
          <p:txBody>
            <a:bodyPr wrap="square" lIns="0" tIns="0" rIns="0" bIns="0" rtlCol="0"/>
            <a:lstStyle/>
            <a:p>
              <a:endParaRPr/>
            </a:p>
          </p:txBody>
        </p:sp>
        <p:sp>
          <p:nvSpPr>
            <p:cNvPr id="214" name="object 214"/>
            <p:cNvSpPr/>
            <p:nvPr/>
          </p:nvSpPr>
          <p:spPr>
            <a:xfrm>
              <a:off x="4833421" y="4166353"/>
              <a:ext cx="151847" cy="139743"/>
            </a:xfrm>
            <a:prstGeom prst="rect">
              <a:avLst/>
            </a:prstGeom>
            <a:blipFill>
              <a:blip r:embed="rId80" cstate="print"/>
              <a:stretch>
                <a:fillRect/>
              </a:stretch>
            </a:blipFill>
          </p:spPr>
          <p:txBody>
            <a:bodyPr wrap="square" lIns="0" tIns="0" rIns="0" bIns="0" rtlCol="0"/>
            <a:lstStyle/>
            <a:p>
              <a:endParaRPr/>
            </a:p>
          </p:txBody>
        </p:sp>
        <p:sp>
          <p:nvSpPr>
            <p:cNvPr id="215" name="object 215"/>
            <p:cNvSpPr/>
            <p:nvPr/>
          </p:nvSpPr>
          <p:spPr>
            <a:xfrm>
              <a:off x="4830760" y="3866177"/>
              <a:ext cx="157480" cy="88265"/>
            </a:xfrm>
            <a:custGeom>
              <a:avLst/>
              <a:gdLst/>
              <a:ahLst/>
              <a:cxnLst/>
              <a:rect l="l" t="t" r="r" b="b"/>
              <a:pathLst>
                <a:path w="157479" h="88264">
                  <a:moveTo>
                    <a:pt x="6326" y="0"/>
                  </a:moveTo>
                  <a:lnTo>
                    <a:pt x="3218" y="122"/>
                  </a:lnTo>
                  <a:lnTo>
                    <a:pt x="1442" y="1956"/>
                  </a:lnTo>
                  <a:lnTo>
                    <a:pt x="443" y="2912"/>
                  </a:lnTo>
                  <a:lnTo>
                    <a:pt x="0" y="4212"/>
                  </a:lnTo>
                  <a:lnTo>
                    <a:pt x="221" y="5512"/>
                  </a:lnTo>
                  <a:lnTo>
                    <a:pt x="554" y="8658"/>
                  </a:lnTo>
                  <a:lnTo>
                    <a:pt x="2441" y="11481"/>
                  </a:lnTo>
                  <a:lnTo>
                    <a:pt x="5327" y="13082"/>
                  </a:lnTo>
                  <a:lnTo>
                    <a:pt x="38048" y="37498"/>
                  </a:lnTo>
                  <a:lnTo>
                    <a:pt x="73381" y="58209"/>
                  </a:lnTo>
                  <a:lnTo>
                    <a:pt x="110982" y="75028"/>
                  </a:lnTo>
                  <a:lnTo>
                    <a:pt x="150508" y="87772"/>
                  </a:lnTo>
                  <a:lnTo>
                    <a:pt x="154615" y="86928"/>
                  </a:lnTo>
                  <a:lnTo>
                    <a:pt x="157057" y="83204"/>
                  </a:lnTo>
                  <a:lnTo>
                    <a:pt x="156169" y="79459"/>
                  </a:lnTo>
                  <a:lnTo>
                    <a:pt x="155503" y="76836"/>
                  </a:lnTo>
                  <a:lnTo>
                    <a:pt x="153394" y="74779"/>
                  </a:lnTo>
                  <a:lnTo>
                    <a:pt x="150508" y="74190"/>
                  </a:lnTo>
                  <a:lnTo>
                    <a:pt x="111776" y="61904"/>
                  </a:lnTo>
                  <a:lnTo>
                    <a:pt x="74907" y="45603"/>
                  </a:lnTo>
                  <a:lnTo>
                    <a:pt x="40264" y="25468"/>
                  </a:lnTo>
                  <a:lnTo>
                    <a:pt x="8213" y="1678"/>
                  </a:lnTo>
                  <a:lnTo>
                    <a:pt x="6326" y="0"/>
                  </a:lnTo>
                  <a:close/>
                </a:path>
              </a:pathLst>
            </a:custGeom>
            <a:solidFill>
              <a:srgbClr val="000000"/>
            </a:solidFill>
          </p:spPr>
          <p:txBody>
            <a:bodyPr wrap="square" lIns="0" tIns="0" rIns="0" bIns="0" rtlCol="0"/>
            <a:lstStyle/>
            <a:p>
              <a:endParaRPr/>
            </a:p>
          </p:txBody>
        </p:sp>
        <p:sp>
          <p:nvSpPr>
            <p:cNvPr id="216" name="object 216"/>
            <p:cNvSpPr/>
            <p:nvPr/>
          </p:nvSpPr>
          <p:spPr>
            <a:xfrm>
              <a:off x="4830760" y="3866177"/>
              <a:ext cx="157480" cy="88265"/>
            </a:xfrm>
            <a:custGeom>
              <a:avLst/>
              <a:gdLst/>
              <a:ahLst/>
              <a:cxnLst/>
              <a:rect l="l" t="t" r="r" b="b"/>
              <a:pathLst>
                <a:path w="157479" h="88264">
                  <a:moveTo>
                    <a:pt x="5327" y="13082"/>
                  </a:moveTo>
                  <a:lnTo>
                    <a:pt x="38048" y="37498"/>
                  </a:lnTo>
                  <a:lnTo>
                    <a:pt x="73381" y="58209"/>
                  </a:lnTo>
                  <a:lnTo>
                    <a:pt x="110982" y="75028"/>
                  </a:lnTo>
                  <a:lnTo>
                    <a:pt x="150508" y="87772"/>
                  </a:lnTo>
                  <a:lnTo>
                    <a:pt x="154615" y="86928"/>
                  </a:lnTo>
                  <a:lnTo>
                    <a:pt x="157057" y="83204"/>
                  </a:lnTo>
                  <a:lnTo>
                    <a:pt x="156169" y="79459"/>
                  </a:lnTo>
                  <a:lnTo>
                    <a:pt x="155503" y="76836"/>
                  </a:lnTo>
                  <a:lnTo>
                    <a:pt x="153394" y="74779"/>
                  </a:lnTo>
                  <a:lnTo>
                    <a:pt x="150508" y="74190"/>
                  </a:lnTo>
                  <a:lnTo>
                    <a:pt x="111776" y="61904"/>
                  </a:lnTo>
                  <a:lnTo>
                    <a:pt x="74907" y="45603"/>
                  </a:lnTo>
                  <a:lnTo>
                    <a:pt x="40264" y="25468"/>
                  </a:lnTo>
                  <a:lnTo>
                    <a:pt x="8213" y="1678"/>
                  </a:lnTo>
                  <a:lnTo>
                    <a:pt x="6326" y="0"/>
                  </a:lnTo>
                  <a:lnTo>
                    <a:pt x="3218" y="122"/>
                  </a:lnTo>
                  <a:lnTo>
                    <a:pt x="1442" y="1956"/>
                  </a:lnTo>
                  <a:lnTo>
                    <a:pt x="443" y="2912"/>
                  </a:lnTo>
                  <a:lnTo>
                    <a:pt x="0" y="4212"/>
                  </a:lnTo>
                  <a:lnTo>
                    <a:pt x="221" y="5512"/>
                  </a:lnTo>
                  <a:lnTo>
                    <a:pt x="554" y="8658"/>
                  </a:lnTo>
                  <a:lnTo>
                    <a:pt x="2441" y="11481"/>
                  </a:lnTo>
                  <a:lnTo>
                    <a:pt x="5327" y="13082"/>
                  </a:lnTo>
                  <a:close/>
                </a:path>
              </a:pathLst>
            </a:custGeom>
            <a:ln w="3999">
              <a:solidFill>
                <a:srgbClr val="000000"/>
              </a:solidFill>
            </a:ln>
          </p:spPr>
          <p:txBody>
            <a:bodyPr wrap="square" lIns="0" tIns="0" rIns="0" bIns="0" rtlCol="0"/>
            <a:lstStyle/>
            <a:p>
              <a:endParaRPr/>
            </a:p>
          </p:txBody>
        </p:sp>
        <p:sp>
          <p:nvSpPr>
            <p:cNvPr id="217" name="object 217"/>
            <p:cNvSpPr/>
            <p:nvPr/>
          </p:nvSpPr>
          <p:spPr>
            <a:xfrm>
              <a:off x="4877547" y="3909091"/>
              <a:ext cx="44229" cy="27931"/>
            </a:xfrm>
            <a:prstGeom prst="rect">
              <a:avLst/>
            </a:prstGeom>
            <a:blipFill>
              <a:blip r:embed="rId81" cstate="print"/>
              <a:stretch>
                <a:fillRect/>
              </a:stretch>
            </a:blipFill>
          </p:spPr>
          <p:txBody>
            <a:bodyPr wrap="square" lIns="0" tIns="0" rIns="0" bIns="0" rtlCol="0"/>
            <a:lstStyle/>
            <a:p>
              <a:endParaRPr/>
            </a:p>
          </p:txBody>
        </p:sp>
        <p:sp>
          <p:nvSpPr>
            <p:cNvPr id="218" name="object 218"/>
            <p:cNvSpPr/>
            <p:nvPr/>
          </p:nvSpPr>
          <p:spPr>
            <a:xfrm>
              <a:off x="4877546" y="3909090"/>
              <a:ext cx="44450" cy="27940"/>
            </a:xfrm>
            <a:custGeom>
              <a:avLst/>
              <a:gdLst/>
              <a:ahLst/>
              <a:cxnLst/>
              <a:rect l="l" t="t" r="r" b="b"/>
              <a:pathLst>
                <a:path w="44450" h="27939">
                  <a:moveTo>
                    <a:pt x="44229" y="27186"/>
                  </a:moveTo>
                  <a:lnTo>
                    <a:pt x="35823" y="11500"/>
                  </a:lnTo>
                  <a:lnTo>
                    <a:pt x="24930" y="2226"/>
                  </a:lnTo>
                  <a:lnTo>
                    <a:pt x="12809" y="0"/>
                  </a:lnTo>
                  <a:lnTo>
                    <a:pt x="719" y="5457"/>
                  </a:lnTo>
                  <a:lnTo>
                    <a:pt x="0" y="12549"/>
                  </a:lnTo>
                  <a:lnTo>
                    <a:pt x="4618" y="19002"/>
                  </a:lnTo>
                  <a:lnTo>
                    <a:pt x="13752" y="24115"/>
                  </a:lnTo>
                  <a:lnTo>
                    <a:pt x="26581" y="27186"/>
                  </a:lnTo>
                  <a:lnTo>
                    <a:pt x="32353" y="27931"/>
                  </a:lnTo>
                  <a:lnTo>
                    <a:pt x="38457" y="27931"/>
                  </a:lnTo>
                  <a:lnTo>
                    <a:pt x="44229" y="27186"/>
                  </a:lnTo>
                  <a:close/>
                </a:path>
              </a:pathLst>
            </a:custGeom>
            <a:ln w="3175">
              <a:solidFill>
                <a:srgbClr val="FFFFFF"/>
              </a:solidFill>
            </a:ln>
          </p:spPr>
          <p:txBody>
            <a:bodyPr wrap="square" lIns="0" tIns="0" rIns="0" bIns="0" rtlCol="0"/>
            <a:lstStyle/>
            <a:p>
              <a:endParaRPr/>
            </a:p>
          </p:txBody>
        </p:sp>
        <p:sp>
          <p:nvSpPr>
            <p:cNvPr id="219" name="object 219"/>
            <p:cNvSpPr/>
            <p:nvPr/>
          </p:nvSpPr>
          <p:spPr>
            <a:xfrm>
              <a:off x="4836753" y="3919138"/>
              <a:ext cx="145180" cy="112714"/>
            </a:xfrm>
            <a:prstGeom prst="rect">
              <a:avLst/>
            </a:prstGeom>
            <a:blipFill>
              <a:blip r:embed="rId82" cstate="print"/>
              <a:stretch>
                <a:fillRect/>
              </a:stretch>
            </a:blipFill>
          </p:spPr>
          <p:txBody>
            <a:bodyPr wrap="square" lIns="0" tIns="0" rIns="0" bIns="0" rtlCol="0"/>
            <a:lstStyle/>
            <a:p>
              <a:endParaRPr/>
            </a:p>
          </p:txBody>
        </p:sp>
        <p:sp>
          <p:nvSpPr>
            <p:cNvPr id="220" name="object 220"/>
            <p:cNvSpPr/>
            <p:nvPr/>
          </p:nvSpPr>
          <p:spPr>
            <a:xfrm>
              <a:off x="4836754" y="3926608"/>
              <a:ext cx="145415" cy="84455"/>
            </a:xfrm>
            <a:custGeom>
              <a:avLst/>
              <a:gdLst/>
              <a:ahLst/>
              <a:cxnLst/>
              <a:rect l="l" t="t" r="r" b="b"/>
              <a:pathLst>
                <a:path w="145414" h="84454">
                  <a:moveTo>
                    <a:pt x="0" y="0"/>
                  </a:moveTo>
                  <a:lnTo>
                    <a:pt x="32564" y="34074"/>
                  </a:lnTo>
                  <a:lnTo>
                    <a:pt x="67886" y="54842"/>
                  </a:lnTo>
                  <a:lnTo>
                    <a:pt x="105560" y="71613"/>
                  </a:lnTo>
                  <a:lnTo>
                    <a:pt x="145180" y="84193"/>
                  </a:lnTo>
                  <a:lnTo>
                    <a:pt x="145180" y="74690"/>
                  </a:lnTo>
                  <a:lnTo>
                    <a:pt x="105857" y="61509"/>
                  </a:lnTo>
                  <a:lnTo>
                    <a:pt x="68344" y="44560"/>
                  </a:lnTo>
                  <a:lnTo>
                    <a:pt x="32954" y="24004"/>
                  </a:lnTo>
                  <a:lnTo>
                    <a:pt x="0" y="0"/>
                  </a:lnTo>
                  <a:close/>
                </a:path>
              </a:pathLst>
            </a:custGeom>
            <a:solidFill>
              <a:srgbClr val="000000"/>
            </a:solidFill>
          </p:spPr>
          <p:txBody>
            <a:bodyPr wrap="square" lIns="0" tIns="0" rIns="0" bIns="0" rtlCol="0"/>
            <a:lstStyle/>
            <a:p>
              <a:endParaRPr/>
            </a:p>
          </p:txBody>
        </p:sp>
        <p:sp>
          <p:nvSpPr>
            <p:cNvPr id="221" name="object 221"/>
            <p:cNvSpPr/>
            <p:nvPr/>
          </p:nvSpPr>
          <p:spPr>
            <a:xfrm>
              <a:off x="4836754" y="3918460"/>
              <a:ext cx="145415" cy="113030"/>
            </a:xfrm>
            <a:custGeom>
              <a:avLst/>
              <a:gdLst/>
              <a:ahLst/>
              <a:cxnLst/>
              <a:rect l="l" t="t" r="r" b="b"/>
              <a:pathLst>
                <a:path w="145414" h="113029">
                  <a:moveTo>
                    <a:pt x="0" y="0"/>
                  </a:moveTo>
                  <a:lnTo>
                    <a:pt x="0" y="38023"/>
                  </a:lnTo>
                  <a:lnTo>
                    <a:pt x="32954" y="62032"/>
                  </a:lnTo>
                  <a:lnTo>
                    <a:pt x="68344" y="82587"/>
                  </a:lnTo>
                  <a:lnTo>
                    <a:pt x="105857" y="99534"/>
                  </a:lnTo>
                  <a:lnTo>
                    <a:pt x="145180" y="112714"/>
                  </a:lnTo>
                </a:path>
              </a:pathLst>
            </a:custGeom>
            <a:ln w="3999">
              <a:solidFill>
                <a:srgbClr val="FFFFFF"/>
              </a:solidFill>
            </a:ln>
          </p:spPr>
          <p:txBody>
            <a:bodyPr wrap="square" lIns="0" tIns="0" rIns="0" bIns="0" rtlCol="0"/>
            <a:lstStyle/>
            <a:p>
              <a:endParaRPr/>
            </a:p>
          </p:txBody>
        </p:sp>
        <p:sp>
          <p:nvSpPr>
            <p:cNvPr id="222" name="object 222"/>
            <p:cNvSpPr/>
            <p:nvPr/>
          </p:nvSpPr>
          <p:spPr>
            <a:xfrm>
              <a:off x="4836754" y="3919816"/>
              <a:ext cx="145415" cy="113030"/>
            </a:xfrm>
            <a:custGeom>
              <a:avLst/>
              <a:gdLst/>
              <a:ahLst/>
              <a:cxnLst/>
              <a:rect l="l" t="t" r="r" b="b"/>
              <a:pathLst>
                <a:path w="145414" h="113029">
                  <a:moveTo>
                    <a:pt x="145180" y="112714"/>
                  </a:moveTo>
                  <a:lnTo>
                    <a:pt x="145180" y="74690"/>
                  </a:lnTo>
                  <a:lnTo>
                    <a:pt x="105935" y="61332"/>
                  </a:lnTo>
                  <a:lnTo>
                    <a:pt x="68469" y="44331"/>
                  </a:lnTo>
                  <a:lnTo>
                    <a:pt x="33064" y="23836"/>
                  </a:lnTo>
                  <a:lnTo>
                    <a:pt x="0" y="0"/>
                  </a:lnTo>
                </a:path>
              </a:pathLst>
            </a:custGeom>
            <a:ln w="3999">
              <a:solidFill>
                <a:srgbClr val="000000"/>
              </a:solidFill>
            </a:ln>
          </p:spPr>
          <p:txBody>
            <a:bodyPr wrap="square" lIns="0" tIns="0" rIns="0" bIns="0" rtlCol="0"/>
            <a:lstStyle/>
            <a:p>
              <a:endParaRPr/>
            </a:p>
          </p:txBody>
        </p:sp>
        <p:sp>
          <p:nvSpPr>
            <p:cNvPr id="223" name="object 223"/>
            <p:cNvSpPr/>
            <p:nvPr/>
          </p:nvSpPr>
          <p:spPr>
            <a:xfrm>
              <a:off x="5244658" y="4365939"/>
              <a:ext cx="61594" cy="62865"/>
            </a:xfrm>
            <a:custGeom>
              <a:avLst/>
              <a:gdLst/>
              <a:ahLst/>
              <a:cxnLst/>
              <a:rect l="l" t="t" r="r" b="b"/>
              <a:pathLst>
                <a:path w="61595" h="62864">
                  <a:moveTo>
                    <a:pt x="37627" y="0"/>
                  </a:moveTo>
                  <a:lnTo>
                    <a:pt x="0" y="61464"/>
                  </a:lnTo>
                  <a:lnTo>
                    <a:pt x="10055" y="62498"/>
                  </a:lnTo>
                  <a:lnTo>
                    <a:pt x="20006" y="61496"/>
                  </a:lnTo>
                  <a:lnTo>
                    <a:pt x="29500" y="58524"/>
                  </a:lnTo>
                  <a:lnTo>
                    <a:pt x="38182" y="53650"/>
                  </a:lnTo>
                  <a:lnTo>
                    <a:pt x="49593" y="47982"/>
                  </a:lnTo>
                  <a:lnTo>
                    <a:pt x="57550" y="38930"/>
                  </a:lnTo>
                  <a:lnTo>
                    <a:pt x="61345" y="27722"/>
                  </a:lnTo>
                  <a:lnTo>
                    <a:pt x="60269" y="15582"/>
                  </a:lnTo>
                  <a:lnTo>
                    <a:pt x="59493" y="13204"/>
                  </a:lnTo>
                  <a:lnTo>
                    <a:pt x="58494" y="10914"/>
                  </a:lnTo>
                  <a:lnTo>
                    <a:pt x="57162" y="8769"/>
                  </a:lnTo>
                  <a:lnTo>
                    <a:pt x="37627" y="0"/>
                  </a:lnTo>
                  <a:close/>
                </a:path>
              </a:pathLst>
            </a:custGeom>
            <a:solidFill>
              <a:srgbClr val="DCD2B8"/>
            </a:solidFill>
          </p:spPr>
          <p:txBody>
            <a:bodyPr wrap="square" lIns="0" tIns="0" rIns="0" bIns="0" rtlCol="0"/>
            <a:lstStyle/>
            <a:p>
              <a:endParaRPr/>
            </a:p>
          </p:txBody>
        </p:sp>
        <p:sp>
          <p:nvSpPr>
            <p:cNvPr id="224" name="object 224"/>
            <p:cNvSpPr/>
            <p:nvPr/>
          </p:nvSpPr>
          <p:spPr>
            <a:xfrm>
              <a:off x="5085049" y="4143622"/>
              <a:ext cx="188579" cy="276675"/>
            </a:xfrm>
            <a:prstGeom prst="rect">
              <a:avLst/>
            </a:prstGeom>
            <a:blipFill>
              <a:blip r:embed="rId83" cstate="print"/>
              <a:stretch>
                <a:fillRect/>
              </a:stretch>
            </a:blipFill>
          </p:spPr>
          <p:txBody>
            <a:bodyPr wrap="square" lIns="0" tIns="0" rIns="0" bIns="0" rtlCol="0"/>
            <a:lstStyle/>
            <a:p>
              <a:endParaRPr/>
            </a:p>
          </p:txBody>
        </p:sp>
        <p:sp>
          <p:nvSpPr>
            <p:cNvPr id="225" name="object 225"/>
            <p:cNvSpPr/>
            <p:nvPr/>
          </p:nvSpPr>
          <p:spPr>
            <a:xfrm>
              <a:off x="5099367" y="4174744"/>
              <a:ext cx="146050" cy="241935"/>
            </a:xfrm>
            <a:custGeom>
              <a:avLst/>
              <a:gdLst/>
              <a:ahLst/>
              <a:cxnLst/>
              <a:rect l="l" t="t" r="r" b="b"/>
              <a:pathLst>
                <a:path w="146050" h="241935">
                  <a:moveTo>
                    <a:pt x="0" y="0"/>
                  </a:moveTo>
                  <a:lnTo>
                    <a:pt x="145624" y="80037"/>
                  </a:lnTo>
                  <a:lnTo>
                    <a:pt x="145402" y="241889"/>
                  </a:lnTo>
                </a:path>
              </a:pathLst>
            </a:custGeom>
            <a:ln w="7994">
              <a:solidFill>
                <a:srgbClr val="D0BB9D"/>
              </a:solidFill>
            </a:ln>
          </p:spPr>
          <p:txBody>
            <a:bodyPr wrap="square" lIns="0" tIns="0" rIns="0" bIns="0" rtlCol="0"/>
            <a:lstStyle/>
            <a:p>
              <a:endParaRPr/>
            </a:p>
          </p:txBody>
        </p:sp>
        <p:sp>
          <p:nvSpPr>
            <p:cNvPr id="226" name="object 226"/>
            <p:cNvSpPr/>
            <p:nvPr/>
          </p:nvSpPr>
          <p:spPr>
            <a:xfrm>
              <a:off x="5085049" y="4172521"/>
              <a:ext cx="154305" cy="246379"/>
            </a:xfrm>
            <a:custGeom>
              <a:avLst/>
              <a:gdLst/>
              <a:ahLst/>
              <a:cxnLst/>
              <a:rect l="l" t="t" r="r" b="b"/>
              <a:pathLst>
                <a:path w="154304" h="246379">
                  <a:moveTo>
                    <a:pt x="0" y="0"/>
                  </a:moveTo>
                  <a:lnTo>
                    <a:pt x="154060" y="84482"/>
                  </a:lnTo>
                  <a:lnTo>
                    <a:pt x="153838" y="246335"/>
                  </a:lnTo>
                </a:path>
              </a:pathLst>
            </a:custGeom>
            <a:ln w="3997">
              <a:solidFill>
                <a:srgbClr val="FFFFFF"/>
              </a:solidFill>
            </a:ln>
          </p:spPr>
          <p:txBody>
            <a:bodyPr wrap="square" lIns="0" tIns="0" rIns="0" bIns="0" rtlCol="0"/>
            <a:lstStyle/>
            <a:p>
              <a:endParaRPr/>
            </a:p>
          </p:txBody>
        </p:sp>
        <p:sp>
          <p:nvSpPr>
            <p:cNvPr id="227" name="object 227"/>
            <p:cNvSpPr/>
            <p:nvPr/>
          </p:nvSpPr>
          <p:spPr>
            <a:xfrm>
              <a:off x="5085049" y="4143622"/>
              <a:ext cx="188595" cy="276860"/>
            </a:xfrm>
            <a:custGeom>
              <a:avLst/>
              <a:gdLst/>
              <a:ahLst/>
              <a:cxnLst/>
              <a:rect l="l" t="t" r="r" b="b"/>
              <a:pathLst>
                <a:path w="188595" h="276860">
                  <a:moveTo>
                    <a:pt x="0" y="191195"/>
                  </a:moveTo>
                  <a:lnTo>
                    <a:pt x="154060" y="275678"/>
                  </a:lnTo>
                  <a:lnTo>
                    <a:pt x="164519" y="276679"/>
                  </a:lnTo>
                  <a:lnTo>
                    <a:pt x="174219" y="273915"/>
                  </a:lnTo>
                  <a:lnTo>
                    <a:pt x="182108" y="267914"/>
                  </a:lnTo>
                  <a:lnTo>
                    <a:pt x="187136" y="259206"/>
                  </a:lnTo>
                  <a:lnTo>
                    <a:pt x="188246" y="255905"/>
                  </a:lnTo>
                  <a:lnTo>
                    <a:pt x="188579" y="252426"/>
                  </a:lnTo>
                  <a:lnTo>
                    <a:pt x="188135" y="248991"/>
                  </a:lnTo>
                  <a:lnTo>
                    <a:pt x="188135" y="106712"/>
                  </a:lnTo>
                  <a:lnTo>
                    <a:pt x="98896" y="55662"/>
                  </a:lnTo>
                  <a:lnTo>
                    <a:pt x="94678" y="36367"/>
                  </a:lnTo>
                  <a:lnTo>
                    <a:pt x="18869" y="0"/>
                  </a:lnTo>
                  <a:lnTo>
                    <a:pt x="18092" y="36811"/>
                  </a:lnTo>
                  <a:lnTo>
                    <a:pt x="12542" y="33188"/>
                  </a:lnTo>
                  <a:lnTo>
                    <a:pt x="6437" y="30509"/>
                  </a:lnTo>
                  <a:lnTo>
                    <a:pt x="0" y="28898"/>
                  </a:lnTo>
                  <a:lnTo>
                    <a:pt x="0" y="191195"/>
                  </a:lnTo>
                  <a:close/>
                </a:path>
              </a:pathLst>
            </a:custGeom>
            <a:ln w="11104">
              <a:solidFill>
                <a:srgbClr val="000000"/>
              </a:solidFill>
            </a:ln>
          </p:spPr>
          <p:txBody>
            <a:bodyPr wrap="square" lIns="0" tIns="0" rIns="0" bIns="0" rtlCol="0"/>
            <a:lstStyle/>
            <a:p>
              <a:endParaRPr/>
            </a:p>
          </p:txBody>
        </p:sp>
        <p:sp>
          <p:nvSpPr>
            <p:cNvPr id="228" name="object 228"/>
            <p:cNvSpPr/>
            <p:nvPr/>
          </p:nvSpPr>
          <p:spPr>
            <a:xfrm>
              <a:off x="5112353" y="4244044"/>
              <a:ext cx="107220" cy="104367"/>
            </a:xfrm>
            <a:prstGeom prst="rect">
              <a:avLst/>
            </a:prstGeom>
            <a:blipFill>
              <a:blip r:embed="rId84" cstate="print"/>
              <a:stretch>
                <a:fillRect/>
              </a:stretch>
            </a:blipFill>
          </p:spPr>
          <p:txBody>
            <a:bodyPr wrap="square" lIns="0" tIns="0" rIns="0" bIns="0" rtlCol="0"/>
            <a:lstStyle/>
            <a:p>
              <a:endParaRPr/>
            </a:p>
          </p:txBody>
        </p:sp>
        <p:sp>
          <p:nvSpPr>
            <p:cNvPr id="229" name="object 229"/>
            <p:cNvSpPr/>
            <p:nvPr/>
          </p:nvSpPr>
          <p:spPr>
            <a:xfrm>
              <a:off x="5116850" y="4245534"/>
              <a:ext cx="102834" cy="101699"/>
            </a:xfrm>
            <a:prstGeom prst="rect">
              <a:avLst/>
            </a:prstGeom>
            <a:blipFill>
              <a:blip r:embed="rId85" cstate="print"/>
              <a:stretch>
                <a:fillRect/>
              </a:stretch>
            </a:blipFill>
          </p:spPr>
          <p:txBody>
            <a:bodyPr wrap="square" lIns="0" tIns="0" rIns="0" bIns="0" rtlCol="0"/>
            <a:lstStyle/>
            <a:p>
              <a:endParaRPr/>
            </a:p>
          </p:txBody>
        </p:sp>
        <p:sp>
          <p:nvSpPr>
            <p:cNvPr id="230" name="object 230"/>
            <p:cNvSpPr/>
            <p:nvPr/>
          </p:nvSpPr>
          <p:spPr>
            <a:xfrm>
              <a:off x="5655448" y="4373129"/>
              <a:ext cx="245602" cy="156484"/>
            </a:xfrm>
            <a:prstGeom prst="rect">
              <a:avLst/>
            </a:prstGeom>
            <a:blipFill>
              <a:blip r:embed="rId86" cstate="print"/>
              <a:stretch>
                <a:fillRect/>
              </a:stretch>
            </a:blipFill>
          </p:spPr>
          <p:txBody>
            <a:bodyPr wrap="square" lIns="0" tIns="0" rIns="0" bIns="0" rtlCol="0"/>
            <a:lstStyle/>
            <a:p>
              <a:endParaRPr/>
            </a:p>
          </p:txBody>
        </p:sp>
        <p:sp>
          <p:nvSpPr>
            <p:cNvPr id="231" name="object 231"/>
            <p:cNvSpPr/>
            <p:nvPr/>
          </p:nvSpPr>
          <p:spPr>
            <a:xfrm>
              <a:off x="5525585" y="4048236"/>
              <a:ext cx="346080" cy="481333"/>
            </a:xfrm>
            <a:prstGeom prst="rect">
              <a:avLst/>
            </a:prstGeom>
            <a:blipFill>
              <a:blip r:embed="rId87" cstate="print"/>
              <a:stretch>
                <a:fillRect/>
              </a:stretch>
            </a:blipFill>
          </p:spPr>
          <p:txBody>
            <a:bodyPr wrap="square" lIns="0" tIns="0" rIns="0" bIns="0" rtlCol="0"/>
            <a:lstStyle/>
            <a:p>
              <a:endParaRPr/>
            </a:p>
          </p:txBody>
        </p:sp>
        <p:sp>
          <p:nvSpPr>
            <p:cNvPr id="232" name="object 232"/>
            <p:cNvSpPr/>
            <p:nvPr/>
          </p:nvSpPr>
          <p:spPr>
            <a:xfrm>
              <a:off x="5525586" y="4164073"/>
              <a:ext cx="131445" cy="365760"/>
            </a:xfrm>
            <a:custGeom>
              <a:avLst/>
              <a:gdLst/>
              <a:ahLst/>
              <a:cxnLst/>
              <a:rect l="l" t="t" r="r" b="b"/>
              <a:pathLst>
                <a:path w="131445" h="365760">
                  <a:moveTo>
                    <a:pt x="131417" y="72545"/>
                  </a:moveTo>
                  <a:lnTo>
                    <a:pt x="93932" y="62517"/>
                  </a:lnTo>
                  <a:lnTo>
                    <a:pt x="59049" y="46817"/>
                  </a:lnTo>
                  <a:lnTo>
                    <a:pt x="27495" y="25846"/>
                  </a:lnTo>
                  <a:lnTo>
                    <a:pt x="0" y="0"/>
                  </a:lnTo>
                  <a:lnTo>
                    <a:pt x="0" y="298763"/>
                  </a:lnTo>
                  <a:lnTo>
                    <a:pt x="59548" y="342670"/>
                  </a:lnTo>
                  <a:lnTo>
                    <a:pt x="131417" y="365496"/>
                  </a:lnTo>
                  <a:lnTo>
                    <a:pt x="131306" y="72545"/>
                  </a:lnTo>
                </a:path>
              </a:pathLst>
            </a:custGeom>
            <a:ln w="3996">
              <a:solidFill>
                <a:srgbClr val="FFFFFF"/>
              </a:solidFill>
            </a:ln>
          </p:spPr>
          <p:txBody>
            <a:bodyPr wrap="square" lIns="0" tIns="0" rIns="0" bIns="0" rtlCol="0"/>
            <a:lstStyle/>
            <a:p>
              <a:endParaRPr/>
            </a:p>
          </p:txBody>
        </p:sp>
        <p:sp>
          <p:nvSpPr>
            <p:cNvPr id="233" name="object 233"/>
            <p:cNvSpPr/>
            <p:nvPr/>
          </p:nvSpPr>
          <p:spPr>
            <a:xfrm>
              <a:off x="5656891" y="4119603"/>
              <a:ext cx="214774" cy="409632"/>
            </a:xfrm>
            <a:prstGeom prst="rect">
              <a:avLst/>
            </a:prstGeom>
            <a:blipFill>
              <a:blip r:embed="rId88" cstate="print"/>
              <a:stretch>
                <a:fillRect/>
              </a:stretch>
            </a:blipFill>
          </p:spPr>
          <p:txBody>
            <a:bodyPr wrap="square" lIns="0" tIns="0" rIns="0" bIns="0" rtlCol="0"/>
            <a:lstStyle/>
            <a:p>
              <a:endParaRPr/>
            </a:p>
          </p:txBody>
        </p:sp>
        <p:sp>
          <p:nvSpPr>
            <p:cNvPr id="234" name="object 234"/>
            <p:cNvSpPr/>
            <p:nvPr/>
          </p:nvSpPr>
          <p:spPr>
            <a:xfrm>
              <a:off x="5656892" y="4119604"/>
              <a:ext cx="215265" cy="410209"/>
            </a:xfrm>
            <a:custGeom>
              <a:avLst/>
              <a:gdLst/>
              <a:ahLst/>
              <a:cxnLst/>
              <a:rect l="l" t="t" r="r" b="b"/>
              <a:pathLst>
                <a:path w="215264" h="410210">
                  <a:moveTo>
                    <a:pt x="0" y="117015"/>
                  </a:moveTo>
                  <a:lnTo>
                    <a:pt x="0" y="409632"/>
                  </a:lnTo>
                  <a:lnTo>
                    <a:pt x="214774" y="293773"/>
                  </a:lnTo>
                  <a:lnTo>
                    <a:pt x="214774" y="0"/>
                  </a:lnTo>
                  <a:lnTo>
                    <a:pt x="0" y="117015"/>
                  </a:lnTo>
                  <a:close/>
                </a:path>
              </a:pathLst>
            </a:custGeom>
            <a:ln w="3996">
              <a:solidFill>
                <a:srgbClr val="FFFFFF"/>
              </a:solidFill>
            </a:ln>
          </p:spPr>
          <p:txBody>
            <a:bodyPr wrap="square" lIns="0" tIns="0" rIns="0" bIns="0" rtlCol="0"/>
            <a:lstStyle/>
            <a:p>
              <a:endParaRPr/>
            </a:p>
          </p:txBody>
        </p:sp>
        <p:sp>
          <p:nvSpPr>
            <p:cNvPr id="235" name="object 235"/>
            <p:cNvSpPr/>
            <p:nvPr/>
          </p:nvSpPr>
          <p:spPr>
            <a:xfrm>
              <a:off x="5525585" y="4048225"/>
              <a:ext cx="346710" cy="481965"/>
            </a:xfrm>
            <a:custGeom>
              <a:avLst/>
              <a:gdLst/>
              <a:ahLst/>
              <a:cxnLst/>
              <a:rect l="l" t="t" r="r" b="b"/>
              <a:pathLst>
                <a:path w="346710" h="481964">
                  <a:moveTo>
                    <a:pt x="346080" y="71367"/>
                  </a:moveTo>
                  <a:lnTo>
                    <a:pt x="212887" y="0"/>
                  </a:lnTo>
                  <a:lnTo>
                    <a:pt x="0" y="116182"/>
                  </a:lnTo>
                  <a:lnTo>
                    <a:pt x="0" y="414601"/>
                  </a:lnTo>
                  <a:lnTo>
                    <a:pt x="27870" y="439006"/>
                  </a:lnTo>
                  <a:lnTo>
                    <a:pt x="59548" y="458508"/>
                  </a:lnTo>
                  <a:lnTo>
                    <a:pt x="94307" y="472740"/>
                  </a:lnTo>
                  <a:lnTo>
                    <a:pt x="131417" y="481333"/>
                  </a:lnTo>
                  <a:lnTo>
                    <a:pt x="346080" y="365140"/>
                  </a:lnTo>
                  <a:lnTo>
                    <a:pt x="346080" y="71367"/>
                  </a:lnTo>
                  <a:close/>
                </a:path>
              </a:pathLst>
            </a:custGeom>
            <a:ln w="11104">
              <a:solidFill>
                <a:srgbClr val="000000"/>
              </a:solidFill>
            </a:ln>
          </p:spPr>
          <p:txBody>
            <a:bodyPr wrap="square" lIns="0" tIns="0" rIns="0" bIns="0" rtlCol="0"/>
            <a:lstStyle/>
            <a:p>
              <a:endParaRPr/>
            </a:p>
          </p:txBody>
        </p:sp>
        <p:sp>
          <p:nvSpPr>
            <p:cNvPr id="236" name="object 236"/>
            <p:cNvSpPr/>
            <p:nvPr/>
          </p:nvSpPr>
          <p:spPr>
            <a:xfrm>
              <a:off x="5573979" y="4343721"/>
              <a:ext cx="23974" cy="29565"/>
            </a:xfrm>
            <a:prstGeom prst="rect">
              <a:avLst/>
            </a:prstGeom>
            <a:blipFill>
              <a:blip r:embed="rId89" cstate="print"/>
              <a:stretch>
                <a:fillRect/>
              </a:stretch>
            </a:blipFill>
          </p:spPr>
          <p:txBody>
            <a:bodyPr wrap="square" lIns="0" tIns="0" rIns="0" bIns="0" rtlCol="0"/>
            <a:lstStyle/>
            <a:p>
              <a:endParaRPr/>
            </a:p>
          </p:txBody>
        </p:sp>
        <p:sp>
          <p:nvSpPr>
            <p:cNvPr id="237" name="object 237"/>
            <p:cNvSpPr/>
            <p:nvPr/>
          </p:nvSpPr>
          <p:spPr>
            <a:xfrm>
              <a:off x="5573979" y="4343721"/>
              <a:ext cx="24130" cy="29845"/>
            </a:xfrm>
            <a:custGeom>
              <a:avLst/>
              <a:gdLst/>
              <a:ahLst/>
              <a:cxnLst/>
              <a:rect l="l" t="t" r="r" b="b"/>
              <a:pathLst>
                <a:path w="24129" h="29845">
                  <a:moveTo>
                    <a:pt x="21421" y="11348"/>
                  </a:moveTo>
                  <a:lnTo>
                    <a:pt x="18869" y="4223"/>
                  </a:lnTo>
                  <a:lnTo>
                    <a:pt x="12542" y="0"/>
                  </a:lnTo>
                  <a:lnTo>
                    <a:pt x="7325" y="1900"/>
                  </a:lnTo>
                  <a:lnTo>
                    <a:pt x="2108" y="3801"/>
                  </a:lnTo>
                  <a:lnTo>
                    <a:pt x="0" y="11114"/>
                  </a:lnTo>
                  <a:lnTo>
                    <a:pt x="2552" y="18228"/>
                  </a:lnTo>
                  <a:lnTo>
                    <a:pt x="5105" y="25341"/>
                  </a:lnTo>
                  <a:lnTo>
                    <a:pt x="11432" y="29565"/>
                  </a:lnTo>
                  <a:lnTo>
                    <a:pt x="16649" y="27664"/>
                  </a:lnTo>
                  <a:lnTo>
                    <a:pt x="21865" y="25763"/>
                  </a:lnTo>
                  <a:lnTo>
                    <a:pt x="23974" y="18461"/>
                  </a:lnTo>
                  <a:lnTo>
                    <a:pt x="21421" y="11348"/>
                  </a:lnTo>
                  <a:close/>
                </a:path>
              </a:pathLst>
            </a:custGeom>
            <a:ln w="3997">
              <a:solidFill>
                <a:srgbClr val="000000"/>
              </a:solidFill>
            </a:ln>
          </p:spPr>
          <p:txBody>
            <a:bodyPr wrap="square" lIns="0" tIns="0" rIns="0" bIns="0" rtlCol="0"/>
            <a:lstStyle/>
            <a:p>
              <a:endParaRPr/>
            </a:p>
          </p:txBody>
        </p:sp>
        <p:sp>
          <p:nvSpPr>
            <p:cNvPr id="238" name="object 238"/>
            <p:cNvSpPr/>
            <p:nvPr/>
          </p:nvSpPr>
          <p:spPr>
            <a:xfrm>
              <a:off x="5543451" y="4402574"/>
              <a:ext cx="95462" cy="87993"/>
            </a:xfrm>
            <a:prstGeom prst="rect">
              <a:avLst/>
            </a:prstGeom>
            <a:blipFill>
              <a:blip r:embed="rId90" cstate="print"/>
              <a:stretch>
                <a:fillRect/>
              </a:stretch>
            </a:blipFill>
          </p:spPr>
          <p:txBody>
            <a:bodyPr wrap="square" lIns="0" tIns="0" rIns="0" bIns="0" rtlCol="0"/>
            <a:lstStyle/>
            <a:p>
              <a:endParaRPr/>
            </a:p>
          </p:txBody>
        </p:sp>
        <p:sp>
          <p:nvSpPr>
            <p:cNvPr id="239" name="object 239"/>
            <p:cNvSpPr/>
            <p:nvPr/>
          </p:nvSpPr>
          <p:spPr>
            <a:xfrm>
              <a:off x="5543345" y="4220425"/>
              <a:ext cx="95885" cy="53975"/>
            </a:xfrm>
            <a:custGeom>
              <a:avLst/>
              <a:gdLst/>
              <a:ahLst/>
              <a:cxnLst/>
              <a:rect l="l" t="t" r="r" b="b"/>
              <a:pathLst>
                <a:path w="95885" h="53975">
                  <a:moveTo>
                    <a:pt x="3662" y="0"/>
                  </a:moveTo>
                  <a:lnTo>
                    <a:pt x="1775" y="77"/>
                  </a:lnTo>
                  <a:lnTo>
                    <a:pt x="665" y="1200"/>
                  </a:lnTo>
                  <a:lnTo>
                    <a:pt x="110" y="1789"/>
                  </a:lnTo>
                  <a:lnTo>
                    <a:pt x="0" y="3378"/>
                  </a:lnTo>
                  <a:lnTo>
                    <a:pt x="110" y="5301"/>
                  </a:lnTo>
                  <a:lnTo>
                    <a:pt x="1331" y="7024"/>
                  </a:lnTo>
                  <a:lnTo>
                    <a:pt x="3107" y="8002"/>
                  </a:lnTo>
                  <a:lnTo>
                    <a:pt x="23067" y="22922"/>
                  </a:lnTo>
                  <a:lnTo>
                    <a:pt x="44661" y="35578"/>
                  </a:lnTo>
                  <a:lnTo>
                    <a:pt x="67649" y="45858"/>
                  </a:lnTo>
                  <a:lnTo>
                    <a:pt x="91792" y="53650"/>
                  </a:lnTo>
                  <a:lnTo>
                    <a:pt x="94345" y="53128"/>
                  </a:lnTo>
                  <a:lnTo>
                    <a:pt x="95788" y="50849"/>
                  </a:lnTo>
                  <a:lnTo>
                    <a:pt x="95233" y="48560"/>
                  </a:lnTo>
                  <a:lnTo>
                    <a:pt x="94900" y="46959"/>
                  </a:lnTo>
                  <a:lnTo>
                    <a:pt x="93568" y="45703"/>
                  </a:lnTo>
                  <a:lnTo>
                    <a:pt x="91792" y="45348"/>
                  </a:lnTo>
                  <a:lnTo>
                    <a:pt x="68145" y="37839"/>
                  </a:lnTo>
                  <a:lnTo>
                    <a:pt x="45632" y="27875"/>
                  </a:lnTo>
                  <a:lnTo>
                    <a:pt x="24472" y="15569"/>
                  </a:lnTo>
                  <a:lnTo>
                    <a:pt x="4883" y="1033"/>
                  </a:lnTo>
                  <a:lnTo>
                    <a:pt x="3662" y="0"/>
                  </a:lnTo>
                  <a:close/>
                </a:path>
              </a:pathLst>
            </a:custGeom>
            <a:solidFill>
              <a:srgbClr val="000000"/>
            </a:solidFill>
          </p:spPr>
          <p:txBody>
            <a:bodyPr wrap="square" lIns="0" tIns="0" rIns="0" bIns="0" rtlCol="0"/>
            <a:lstStyle/>
            <a:p>
              <a:endParaRPr/>
            </a:p>
          </p:txBody>
        </p:sp>
        <p:sp>
          <p:nvSpPr>
            <p:cNvPr id="240" name="object 240"/>
            <p:cNvSpPr/>
            <p:nvPr/>
          </p:nvSpPr>
          <p:spPr>
            <a:xfrm>
              <a:off x="5543233" y="4220425"/>
              <a:ext cx="96520" cy="53975"/>
            </a:xfrm>
            <a:custGeom>
              <a:avLst/>
              <a:gdLst/>
              <a:ahLst/>
              <a:cxnLst/>
              <a:rect l="l" t="t" r="r" b="b"/>
              <a:pathLst>
                <a:path w="96520" h="53975">
                  <a:moveTo>
                    <a:pt x="3218" y="8002"/>
                  </a:moveTo>
                  <a:lnTo>
                    <a:pt x="23178" y="22922"/>
                  </a:lnTo>
                  <a:lnTo>
                    <a:pt x="44772" y="35578"/>
                  </a:lnTo>
                  <a:lnTo>
                    <a:pt x="67760" y="45858"/>
                  </a:lnTo>
                  <a:lnTo>
                    <a:pt x="91903" y="53650"/>
                  </a:lnTo>
                  <a:lnTo>
                    <a:pt x="94456" y="53128"/>
                  </a:lnTo>
                  <a:lnTo>
                    <a:pt x="95899" y="50849"/>
                  </a:lnTo>
                  <a:lnTo>
                    <a:pt x="95344" y="48560"/>
                  </a:lnTo>
                  <a:lnTo>
                    <a:pt x="95011" y="46959"/>
                  </a:lnTo>
                  <a:lnTo>
                    <a:pt x="93679" y="45703"/>
                  </a:lnTo>
                  <a:lnTo>
                    <a:pt x="91903" y="45348"/>
                  </a:lnTo>
                  <a:lnTo>
                    <a:pt x="68256" y="37839"/>
                  </a:lnTo>
                  <a:lnTo>
                    <a:pt x="45743" y="27875"/>
                  </a:lnTo>
                  <a:lnTo>
                    <a:pt x="24583" y="15569"/>
                  </a:lnTo>
                  <a:lnTo>
                    <a:pt x="4994" y="1033"/>
                  </a:lnTo>
                  <a:lnTo>
                    <a:pt x="3773" y="0"/>
                  </a:lnTo>
                  <a:lnTo>
                    <a:pt x="1886" y="77"/>
                  </a:lnTo>
                  <a:lnTo>
                    <a:pt x="776" y="1200"/>
                  </a:lnTo>
                  <a:lnTo>
                    <a:pt x="221" y="1789"/>
                  </a:lnTo>
                  <a:lnTo>
                    <a:pt x="0" y="2578"/>
                  </a:lnTo>
                  <a:lnTo>
                    <a:pt x="110" y="3378"/>
                  </a:lnTo>
                  <a:lnTo>
                    <a:pt x="221" y="5301"/>
                  </a:lnTo>
                  <a:lnTo>
                    <a:pt x="1442" y="7024"/>
                  </a:lnTo>
                  <a:lnTo>
                    <a:pt x="3218" y="8002"/>
                  </a:lnTo>
                  <a:close/>
                </a:path>
              </a:pathLst>
            </a:custGeom>
            <a:ln w="3999">
              <a:solidFill>
                <a:srgbClr val="000000"/>
              </a:solidFill>
            </a:ln>
          </p:spPr>
          <p:txBody>
            <a:bodyPr wrap="square" lIns="0" tIns="0" rIns="0" bIns="0" rtlCol="0"/>
            <a:lstStyle/>
            <a:p>
              <a:endParaRPr/>
            </a:p>
          </p:txBody>
        </p:sp>
        <p:sp>
          <p:nvSpPr>
            <p:cNvPr id="241" name="object 241"/>
            <p:cNvSpPr/>
            <p:nvPr/>
          </p:nvSpPr>
          <p:spPr>
            <a:xfrm>
              <a:off x="5571763" y="4246657"/>
              <a:ext cx="27079" cy="17070"/>
            </a:xfrm>
            <a:prstGeom prst="rect">
              <a:avLst/>
            </a:prstGeom>
            <a:blipFill>
              <a:blip r:embed="rId91" cstate="print"/>
              <a:stretch>
                <a:fillRect/>
              </a:stretch>
            </a:blipFill>
          </p:spPr>
          <p:txBody>
            <a:bodyPr wrap="square" lIns="0" tIns="0" rIns="0" bIns="0" rtlCol="0"/>
            <a:lstStyle/>
            <a:p>
              <a:endParaRPr/>
            </a:p>
          </p:txBody>
        </p:sp>
        <p:sp>
          <p:nvSpPr>
            <p:cNvPr id="242" name="object 242"/>
            <p:cNvSpPr/>
            <p:nvPr/>
          </p:nvSpPr>
          <p:spPr>
            <a:xfrm>
              <a:off x="5571763" y="4246658"/>
              <a:ext cx="27305" cy="17145"/>
            </a:xfrm>
            <a:custGeom>
              <a:avLst/>
              <a:gdLst/>
              <a:ahLst/>
              <a:cxnLst/>
              <a:rect l="l" t="t" r="r" b="b"/>
              <a:pathLst>
                <a:path w="27304" h="17145">
                  <a:moveTo>
                    <a:pt x="27079" y="16614"/>
                  </a:moveTo>
                  <a:lnTo>
                    <a:pt x="21902" y="7030"/>
                  </a:lnTo>
                  <a:lnTo>
                    <a:pt x="15216" y="1362"/>
                  </a:lnTo>
                  <a:lnTo>
                    <a:pt x="7802" y="0"/>
                  </a:lnTo>
                  <a:lnTo>
                    <a:pt x="440" y="3332"/>
                  </a:lnTo>
                  <a:lnTo>
                    <a:pt x="0" y="7664"/>
                  </a:lnTo>
                  <a:lnTo>
                    <a:pt x="2826" y="11607"/>
                  </a:lnTo>
                  <a:lnTo>
                    <a:pt x="8400" y="14733"/>
                  </a:lnTo>
                  <a:lnTo>
                    <a:pt x="16201" y="16614"/>
                  </a:lnTo>
                  <a:lnTo>
                    <a:pt x="19753" y="17070"/>
                  </a:lnTo>
                  <a:lnTo>
                    <a:pt x="23527" y="17070"/>
                  </a:lnTo>
                  <a:lnTo>
                    <a:pt x="27079" y="16614"/>
                  </a:lnTo>
                  <a:close/>
                </a:path>
              </a:pathLst>
            </a:custGeom>
            <a:ln w="3175">
              <a:solidFill>
                <a:srgbClr val="FFFFFF"/>
              </a:solidFill>
            </a:ln>
          </p:spPr>
          <p:txBody>
            <a:bodyPr wrap="square" lIns="0" tIns="0" rIns="0" bIns="0" rtlCol="0"/>
            <a:lstStyle/>
            <a:p>
              <a:endParaRPr/>
            </a:p>
          </p:txBody>
        </p:sp>
        <p:sp>
          <p:nvSpPr>
            <p:cNvPr id="243" name="object 243"/>
            <p:cNvSpPr/>
            <p:nvPr/>
          </p:nvSpPr>
          <p:spPr>
            <a:xfrm>
              <a:off x="5546786" y="4252791"/>
              <a:ext cx="88795" cy="68889"/>
            </a:xfrm>
            <a:prstGeom prst="rect">
              <a:avLst/>
            </a:prstGeom>
            <a:blipFill>
              <a:blip r:embed="rId92" cstate="print"/>
              <a:stretch>
                <a:fillRect/>
              </a:stretch>
            </a:blipFill>
          </p:spPr>
          <p:txBody>
            <a:bodyPr wrap="square" lIns="0" tIns="0" rIns="0" bIns="0" rtlCol="0"/>
            <a:lstStyle/>
            <a:p>
              <a:endParaRPr/>
            </a:p>
          </p:txBody>
        </p:sp>
        <p:sp>
          <p:nvSpPr>
            <p:cNvPr id="244" name="object 244"/>
            <p:cNvSpPr/>
            <p:nvPr/>
          </p:nvSpPr>
          <p:spPr>
            <a:xfrm>
              <a:off x="5546785" y="4257360"/>
              <a:ext cx="88900" cy="52069"/>
            </a:xfrm>
            <a:custGeom>
              <a:avLst/>
              <a:gdLst/>
              <a:ahLst/>
              <a:cxnLst/>
              <a:rect l="l" t="t" r="r" b="b"/>
              <a:pathLst>
                <a:path w="88900" h="52070">
                  <a:moveTo>
                    <a:pt x="0" y="0"/>
                  </a:moveTo>
                  <a:lnTo>
                    <a:pt x="41567" y="33520"/>
                  </a:lnTo>
                  <a:lnTo>
                    <a:pt x="88795" y="51450"/>
                  </a:lnTo>
                  <a:lnTo>
                    <a:pt x="88795" y="45648"/>
                  </a:lnTo>
                  <a:lnTo>
                    <a:pt x="64744" y="37590"/>
                  </a:lnTo>
                  <a:lnTo>
                    <a:pt x="41817" y="27233"/>
                  </a:lnTo>
                  <a:lnTo>
                    <a:pt x="20180" y="14672"/>
                  </a:lnTo>
                  <a:lnTo>
                    <a:pt x="0" y="0"/>
                  </a:lnTo>
                  <a:close/>
                </a:path>
              </a:pathLst>
            </a:custGeom>
            <a:solidFill>
              <a:srgbClr val="000000"/>
            </a:solidFill>
          </p:spPr>
          <p:txBody>
            <a:bodyPr wrap="square" lIns="0" tIns="0" rIns="0" bIns="0" rtlCol="0"/>
            <a:lstStyle/>
            <a:p>
              <a:endParaRPr/>
            </a:p>
          </p:txBody>
        </p:sp>
        <p:sp>
          <p:nvSpPr>
            <p:cNvPr id="245" name="object 245"/>
            <p:cNvSpPr/>
            <p:nvPr/>
          </p:nvSpPr>
          <p:spPr>
            <a:xfrm>
              <a:off x="5546785" y="4252380"/>
              <a:ext cx="88900" cy="69215"/>
            </a:xfrm>
            <a:custGeom>
              <a:avLst/>
              <a:gdLst/>
              <a:ahLst/>
              <a:cxnLst/>
              <a:rect l="l" t="t" r="r" b="b"/>
              <a:pathLst>
                <a:path w="88900" h="69214">
                  <a:moveTo>
                    <a:pt x="0" y="0"/>
                  </a:moveTo>
                  <a:lnTo>
                    <a:pt x="0" y="23240"/>
                  </a:lnTo>
                  <a:lnTo>
                    <a:pt x="20180" y="37908"/>
                  </a:lnTo>
                  <a:lnTo>
                    <a:pt x="41817" y="50469"/>
                  </a:lnTo>
                  <a:lnTo>
                    <a:pt x="64744" y="60824"/>
                  </a:lnTo>
                  <a:lnTo>
                    <a:pt x="88795" y="68877"/>
                  </a:lnTo>
                </a:path>
              </a:pathLst>
            </a:custGeom>
            <a:ln w="3999">
              <a:solidFill>
                <a:srgbClr val="FFFFFF"/>
              </a:solidFill>
            </a:ln>
          </p:spPr>
          <p:txBody>
            <a:bodyPr wrap="square" lIns="0" tIns="0" rIns="0" bIns="0" rtlCol="0"/>
            <a:lstStyle/>
            <a:p>
              <a:endParaRPr/>
            </a:p>
          </p:txBody>
        </p:sp>
        <p:sp>
          <p:nvSpPr>
            <p:cNvPr id="246" name="object 246"/>
            <p:cNvSpPr/>
            <p:nvPr/>
          </p:nvSpPr>
          <p:spPr>
            <a:xfrm>
              <a:off x="5546785" y="4253214"/>
              <a:ext cx="88900" cy="69215"/>
            </a:xfrm>
            <a:custGeom>
              <a:avLst/>
              <a:gdLst/>
              <a:ahLst/>
              <a:cxnLst/>
              <a:rect l="l" t="t" r="r" b="b"/>
              <a:pathLst>
                <a:path w="88900" h="69214">
                  <a:moveTo>
                    <a:pt x="88795" y="68877"/>
                  </a:moveTo>
                  <a:lnTo>
                    <a:pt x="88795" y="45637"/>
                  </a:lnTo>
                  <a:lnTo>
                    <a:pt x="64806" y="37474"/>
                  </a:lnTo>
                  <a:lnTo>
                    <a:pt x="41900" y="27086"/>
                  </a:lnTo>
                  <a:lnTo>
                    <a:pt x="20242" y="14564"/>
                  </a:lnTo>
                  <a:lnTo>
                    <a:pt x="0" y="0"/>
                  </a:lnTo>
                </a:path>
              </a:pathLst>
            </a:custGeom>
            <a:ln w="3999">
              <a:solidFill>
                <a:srgbClr val="000000"/>
              </a:solidFill>
            </a:ln>
          </p:spPr>
          <p:txBody>
            <a:bodyPr wrap="square" lIns="0" tIns="0" rIns="0" bIns="0" rtlCol="0"/>
            <a:lstStyle/>
            <a:p>
              <a:endParaRPr/>
            </a:p>
          </p:txBody>
        </p:sp>
        <p:sp>
          <p:nvSpPr>
            <p:cNvPr id="247" name="object 247"/>
            <p:cNvSpPr/>
            <p:nvPr/>
          </p:nvSpPr>
          <p:spPr>
            <a:xfrm>
              <a:off x="5693239" y="4381568"/>
              <a:ext cx="232152" cy="182359"/>
            </a:xfrm>
            <a:prstGeom prst="rect">
              <a:avLst/>
            </a:prstGeom>
            <a:blipFill>
              <a:blip r:embed="rId93" cstate="print"/>
              <a:stretch>
                <a:fillRect/>
              </a:stretch>
            </a:blipFill>
          </p:spPr>
          <p:txBody>
            <a:bodyPr wrap="square" lIns="0" tIns="0" rIns="0" bIns="0" rtlCol="0"/>
            <a:lstStyle/>
            <a:p>
              <a:endParaRPr/>
            </a:p>
          </p:txBody>
        </p:sp>
        <p:sp>
          <p:nvSpPr>
            <p:cNvPr id="248" name="object 248"/>
            <p:cNvSpPr/>
            <p:nvPr/>
          </p:nvSpPr>
          <p:spPr>
            <a:xfrm>
              <a:off x="3940474" y="1611089"/>
              <a:ext cx="4107179" cy="1270"/>
            </a:xfrm>
            <a:custGeom>
              <a:avLst/>
              <a:gdLst/>
              <a:ahLst/>
              <a:cxnLst/>
              <a:rect l="l" t="t" r="r" b="b"/>
              <a:pathLst>
                <a:path w="4107179" h="1269">
                  <a:moveTo>
                    <a:pt x="0" y="1111"/>
                  </a:moveTo>
                  <a:lnTo>
                    <a:pt x="4107127" y="0"/>
                  </a:lnTo>
                </a:path>
              </a:pathLst>
            </a:custGeom>
            <a:ln w="34677">
              <a:solidFill>
                <a:srgbClr val="000000"/>
              </a:solidFill>
            </a:ln>
          </p:spPr>
          <p:txBody>
            <a:bodyPr wrap="square" lIns="0" tIns="0" rIns="0" bIns="0" rtlCol="0"/>
            <a:lstStyle/>
            <a:p>
              <a:endParaRPr/>
            </a:p>
          </p:txBody>
        </p:sp>
        <p:sp>
          <p:nvSpPr>
            <p:cNvPr id="249" name="object 249"/>
            <p:cNvSpPr/>
            <p:nvPr/>
          </p:nvSpPr>
          <p:spPr>
            <a:xfrm>
              <a:off x="8031839" y="1548402"/>
              <a:ext cx="187960" cy="125730"/>
            </a:xfrm>
            <a:custGeom>
              <a:avLst/>
              <a:gdLst/>
              <a:ahLst/>
              <a:cxnLst/>
              <a:rect l="l" t="t" r="r" b="b"/>
              <a:pathLst>
                <a:path w="187959" h="125730">
                  <a:moveTo>
                    <a:pt x="0" y="0"/>
                  </a:moveTo>
                  <a:lnTo>
                    <a:pt x="110" y="125373"/>
                  </a:lnTo>
                  <a:lnTo>
                    <a:pt x="187913" y="62686"/>
                  </a:lnTo>
                  <a:lnTo>
                    <a:pt x="0" y="0"/>
                  </a:lnTo>
                  <a:close/>
                </a:path>
              </a:pathLst>
            </a:custGeom>
            <a:solidFill>
              <a:srgbClr val="000000"/>
            </a:solidFill>
          </p:spPr>
          <p:txBody>
            <a:bodyPr wrap="square" lIns="0" tIns="0" rIns="0" bIns="0" rtlCol="0"/>
            <a:lstStyle/>
            <a:p>
              <a:endParaRPr/>
            </a:p>
          </p:txBody>
        </p:sp>
        <p:sp>
          <p:nvSpPr>
            <p:cNvPr id="250" name="object 250"/>
            <p:cNvSpPr/>
            <p:nvPr/>
          </p:nvSpPr>
          <p:spPr>
            <a:xfrm>
              <a:off x="4080105" y="1936085"/>
              <a:ext cx="1763395" cy="1223645"/>
            </a:xfrm>
            <a:custGeom>
              <a:avLst/>
              <a:gdLst/>
              <a:ahLst/>
              <a:cxnLst/>
              <a:rect l="l" t="t" r="r" b="b"/>
              <a:pathLst>
                <a:path w="1763395" h="1223645">
                  <a:moveTo>
                    <a:pt x="0" y="0"/>
                  </a:moveTo>
                  <a:lnTo>
                    <a:pt x="57276" y="3552"/>
                  </a:lnTo>
                  <a:lnTo>
                    <a:pt x="114035" y="8224"/>
                  </a:lnTo>
                  <a:lnTo>
                    <a:pt x="170255" y="13999"/>
                  </a:lnTo>
                  <a:lnTo>
                    <a:pt x="225911" y="20860"/>
                  </a:lnTo>
                  <a:lnTo>
                    <a:pt x="280979" y="28790"/>
                  </a:lnTo>
                  <a:lnTo>
                    <a:pt x="335435" y="37773"/>
                  </a:lnTo>
                  <a:lnTo>
                    <a:pt x="389256" y="47792"/>
                  </a:lnTo>
                  <a:lnTo>
                    <a:pt x="442417" y="58831"/>
                  </a:lnTo>
                  <a:lnTo>
                    <a:pt x="494894" y="70874"/>
                  </a:lnTo>
                  <a:lnTo>
                    <a:pt x="546664" y="83902"/>
                  </a:lnTo>
                  <a:lnTo>
                    <a:pt x="597703" y="97901"/>
                  </a:lnTo>
                  <a:lnTo>
                    <a:pt x="647986" y="112853"/>
                  </a:lnTo>
                  <a:lnTo>
                    <a:pt x="697491" y="128741"/>
                  </a:lnTo>
                  <a:lnTo>
                    <a:pt x="746192" y="145550"/>
                  </a:lnTo>
                  <a:lnTo>
                    <a:pt x="794067" y="163262"/>
                  </a:lnTo>
                  <a:lnTo>
                    <a:pt x="841091" y="181862"/>
                  </a:lnTo>
                  <a:lnTo>
                    <a:pt x="887240" y="201331"/>
                  </a:lnTo>
                  <a:lnTo>
                    <a:pt x="932490" y="221655"/>
                  </a:lnTo>
                  <a:lnTo>
                    <a:pt x="976818" y="242815"/>
                  </a:lnTo>
                  <a:lnTo>
                    <a:pt x="1020200" y="264796"/>
                  </a:lnTo>
                  <a:lnTo>
                    <a:pt x="1062611" y="287582"/>
                  </a:lnTo>
                  <a:lnTo>
                    <a:pt x="1104029" y="311154"/>
                  </a:lnTo>
                  <a:lnTo>
                    <a:pt x="1144428" y="335498"/>
                  </a:lnTo>
                  <a:lnTo>
                    <a:pt x="1183785" y="360595"/>
                  </a:lnTo>
                  <a:lnTo>
                    <a:pt x="1222076" y="386430"/>
                  </a:lnTo>
                  <a:lnTo>
                    <a:pt x="1259278" y="412987"/>
                  </a:lnTo>
                  <a:lnTo>
                    <a:pt x="1295365" y="440247"/>
                  </a:lnTo>
                  <a:lnTo>
                    <a:pt x="1330315" y="468196"/>
                  </a:lnTo>
                  <a:lnTo>
                    <a:pt x="1364104" y="496816"/>
                  </a:lnTo>
                  <a:lnTo>
                    <a:pt x="1396707" y="526090"/>
                  </a:lnTo>
                  <a:lnTo>
                    <a:pt x="1428101" y="556003"/>
                  </a:lnTo>
                  <a:lnTo>
                    <a:pt x="1458262" y="586537"/>
                  </a:lnTo>
                  <a:lnTo>
                    <a:pt x="1487166" y="617676"/>
                  </a:lnTo>
                  <a:lnTo>
                    <a:pt x="1514789" y="649403"/>
                  </a:lnTo>
                  <a:lnTo>
                    <a:pt x="1541107" y="681702"/>
                  </a:lnTo>
                  <a:lnTo>
                    <a:pt x="1566096" y="714556"/>
                  </a:lnTo>
                  <a:lnTo>
                    <a:pt x="1589732" y="747948"/>
                  </a:lnTo>
                  <a:lnTo>
                    <a:pt x="1611992" y="781863"/>
                  </a:lnTo>
                  <a:lnTo>
                    <a:pt x="1632851" y="816282"/>
                  </a:lnTo>
                  <a:lnTo>
                    <a:pt x="1652286" y="851191"/>
                  </a:lnTo>
                  <a:lnTo>
                    <a:pt x="1670272" y="886572"/>
                  </a:lnTo>
                  <a:lnTo>
                    <a:pt x="1686787" y="922408"/>
                  </a:lnTo>
                  <a:lnTo>
                    <a:pt x="1701805" y="958683"/>
                  </a:lnTo>
                  <a:lnTo>
                    <a:pt x="1715304" y="995381"/>
                  </a:lnTo>
                  <a:lnTo>
                    <a:pt x="1727258" y="1032484"/>
                  </a:lnTo>
                  <a:lnTo>
                    <a:pt x="1737645" y="1069977"/>
                  </a:lnTo>
                  <a:lnTo>
                    <a:pt x="1746440" y="1107842"/>
                  </a:lnTo>
                  <a:lnTo>
                    <a:pt x="1753619" y="1146063"/>
                  </a:lnTo>
                  <a:lnTo>
                    <a:pt x="1759159" y="1184624"/>
                  </a:lnTo>
                  <a:lnTo>
                    <a:pt x="1763035" y="1223507"/>
                  </a:lnTo>
                </a:path>
              </a:pathLst>
            </a:custGeom>
            <a:ln w="34662">
              <a:solidFill>
                <a:srgbClr val="000000"/>
              </a:solidFill>
            </a:ln>
          </p:spPr>
          <p:txBody>
            <a:bodyPr wrap="square" lIns="0" tIns="0" rIns="0" bIns="0" rtlCol="0"/>
            <a:lstStyle/>
            <a:p>
              <a:endParaRPr/>
            </a:p>
          </p:txBody>
        </p:sp>
        <p:sp>
          <p:nvSpPr>
            <p:cNvPr id="251" name="object 251"/>
            <p:cNvSpPr/>
            <p:nvPr/>
          </p:nvSpPr>
          <p:spPr>
            <a:xfrm>
              <a:off x="5780873" y="3142587"/>
              <a:ext cx="125095" cy="189865"/>
            </a:xfrm>
            <a:custGeom>
              <a:avLst/>
              <a:gdLst/>
              <a:ahLst/>
              <a:cxnLst/>
              <a:rect l="l" t="t" r="r" b="b"/>
              <a:pathLst>
                <a:path w="125095" h="189864">
                  <a:moveTo>
                    <a:pt x="0" y="0"/>
                  </a:moveTo>
                  <a:lnTo>
                    <a:pt x="58716" y="189394"/>
                  </a:lnTo>
                  <a:lnTo>
                    <a:pt x="125090" y="2556"/>
                  </a:lnTo>
                  <a:lnTo>
                    <a:pt x="0" y="0"/>
                  </a:lnTo>
                  <a:close/>
                </a:path>
              </a:pathLst>
            </a:custGeom>
            <a:solidFill>
              <a:srgbClr val="000000"/>
            </a:solidFill>
          </p:spPr>
          <p:txBody>
            <a:bodyPr wrap="square" lIns="0" tIns="0" rIns="0" bIns="0" rtlCol="0"/>
            <a:lstStyle/>
            <a:p>
              <a:endParaRPr/>
            </a:p>
          </p:txBody>
        </p:sp>
        <p:sp>
          <p:nvSpPr>
            <p:cNvPr id="252" name="object 252"/>
            <p:cNvSpPr/>
            <p:nvPr/>
          </p:nvSpPr>
          <p:spPr>
            <a:xfrm>
              <a:off x="6409102" y="1801275"/>
              <a:ext cx="1722755" cy="1342390"/>
            </a:xfrm>
            <a:custGeom>
              <a:avLst/>
              <a:gdLst/>
              <a:ahLst/>
              <a:cxnLst/>
              <a:rect l="l" t="t" r="r" b="b"/>
              <a:pathLst>
                <a:path w="1722754" h="1342389">
                  <a:moveTo>
                    <a:pt x="1722744" y="12658"/>
                  </a:moveTo>
                  <a:lnTo>
                    <a:pt x="1678126" y="7183"/>
                  </a:lnTo>
                  <a:lnTo>
                    <a:pt x="1633565" y="3260"/>
                  </a:lnTo>
                  <a:lnTo>
                    <a:pt x="1589084" y="871"/>
                  </a:lnTo>
                  <a:lnTo>
                    <a:pt x="1544707" y="0"/>
                  </a:lnTo>
                  <a:lnTo>
                    <a:pt x="1500456" y="626"/>
                  </a:lnTo>
                  <a:lnTo>
                    <a:pt x="1456355" y="2734"/>
                  </a:lnTo>
                  <a:lnTo>
                    <a:pt x="1412426" y="6306"/>
                  </a:lnTo>
                  <a:lnTo>
                    <a:pt x="1368693" y="11322"/>
                  </a:lnTo>
                  <a:lnTo>
                    <a:pt x="1325178" y="17767"/>
                  </a:lnTo>
                  <a:lnTo>
                    <a:pt x="1281905" y="25621"/>
                  </a:lnTo>
                  <a:lnTo>
                    <a:pt x="1238897" y="34867"/>
                  </a:lnTo>
                  <a:lnTo>
                    <a:pt x="1196176" y="45488"/>
                  </a:lnTo>
                  <a:lnTo>
                    <a:pt x="1153766" y="57465"/>
                  </a:lnTo>
                  <a:lnTo>
                    <a:pt x="1111690" y="70781"/>
                  </a:lnTo>
                  <a:lnTo>
                    <a:pt x="1069970" y="85419"/>
                  </a:lnTo>
                  <a:lnTo>
                    <a:pt x="1028631" y="101359"/>
                  </a:lnTo>
                  <a:lnTo>
                    <a:pt x="987694" y="118585"/>
                  </a:lnTo>
                  <a:lnTo>
                    <a:pt x="947183" y="137079"/>
                  </a:lnTo>
                  <a:lnTo>
                    <a:pt x="907121" y="156822"/>
                  </a:lnTo>
                  <a:lnTo>
                    <a:pt x="867531" y="177798"/>
                  </a:lnTo>
                  <a:lnTo>
                    <a:pt x="828436" y="199988"/>
                  </a:lnTo>
                  <a:lnTo>
                    <a:pt x="789859" y="223375"/>
                  </a:lnTo>
                  <a:lnTo>
                    <a:pt x="751823" y="247940"/>
                  </a:lnTo>
                  <a:lnTo>
                    <a:pt x="714351" y="273666"/>
                  </a:lnTo>
                  <a:lnTo>
                    <a:pt x="677466" y="300536"/>
                  </a:lnTo>
                  <a:lnTo>
                    <a:pt x="641191" y="328532"/>
                  </a:lnTo>
                  <a:lnTo>
                    <a:pt x="605550" y="357635"/>
                  </a:lnTo>
                  <a:lnTo>
                    <a:pt x="570565" y="387827"/>
                  </a:lnTo>
                  <a:lnTo>
                    <a:pt x="536259" y="419092"/>
                  </a:lnTo>
                  <a:lnTo>
                    <a:pt x="502655" y="451412"/>
                  </a:lnTo>
                  <a:lnTo>
                    <a:pt x="469777" y="484768"/>
                  </a:lnTo>
                  <a:lnTo>
                    <a:pt x="437647" y="519143"/>
                  </a:lnTo>
                  <a:lnTo>
                    <a:pt x="406288" y="554519"/>
                  </a:lnTo>
                  <a:lnTo>
                    <a:pt x="375724" y="590878"/>
                  </a:lnTo>
                  <a:lnTo>
                    <a:pt x="345977" y="628203"/>
                  </a:lnTo>
                  <a:lnTo>
                    <a:pt x="317071" y="666475"/>
                  </a:lnTo>
                  <a:lnTo>
                    <a:pt x="289028" y="705677"/>
                  </a:lnTo>
                  <a:lnTo>
                    <a:pt x="261872" y="745792"/>
                  </a:lnTo>
                  <a:lnTo>
                    <a:pt x="235626" y="786801"/>
                  </a:lnTo>
                  <a:lnTo>
                    <a:pt x="210312" y="828686"/>
                  </a:lnTo>
                  <a:lnTo>
                    <a:pt x="185953" y="871431"/>
                  </a:lnTo>
                  <a:lnTo>
                    <a:pt x="162574" y="915016"/>
                  </a:lnTo>
                  <a:lnTo>
                    <a:pt x="140196" y="959425"/>
                  </a:lnTo>
                  <a:lnTo>
                    <a:pt x="118843" y="1004639"/>
                  </a:lnTo>
                  <a:lnTo>
                    <a:pt x="98538" y="1050641"/>
                  </a:lnTo>
                  <a:lnTo>
                    <a:pt x="79303" y="1097413"/>
                  </a:lnTo>
                  <a:lnTo>
                    <a:pt x="61163" y="1144937"/>
                  </a:lnTo>
                  <a:lnTo>
                    <a:pt x="44139" y="1193196"/>
                  </a:lnTo>
                  <a:lnTo>
                    <a:pt x="28255" y="1242171"/>
                  </a:lnTo>
                  <a:lnTo>
                    <a:pt x="13534" y="1291845"/>
                  </a:lnTo>
                  <a:lnTo>
                    <a:pt x="0" y="1342200"/>
                  </a:lnTo>
                </a:path>
              </a:pathLst>
            </a:custGeom>
            <a:ln w="34659">
              <a:solidFill>
                <a:srgbClr val="000000"/>
              </a:solidFill>
            </a:ln>
          </p:spPr>
          <p:txBody>
            <a:bodyPr wrap="square" lIns="0" tIns="0" rIns="0" bIns="0" rtlCol="0"/>
            <a:lstStyle/>
            <a:p>
              <a:endParaRPr/>
            </a:p>
          </p:txBody>
        </p:sp>
        <p:sp>
          <p:nvSpPr>
            <p:cNvPr id="253" name="object 253"/>
            <p:cNvSpPr/>
            <p:nvPr/>
          </p:nvSpPr>
          <p:spPr>
            <a:xfrm>
              <a:off x="6351163" y="3115245"/>
              <a:ext cx="122555" cy="197485"/>
            </a:xfrm>
            <a:custGeom>
              <a:avLst/>
              <a:gdLst/>
              <a:ahLst/>
              <a:cxnLst/>
              <a:rect l="l" t="t" r="r" b="b"/>
              <a:pathLst>
                <a:path w="122554" h="197485">
                  <a:moveTo>
                    <a:pt x="0" y="0"/>
                  </a:moveTo>
                  <a:lnTo>
                    <a:pt x="22531" y="196952"/>
                  </a:lnTo>
                  <a:lnTo>
                    <a:pt x="122426" y="25897"/>
                  </a:lnTo>
                  <a:lnTo>
                    <a:pt x="0" y="0"/>
                  </a:lnTo>
                  <a:close/>
                </a:path>
              </a:pathLst>
            </a:custGeom>
            <a:solidFill>
              <a:srgbClr val="000000"/>
            </a:solidFill>
          </p:spPr>
          <p:txBody>
            <a:bodyPr wrap="square" lIns="0" tIns="0" rIns="0" bIns="0" rtlCol="0"/>
            <a:lstStyle/>
            <a:p>
              <a:endParaRPr/>
            </a:p>
          </p:txBody>
        </p:sp>
        <p:sp>
          <p:nvSpPr>
            <p:cNvPr id="254" name="object 254"/>
            <p:cNvSpPr/>
            <p:nvPr/>
          </p:nvSpPr>
          <p:spPr>
            <a:xfrm>
              <a:off x="5462651" y="958879"/>
              <a:ext cx="1258454" cy="2100347"/>
            </a:xfrm>
            <a:prstGeom prst="rect">
              <a:avLst/>
            </a:prstGeom>
            <a:blipFill>
              <a:blip r:embed="rId94" cstate="print"/>
              <a:stretch>
                <a:fillRect/>
              </a:stretch>
            </a:blipFill>
          </p:spPr>
          <p:txBody>
            <a:bodyPr wrap="square" lIns="0" tIns="0" rIns="0" bIns="0" rtlCol="0"/>
            <a:lstStyle/>
            <a:p>
              <a:endParaRPr/>
            </a:p>
          </p:txBody>
        </p:sp>
        <p:sp>
          <p:nvSpPr>
            <p:cNvPr id="255" name="object 255"/>
            <p:cNvSpPr/>
            <p:nvPr/>
          </p:nvSpPr>
          <p:spPr>
            <a:xfrm>
              <a:off x="5546563" y="1202512"/>
              <a:ext cx="1090930" cy="487680"/>
            </a:xfrm>
            <a:custGeom>
              <a:avLst/>
              <a:gdLst/>
              <a:ahLst/>
              <a:cxnLst/>
              <a:rect l="l" t="t" r="r" b="b"/>
              <a:pathLst>
                <a:path w="1090929" h="487680">
                  <a:moveTo>
                    <a:pt x="0" y="0"/>
                  </a:moveTo>
                  <a:lnTo>
                    <a:pt x="839007" y="487269"/>
                  </a:lnTo>
                  <a:lnTo>
                    <a:pt x="1090631" y="344445"/>
                  </a:lnTo>
                </a:path>
              </a:pathLst>
            </a:custGeom>
            <a:ln w="8000">
              <a:solidFill>
                <a:srgbClr val="E7E3CD"/>
              </a:solidFill>
            </a:ln>
          </p:spPr>
          <p:txBody>
            <a:bodyPr wrap="square" lIns="0" tIns="0" rIns="0" bIns="0" rtlCol="0"/>
            <a:lstStyle/>
            <a:p>
              <a:endParaRPr/>
            </a:p>
          </p:txBody>
        </p:sp>
        <p:sp>
          <p:nvSpPr>
            <p:cNvPr id="256" name="object 256"/>
            <p:cNvSpPr/>
            <p:nvPr/>
          </p:nvSpPr>
          <p:spPr>
            <a:xfrm>
              <a:off x="6385570" y="1689782"/>
              <a:ext cx="0" cy="1268730"/>
            </a:xfrm>
            <a:custGeom>
              <a:avLst/>
              <a:gdLst/>
              <a:ahLst/>
              <a:cxnLst/>
              <a:rect l="l" t="t" r="r" b="b"/>
              <a:pathLst>
                <a:path h="1268730">
                  <a:moveTo>
                    <a:pt x="0" y="0"/>
                  </a:moveTo>
                  <a:lnTo>
                    <a:pt x="0" y="1268633"/>
                  </a:lnTo>
                </a:path>
              </a:pathLst>
            </a:custGeom>
            <a:ln w="7991">
              <a:solidFill>
                <a:srgbClr val="E7E3CD"/>
              </a:solidFill>
            </a:ln>
          </p:spPr>
          <p:txBody>
            <a:bodyPr wrap="square" lIns="0" tIns="0" rIns="0" bIns="0" rtlCol="0"/>
            <a:lstStyle/>
            <a:p>
              <a:endParaRPr/>
            </a:p>
          </p:txBody>
        </p:sp>
        <p:sp>
          <p:nvSpPr>
            <p:cNvPr id="257" name="object 257"/>
            <p:cNvSpPr/>
            <p:nvPr/>
          </p:nvSpPr>
          <p:spPr>
            <a:xfrm>
              <a:off x="5546564" y="1429364"/>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58" name="object 258"/>
            <p:cNvSpPr/>
            <p:nvPr/>
          </p:nvSpPr>
          <p:spPr>
            <a:xfrm>
              <a:off x="5546564" y="1656215"/>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59" name="object 259"/>
            <p:cNvSpPr/>
            <p:nvPr/>
          </p:nvSpPr>
          <p:spPr>
            <a:xfrm>
              <a:off x="5546564" y="1883066"/>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60" name="object 260"/>
            <p:cNvSpPr/>
            <p:nvPr/>
          </p:nvSpPr>
          <p:spPr>
            <a:xfrm>
              <a:off x="5546564" y="2118254"/>
              <a:ext cx="839469" cy="487680"/>
            </a:xfrm>
            <a:custGeom>
              <a:avLst/>
              <a:gdLst/>
              <a:ahLst/>
              <a:cxnLst/>
              <a:rect l="l" t="t" r="r" b="b"/>
              <a:pathLst>
                <a:path w="839470" h="487680">
                  <a:moveTo>
                    <a:pt x="0" y="0"/>
                  </a:moveTo>
                  <a:lnTo>
                    <a:pt x="839007" y="487380"/>
                  </a:lnTo>
                </a:path>
              </a:pathLst>
            </a:custGeom>
            <a:ln w="7999">
              <a:solidFill>
                <a:srgbClr val="E7E3CD"/>
              </a:solidFill>
            </a:ln>
          </p:spPr>
          <p:txBody>
            <a:bodyPr wrap="square" lIns="0" tIns="0" rIns="0" bIns="0" rtlCol="0"/>
            <a:lstStyle/>
            <a:p>
              <a:endParaRPr/>
            </a:p>
          </p:txBody>
        </p:sp>
        <p:sp>
          <p:nvSpPr>
            <p:cNvPr id="261" name="object 261"/>
            <p:cNvSpPr/>
            <p:nvPr/>
          </p:nvSpPr>
          <p:spPr>
            <a:xfrm>
              <a:off x="5546564" y="2345105"/>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62" name="object 262"/>
            <p:cNvSpPr/>
            <p:nvPr/>
          </p:nvSpPr>
          <p:spPr>
            <a:xfrm>
              <a:off x="6159030" y="2471147"/>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3" name="object 263"/>
            <p:cNvSpPr/>
            <p:nvPr/>
          </p:nvSpPr>
          <p:spPr>
            <a:xfrm>
              <a:off x="5697515" y="2210729"/>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4" name="object 264"/>
            <p:cNvSpPr/>
            <p:nvPr/>
          </p:nvSpPr>
          <p:spPr>
            <a:xfrm>
              <a:off x="5924055" y="2101472"/>
              <a:ext cx="0" cy="235585"/>
            </a:xfrm>
            <a:custGeom>
              <a:avLst/>
              <a:gdLst/>
              <a:ahLst/>
              <a:cxnLst/>
              <a:rect l="l" t="t" r="r" b="b"/>
              <a:pathLst>
                <a:path h="235585">
                  <a:moveTo>
                    <a:pt x="0" y="0"/>
                  </a:moveTo>
                  <a:lnTo>
                    <a:pt x="0" y="235298"/>
                  </a:lnTo>
                </a:path>
              </a:pathLst>
            </a:custGeom>
            <a:ln w="7991">
              <a:solidFill>
                <a:srgbClr val="E7E3CD"/>
              </a:solidFill>
            </a:ln>
          </p:spPr>
          <p:txBody>
            <a:bodyPr wrap="square" lIns="0" tIns="0" rIns="0" bIns="0" rtlCol="0"/>
            <a:lstStyle/>
            <a:p>
              <a:endParaRPr/>
            </a:p>
          </p:txBody>
        </p:sp>
        <p:sp>
          <p:nvSpPr>
            <p:cNvPr id="265" name="object 265"/>
            <p:cNvSpPr/>
            <p:nvPr/>
          </p:nvSpPr>
          <p:spPr>
            <a:xfrm>
              <a:off x="6159030" y="2017444"/>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6" name="object 266"/>
            <p:cNvSpPr/>
            <p:nvPr/>
          </p:nvSpPr>
          <p:spPr>
            <a:xfrm>
              <a:off x="5697515" y="1748579"/>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7" name="object 267"/>
            <p:cNvSpPr/>
            <p:nvPr/>
          </p:nvSpPr>
          <p:spPr>
            <a:xfrm>
              <a:off x="5924055" y="1647769"/>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8" name="object 268"/>
            <p:cNvSpPr/>
            <p:nvPr/>
          </p:nvSpPr>
          <p:spPr>
            <a:xfrm>
              <a:off x="5697515" y="1294877"/>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9" name="object 269"/>
            <p:cNvSpPr/>
            <p:nvPr/>
          </p:nvSpPr>
          <p:spPr>
            <a:xfrm>
              <a:off x="5462651" y="958878"/>
              <a:ext cx="1258570" cy="2100580"/>
            </a:xfrm>
            <a:custGeom>
              <a:avLst/>
              <a:gdLst/>
              <a:ahLst/>
              <a:cxnLst/>
              <a:rect l="l" t="t" r="r" b="b"/>
              <a:pathLst>
                <a:path w="1258570" h="2100580">
                  <a:moveTo>
                    <a:pt x="0" y="1562728"/>
                  </a:moveTo>
                  <a:lnTo>
                    <a:pt x="922918" y="2100347"/>
                  </a:lnTo>
                  <a:lnTo>
                    <a:pt x="1258455" y="1907173"/>
                  </a:lnTo>
                  <a:lnTo>
                    <a:pt x="1258455" y="533506"/>
                  </a:lnTo>
                  <a:lnTo>
                    <a:pt x="335536" y="0"/>
                  </a:lnTo>
                  <a:lnTo>
                    <a:pt x="0" y="193173"/>
                  </a:lnTo>
                  <a:lnTo>
                    <a:pt x="0" y="1562728"/>
                  </a:lnTo>
                  <a:close/>
                </a:path>
              </a:pathLst>
            </a:custGeom>
            <a:ln w="16655">
              <a:solidFill>
                <a:srgbClr val="000000"/>
              </a:solidFill>
            </a:ln>
          </p:spPr>
          <p:txBody>
            <a:bodyPr wrap="square" lIns="0" tIns="0" rIns="0" bIns="0" rtlCol="0"/>
            <a:lstStyle/>
            <a:p>
              <a:endParaRPr/>
            </a:p>
          </p:txBody>
        </p:sp>
        <p:sp>
          <p:nvSpPr>
            <p:cNvPr id="270" name="object 270"/>
            <p:cNvSpPr txBox="1"/>
            <p:nvPr/>
          </p:nvSpPr>
          <p:spPr>
            <a:xfrm>
              <a:off x="5716560" y="2019638"/>
              <a:ext cx="624840" cy="254557"/>
            </a:xfrm>
            <a:prstGeom prst="rect">
              <a:avLst/>
            </a:prstGeom>
          </p:spPr>
          <p:txBody>
            <a:bodyPr vert="horz" wrap="square" lIns="0" tIns="15875" rIns="0" bIns="0" rtlCol="0">
              <a:spAutoFit/>
            </a:bodyPr>
            <a:lstStyle/>
            <a:p>
              <a:pPr marL="12700">
                <a:spcBef>
                  <a:spcPts val="125"/>
                </a:spcBef>
              </a:pPr>
              <a:r>
                <a:rPr sz="1550" spc="15" dirty="0">
                  <a:latin typeface="宋体"/>
                  <a:cs typeface="宋体"/>
                </a:rPr>
                <a:t>防火墙</a:t>
              </a:r>
              <a:endParaRPr sz="1550">
                <a:latin typeface="宋体"/>
                <a:cs typeface="宋体"/>
              </a:endParaRPr>
            </a:p>
          </p:txBody>
        </p:sp>
        <p:sp>
          <p:nvSpPr>
            <p:cNvPr id="271" name="object 271"/>
            <p:cNvSpPr txBox="1"/>
            <p:nvPr/>
          </p:nvSpPr>
          <p:spPr>
            <a:xfrm>
              <a:off x="2892374" y="2509242"/>
              <a:ext cx="735965" cy="228268"/>
            </a:xfrm>
            <a:prstGeom prst="rect">
              <a:avLst/>
            </a:prstGeom>
          </p:spPr>
          <p:txBody>
            <a:bodyPr vert="horz" wrap="square" lIns="0" tIns="12700" rIns="0" bIns="0" rtlCol="0">
              <a:spAutoFit/>
            </a:bodyPr>
            <a:lstStyle/>
            <a:p>
              <a:pPr marL="12700">
                <a:spcBef>
                  <a:spcPts val="100"/>
                </a:spcBef>
              </a:pPr>
              <a:r>
                <a:rPr sz="1400" spc="-5" dirty="0">
                  <a:latin typeface="宋体"/>
                  <a:cs typeface="宋体"/>
                </a:rPr>
                <a:t>内部网络</a:t>
              </a:r>
              <a:endParaRPr sz="1400">
                <a:latin typeface="宋体"/>
                <a:cs typeface="宋体"/>
              </a:endParaRPr>
            </a:p>
          </p:txBody>
        </p:sp>
        <p:sp>
          <p:nvSpPr>
            <p:cNvPr id="272" name="object 272"/>
            <p:cNvSpPr txBox="1"/>
            <p:nvPr/>
          </p:nvSpPr>
          <p:spPr>
            <a:xfrm>
              <a:off x="5818454" y="3505287"/>
              <a:ext cx="735965" cy="457834"/>
            </a:xfrm>
            <a:prstGeom prst="rect">
              <a:avLst/>
            </a:prstGeom>
          </p:spPr>
          <p:txBody>
            <a:bodyPr vert="horz" wrap="square" lIns="0" tIns="12700" rIns="0" bIns="0" rtlCol="0">
              <a:spAutoFit/>
            </a:bodyPr>
            <a:lstStyle/>
            <a:p>
              <a:pPr algn="ctr">
                <a:spcBef>
                  <a:spcPts val="100"/>
                </a:spcBef>
              </a:pPr>
              <a:r>
                <a:rPr sz="1400" spc="-5" dirty="0">
                  <a:latin typeface="宋体"/>
                  <a:cs typeface="宋体"/>
                </a:rPr>
                <a:t>非军事区</a:t>
              </a:r>
              <a:endParaRPr sz="1400">
                <a:latin typeface="宋体"/>
                <a:cs typeface="宋体"/>
              </a:endParaRPr>
            </a:p>
            <a:p>
              <a:pPr algn="ctr">
                <a:spcBef>
                  <a:spcPts val="40"/>
                </a:spcBef>
              </a:pPr>
              <a:r>
                <a:rPr sz="1400" spc="-5" dirty="0">
                  <a:latin typeface="Times New Roman"/>
                  <a:cs typeface="Times New Roman"/>
                </a:rPr>
                <a:t>(DMZ)</a:t>
              </a:r>
              <a:endParaRPr sz="1400">
                <a:latin typeface="Times New Roman"/>
                <a:cs typeface="Times New Roman"/>
              </a:endParaRPr>
            </a:p>
          </p:txBody>
        </p:sp>
        <p:sp>
          <p:nvSpPr>
            <p:cNvPr id="273" name="object 273"/>
            <p:cNvSpPr txBox="1"/>
            <p:nvPr/>
          </p:nvSpPr>
          <p:spPr>
            <a:xfrm>
              <a:off x="9027636" y="1741436"/>
              <a:ext cx="735965" cy="494030"/>
            </a:xfrm>
            <a:prstGeom prst="rect">
              <a:avLst/>
            </a:prstGeom>
          </p:spPr>
          <p:txBody>
            <a:bodyPr vert="horz" wrap="square" lIns="0" tIns="33020" rIns="0" bIns="0" rtlCol="0">
              <a:spAutoFit/>
            </a:bodyPr>
            <a:lstStyle/>
            <a:p>
              <a:pPr marL="12700">
                <a:spcBef>
                  <a:spcPts val="260"/>
                </a:spcBef>
              </a:pPr>
              <a:r>
                <a:rPr sz="1400" spc="-5" dirty="0">
                  <a:latin typeface="宋体"/>
                  <a:cs typeface="宋体"/>
                </a:rPr>
                <a:t>外部网络</a:t>
              </a:r>
              <a:endParaRPr sz="1400">
                <a:latin typeface="宋体"/>
                <a:cs typeface="宋体"/>
              </a:endParaRPr>
            </a:p>
            <a:p>
              <a:pPr marL="41910">
                <a:spcBef>
                  <a:spcPts val="165"/>
                </a:spcBef>
              </a:pPr>
              <a:r>
                <a:rPr sz="1400" spc="-5" dirty="0">
                  <a:latin typeface="Times New Roman"/>
                  <a:cs typeface="Times New Roman"/>
                </a:rPr>
                <a:t>(</a:t>
              </a:r>
              <a:r>
                <a:rPr sz="1400" spc="-5" dirty="0">
                  <a:latin typeface="宋体"/>
                  <a:cs typeface="宋体"/>
                </a:rPr>
                <a:t>因特网</a:t>
              </a:r>
              <a:r>
                <a:rPr sz="1400" spc="-5" dirty="0">
                  <a:latin typeface="Times New Roman"/>
                  <a:cs typeface="Times New Roman"/>
                </a:rPr>
                <a:t>)</a:t>
              </a:r>
              <a:endParaRPr sz="1400">
                <a:latin typeface="Times New Roman"/>
                <a:cs typeface="Times New Roman"/>
              </a:endParaRPr>
            </a:p>
          </p:txBody>
        </p:sp>
        <p:sp>
          <p:nvSpPr>
            <p:cNvPr id="274" name="object 274"/>
            <p:cNvSpPr/>
            <p:nvPr/>
          </p:nvSpPr>
          <p:spPr>
            <a:xfrm>
              <a:off x="8766178" y="1205625"/>
              <a:ext cx="346080" cy="207956"/>
            </a:xfrm>
            <a:prstGeom prst="rect">
              <a:avLst/>
            </a:prstGeom>
            <a:blipFill>
              <a:blip r:embed="rId95" cstate="print"/>
              <a:stretch>
                <a:fillRect/>
              </a:stretch>
            </a:blipFill>
          </p:spPr>
          <p:txBody>
            <a:bodyPr wrap="square" lIns="0" tIns="0" rIns="0" bIns="0" rtlCol="0"/>
            <a:lstStyle/>
            <a:p>
              <a:endParaRPr/>
            </a:p>
          </p:txBody>
        </p:sp>
        <p:sp>
          <p:nvSpPr>
            <p:cNvPr id="275" name="object 275"/>
            <p:cNvSpPr/>
            <p:nvPr/>
          </p:nvSpPr>
          <p:spPr>
            <a:xfrm>
              <a:off x="8812019" y="1235525"/>
              <a:ext cx="254513" cy="148269"/>
            </a:xfrm>
            <a:prstGeom prst="rect">
              <a:avLst/>
            </a:prstGeom>
            <a:blipFill>
              <a:blip r:embed="rId96" cstate="print"/>
              <a:stretch>
                <a:fillRect/>
              </a:stretch>
            </a:blipFill>
          </p:spPr>
          <p:txBody>
            <a:bodyPr wrap="square" lIns="0" tIns="0" rIns="0" bIns="0" rtlCol="0"/>
            <a:lstStyle/>
            <a:p>
              <a:endParaRPr/>
            </a:p>
          </p:txBody>
        </p:sp>
        <p:sp>
          <p:nvSpPr>
            <p:cNvPr id="276" name="object 276"/>
            <p:cNvSpPr/>
            <p:nvPr/>
          </p:nvSpPr>
          <p:spPr>
            <a:xfrm>
              <a:off x="8766178" y="1309659"/>
              <a:ext cx="346080" cy="242523"/>
            </a:xfrm>
            <a:prstGeom prst="rect">
              <a:avLst/>
            </a:prstGeom>
            <a:blipFill>
              <a:blip r:embed="rId97" cstate="print"/>
              <a:stretch>
                <a:fillRect/>
              </a:stretch>
            </a:blipFill>
          </p:spPr>
          <p:txBody>
            <a:bodyPr wrap="square" lIns="0" tIns="0" rIns="0" bIns="0" rtlCol="0"/>
            <a:lstStyle/>
            <a:p>
              <a:endParaRPr/>
            </a:p>
          </p:txBody>
        </p:sp>
        <p:sp>
          <p:nvSpPr>
            <p:cNvPr id="277" name="object 277"/>
            <p:cNvSpPr/>
            <p:nvPr/>
          </p:nvSpPr>
          <p:spPr>
            <a:xfrm>
              <a:off x="8766179" y="1309658"/>
              <a:ext cx="346710" cy="242570"/>
            </a:xfrm>
            <a:custGeom>
              <a:avLst/>
              <a:gdLst/>
              <a:ahLst/>
              <a:cxnLst/>
              <a:rect l="l" t="t" r="r" b="b"/>
              <a:pathLst>
                <a:path w="346709" h="242569">
                  <a:moveTo>
                    <a:pt x="0" y="0"/>
                  </a:moveTo>
                  <a:lnTo>
                    <a:pt x="0" y="138600"/>
                  </a:lnTo>
                  <a:lnTo>
                    <a:pt x="33387" y="200005"/>
                  </a:lnTo>
                  <a:lnTo>
                    <a:pt x="70845" y="222491"/>
                  </a:lnTo>
                  <a:lnTo>
                    <a:pt x="118346" y="237231"/>
                  </a:lnTo>
                  <a:lnTo>
                    <a:pt x="173040" y="242523"/>
                  </a:lnTo>
                  <a:lnTo>
                    <a:pt x="227733" y="237231"/>
                  </a:lnTo>
                  <a:lnTo>
                    <a:pt x="275235" y="222491"/>
                  </a:lnTo>
                  <a:lnTo>
                    <a:pt x="312693" y="200005"/>
                  </a:lnTo>
                  <a:lnTo>
                    <a:pt x="337258" y="171474"/>
                  </a:lnTo>
                  <a:lnTo>
                    <a:pt x="346080" y="138600"/>
                  </a:lnTo>
                  <a:lnTo>
                    <a:pt x="346080" y="0"/>
                  </a:lnTo>
                  <a:lnTo>
                    <a:pt x="337258" y="32831"/>
                  </a:lnTo>
                  <a:lnTo>
                    <a:pt x="312693" y="61356"/>
                  </a:lnTo>
                  <a:lnTo>
                    <a:pt x="275235" y="83859"/>
                  </a:lnTo>
                  <a:lnTo>
                    <a:pt x="227733" y="98620"/>
                  </a:lnTo>
                  <a:lnTo>
                    <a:pt x="173040" y="103922"/>
                  </a:lnTo>
                  <a:lnTo>
                    <a:pt x="118346" y="98620"/>
                  </a:lnTo>
                  <a:lnTo>
                    <a:pt x="70845" y="83859"/>
                  </a:lnTo>
                  <a:lnTo>
                    <a:pt x="33387" y="61356"/>
                  </a:lnTo>
                  <a:lnTo>
                    <a:pt x="8821" y="32831"/>
                  </a:lnTo>
                  <a:lnTo>
                    <a:pt x="0" y="0"/>
                  </a:lnTo>
                  <a:close/>
                </a:path>
              </a:pathLst>
            </a:custGeom>
            <a:ln w="7998">
              <a:solidFill>
                <a:srgbClr val="000000"/>
              </a:solidFill>
            </a:ln>
          </p:spPr>
          <p:txBody>
            <a:bodyPr wrap="square" lIns="0" tIns="0" rIns="0" bIns="0" rtlCol="0"/>
            <a:lstStyle/>
            <a:p>
              <a:endParaRPr/>
            </a:p>
          </p:txBody>
        </p:sp>
        <p:sp>
          <p:nvSpPr>
            <p:cNvPr id="278" name="object 278"/>
            <p:cNvSpPr/>
            <p:nvPr/>
          </p:nvSpPr>
          <p:spPr>
            <a:xfrm>
              <a:off x="8766179" y="1205625"/>
              <a:ext cx="346710" cy="346710"/>
            </a:xfrm>
            <a:custGeom>
              <a:avLst/>
              <a:gdLst/>
              <a:ahLst/>
              <a:cxnLst/>
              <a:rect l="l" t="t" r="r" b="b"/>
              <a:pathLst>
                <a:path w="346709" h="346709">
                  <a:moveTo>
                    <a:pt x="346080" y="104033"/>
                  </a:moveTo>
                  <a:lnTo>
                    <a:pt x="312693" y="42589"/>
                  </a:lnTo>
                  <a:lnTo>
                    <a:pt x="275235" y="20070"/>
                  </a:lnTo>
                  <a:lnTo>
                    <a:pt x="227733" y="5303"/>
                  </a:lnTo>
                  <a:lnTo>
                    <a:pt x="173040" y="0"/>
                  </a:lnTo>
                  <a:lnTo>
                    <a:pt x="118346" y="5303"/>
                  </a:lnTo>
                  <a:lnTo>
                    <a:pt x="70845" y="20070"/>
                  </a:lnTo>
                  <a:lnTo>
                    <a:pt x="33387" y="42589"/>
                  </a:lnTo>
                  <a:lnTo>
                    <a:pt x="8821" y="71148"/>
                  </a:lnTo>
                  <a:lnTo>
                    <a:pt x="0" y="104033"/>
                  </a:lnTo>
                  <a:lnTo>
                    <a:pt x="0" y="242634"/>
                  </a:lnTo>
                  <a:lnTo>
                    <a:pt x="33387" y="304039"/>
                  </a:lnTo>
                  <a:lnTo>
                    <a:pt x="70845" y="326525"/>
                  </a:lnTo>
                  <a:lnTo>
                    <a:pt x="118346" y="341265"/>
                  </a:lnTo>
                  <a:lnTo>
                    <a:pt x="173040" y="346556"/>
                  </a:lnTo>
                  <a:lnTo>
                    <a:pt x="227733" y="341265"/>
                  </a:lnTo>
                  <a:lnTo>
                    <a:pt x="275235" y="326525"/>
                  </a:lnTo>
                  <a:lnTo>
                    <a:pt x="312693" y="304039"/>
                  </a:lnTo>
                  <a:lnTo>
                    <a:pt x="337258" y="275507"/>
                  </a:lnTo>
                  <a:lnTo>
                    <a:pt x="346080" y="242634"/>
                  </a:lnTo>
                  <a:lnTo>
                    <a:pt x="346080" y="104033"/>
                  </a:lnTo>
                  <a:close/>
                </a:path>
              </a:pathLst>
            </a:custGeom>
            <a:ln w="16660">
              <a:solidFill>
                <a:srgbClr val="000000"/>
              </a:solidFill>
            </a:ln>
          </p:spPr>
          <p:txBody>
            <a:bodyPr wrap="square" lIns="0" tIns="0" rIns="0" bIns="0" rtlCol="0"/>
            <a:lstStyle/>
            <a:p>
              <a:endParaRPr/>
            </a:p>
          </p:txBody>
        </p:sp>
        <p:sp>
          <p:nvSpPr>
            <p:cNvPr id="279" name="object 279"/>
            <p:cNvSpPr/>
            <p:nvPr/>
          </p:nvSpPr>
          <p:spPr>
            <a:xfrm>
              <a:off x="8294230" y="1536510"/>
              <a:ext cx="471948" cy="283536"/>
            </a:xfrm>
            <a:prstGeom prst="rect">
              <a:avLst/>
            </a:prstGeom>
            <a:blipFill>
              <a:blip r:embed="rId98" cstate="print"/>
              <a:stretch>
                <a:fillRect/>
              </a:stretch>
            </a:blipFill>
          </p:spPr>
          <p:txBody>
            <a:bodyPr wrap="square" lIns="0" tIns="0" rIns="0" bIns="0" rtlCol="0"/>
            <a:lstStyle/>
            <a:p>
              <a:endParaRPr/>
            </a:p>
          </p:txBody>
        </p:sp>
        <p:sp>
          <p:nvSpPr>
            <p:cNvPr id="280" name="object 280"/>
            <p:cNvSpPr/>
            <p:nvPr/>
          </p:nvSpPr>
          <p:spPr>
            <a:xfrm>
              <a:off x="8294230" y="1536511"/>
              <a:ext cx="472440" cy="283845"/>
            </a:xfrm>
            <a:custGeom>
              <a:avLst/>
              <a:gdLst/>
              <a:ahLst/>
              <a:cxnLst/>
              <a:rect l="l" t="t" r="r" b="b"/>
              <a:pathLst>
                <a:path w="472440" h="283844">
                  <a:moveTo>
                    <a:pt x="471948" y="141712"/>
                  </a:moveTo>
                  <a:lnTo>
                    <a:pt x="447980" y="79398"/>
                  </a:lnTo>
                  <a:lnTo>
                    <a:pt x="420136" y="53086"/>
                  </a:lnTo>
                  <a:lnTo>
                    <a:pt x="383603" y="31138"/>
                  </a:lnTo>
                  <a:lnTo>
                    <a:pt x="339790" y="14407"/>
                  </a:lnTo>
                  <a:lnTo>
                    <a:pt x="290110" y="3743"/>
                  </a:lnTo>
                  <a:lnTo>
                    <a:pt x="235974" y="0"/>
                  </a:lnTo>
                  <a:lnTo>
                    <a:pt x="181872" y="3743"/>
                  </a:lnTo>
                  <a:lnTo>
                    <a:pt x="132206" y="14407"/>
                  </a:lnTo>
                  <a:lnTo>
                    <a:pt x="88391" y="31138"/>
                  </a:lnTo>
                  <a:lnTo>
                    <a:pt x="51846" y="53086"/>
                  </a:lnTo>
                  <a:lnTo>
                    <a:pt x="23987" y="79398"/>
                  </a:lnTo>
                  <a:lnTo>
                    <a:pt x="0" y="141712"/>
                  </a:lnTo>
                  <a:lnTo>
                    <a:pt x="6233" y="174241"/>
                  </a:lnTo>
                  <a:lnTo>
                    <a:pt x="51846" y="230429"/>
                  </a:lnTo>
                  <a:lnTo>
                    <a:pt x="88391" y="252389"/>
                  </a:lnTo>
                  <a:lnTo>
                    <a:pt x="132206" y="269126"/>
                  </a:lnTo>
                  <a:lnTo>
                    <a:pt x="181872" y="279792"/>
                  </a:lnTo>
                  <a:lnTo>
                    <a:pt x="235974" y="283536"/>
                  </a:lnTo>
                  <a:lnTo>
                    <a:pt x="290110" y="279792"/>
                  </a:lnTo>
                  <a:lnTo>
                    <a:pt x="339790" y="269126"/>
                  </a:lnTo>
                  <a:lnTo>
                    <a:pt x="383603" y="252389"/>
                  </a:lnTo>
                  <a:lnTo>
                    <a:pt x="420136" y="230429"/>
                  </a:lnTo>
                  <a:lnTo>
                    <a:pt x="447980" y="204096"/>
                  </a:lnTo>
                  <a:lnTo>
                    <a:pt x="471948" y="141712"/>
                  </a:lnTo>
                  <a:close/>
                </a:path>
              </a:pathLst>
            </a:custGeom>
            <a:ln w="7999">
              <a:solidFill>
                <a:srgbClr val="FFFFFF"/>
              </a:solidFill>
            </a:ln>
          </p:spPr>
          <p:txBody>
            <a:bodyPr wrap="square" lIns="0" tIns="0" rIns="0" bIns="0" rtlCol="0"/>
            <a:lstStyle/>
            <a:p>
              <a:endParaRPr/>
            </a:p>
          </p:txBody>
        </p:sp>
        <p:sp>
          <p:nvSpPr>
            <p:cNvPr id="281" name="object 281"/>
            <p:cNvSpPr/>
            <p:nvPr/>
          </p:nvSpPr>
          <p:spPr>
            <a:xfrm>
              <a:off x="8357274" y="1577636"/>
              <a:ext cx="345972" cy="201175"/>
            </a:xfrm>
            <a:prstGeom prst="rect">
              <a:avLst/>
            </a:prstGeom>
            <a:blipFill>
              <a:blip r:embed="rId99" cstate="print"/>
              <a:stretch>
                <a:fillRect/>
              </a:stretch>
            </a:blipFill>
          </p:spPr>
          <p:txBody>
            <a:bodyPr wrap="square" lIns="0" tIns="0" rIns="0" bIns="0" rtlCol="0"/>
            <a:lstStyle/>
            <a:p>
              <a:endParaRPr/>
            </a:p>
          </p:txBody>
        </p:sp>
        <p:sp>
          <p:nvSpPr>
            <p:cNvPr id="282" name="object 282"/>
            <p:cNvSpPr/>
            <p:nvPr/>
          </p:nvSpPr>
          <p:spPr>
            <a:xfrm>
              <a:off x="8294230" y="1678223"/>
              <a:ext cx="471948" cy="330885"/>
            </a:xfrm>
            <a:prstGeom prst="rect">
              <a:avLst/>
            </a:prstGeom>
            <a:blipFill>
              <a:blip r:embed="rId100" cstate="print"/>
              <a:stretch>
                <a:fillRect/>
              </a:stretch>
            </a:blipFill>
          </p:spPr>
          <p:txBody>
            <a:bodyPr wrap="square" lIns="0" tIns="0" rIns="0" bIns="0" rtlCol="0"/>
            <a:lstStyle/>
            <a:p>
              <a:endParaRPr/>
            </a:p>
          </p:txBody>
        </p:sp>
        <p:sp>
          <p:nvSpPr>
            <p:cNvPr id="283" name="object 283"/>
            <p:cNvSpPr/>
            <p:nvPr/>
          </p:nvSpPr>
          <p:spPr>
            <a:xfrm>
              <a:off x="8294230" y="1678222"/>
              <a:ext cx="472440" cy="331470"/>
            </a:xfrm>
            <a:custGeom>
              <a:avLst/>
              <a:gdLst/>
              <a:ahLst/>
              <a:cxnLst/>
              <a:rect l="l" t="t" r="r" b="b"/>
              <a:pathLst>
                <a:path w="472440" h="331469">
                  <a:moveTo>
                    <a:pt x="0" y="0"/>
                  </a:moveTo>
                  <a:lnTo>
                    <a:pt x="0" y="189061"/>
                  </a:lnTo>
                  <a:lnTo>
                    <a:pt x="23987" y="251445"/>
                  </a:lnTo>
                  <a:lnTo>
                    <a:pt x="51846" y="277778"/>
                  </a:lnTo>
                  <a:lnTo>
                    <a:pt x="88391" y="299737"/>
                  </a:lnTo>
                  <a:lnTo>
                    <a:pt x="132206" y="316475"/>
                  </a:lnTo>
                  <a:lnTo>
                    <a:pt x="181872" y="327141"/>
                  </a:lnTo>
                  <a:lnTo>
                    <a:pt x="235974" y="330885"/>
                  </a:lnTo>
                  <a:lnTo>
                    <a:pt x="290110" y="327141"/>
                  </a:lnTo>
                  <a:lnTo>
                    <a:pt x="339790" y="316475"/>
                  </a:lnTo>
                  <a:lnTo>
                    <a:pt x="383603" y="299737"/>
                  </a:lnTo>
                  <a:lnTo>
                    <a:pt x="420136" y="277778"/>
                  </a:lnTo>
                  <a:lnTo>
                    <a:pt x="447980" y="251445"/>
                  </a:lnTo>
                  <a:lnTo>
                    <a:pt x="471948" y="189061"/>
                  </a:lnTo>
                  <a:lnTo>
                    <a:pt x="471948" y="0"/>
                  </a:lnTo>
                  <a:lnTo>
                    <a:pt x="465721" y="32528"/>
                  </a:lnTo>
                  <a:lnTo>
                    <a:pt x="420136" y="88716"/>
                  </a:lnTo>
                  <a:lnTo>
                    <a:pt x="383603" y="110676"/>
                  </a:lnTo>
                  <a:lnTo>
                    <a:pt x="339790" y="127414"/>
                  </a:lnTo>
                  <a:lnTo>
                    <a:pt x="290110" y="138079"/>
                  </a:lnTo>
                  <a:lnTo>
                    <a:pt x="235974" y="141823"/>
                  </a:lnTo>
                  <a:lnTo>
                    <a:pt x="181872" y="138079"/>
                  </a:lnTo>
                  <a:lnTo>
                    <a:pt x="132206" y="127414"/>
                  </a:lnTo>
                  <a:lnTo>
                    <a:pt x="88391" y="110676"/>
                  </a:lnTo>
                  <a:lnTo>
                    <a:pt x="51846" y="88716"/>
                  </a:lnTo>
                  <a:lnTo>
                    <a:pt x="23987" y="62384"/>
                  </a:lnTo>
                  <a:lnTo>
                    <a:pt x="6233" y="32528"/>
                  </a:lnTo>
                  <a:lnTo>
                    <a:pt x="0" y="0"/>
                  </a:lnTo>
                  <a:close/>
                </a:path>
              </a:pathLst>
            </a:custGeom>
            <a:ln w="7998">
              <a:solidFill>
                <a:srgbClr val="000000"/>
              </a:solidFill>
            </a:ln>
          </p:spPr>
          <p:txBody>
            <a:bodyPr wrap="square" lIns="0" tIns="0" rIns="0" bIns="0" rtlCol="0"/>
            <a:lstStyle/>
            <a:p>
              <a:endParaRPr/>
            </a:p>
          </p:txBody>
        </p:sp>
        <p:sp>
          <p:nvSpPr>
            <p:cNvPr id="284" name="object 284"/>
            <p:cNvSpPr/>
            <p:nvPr/>
          </p:nvSpPr>
          <p:spPr>
            <a:xfrm>
              <a:off x="8294230" y="1536511"/>
              <a:ext cx="472440" cy="473075"/>
            </a:xfrm>
            <a:custGeom>
              <a:avLst/>
              <a:gdLst/>
              <a:ahLst/>
              <a:cxnLst/>
              <a:rect l="l" t="t" r="r" b="b"/>
              <a:pathLst>
                <a:path w="472440" h="473075">
                  <a:moveTo>
                    <a:pt x="471948" y="141712"/>
                  </a:moveTo>
                  <a:lnTo>
                    <a:pt x="447980" y="79398"/>
                  </a:lnTo>
                  <a:lnTo>
                    <a:pt x="420136" y="53086"/>
                  </a:lnTo>
                  <a:lnTo>
                    <a:pt x="383603" y="31138"/>
                  </a:lnTo>
                  <a:lnTo>
                    <a:pt x="339790" y="14407"/>
                  </a:lnTo>
                  <a:lnTo>
                    <a:pt x="290110" y="3743"/>
                  </a:lnTo>
                  <a:lnTo>
                    <a:pt x="235974" y="0"/>
                  </a:lnTo>
                  <a:lnTo>
                    <a:pt x="181872" y="3743"/>
                  </a:lnTo>
                  <a:lnTo>
                    <a:pt x="132206" y="14407"/>
                  </a:lnTo>
                  <a:lnTo>
                    <a:pt x="88391" y="31138"/>
                  </a:lnTo>
                  <a:lnTo>
                    <a:pt x="51846" y="53086"/>
                  </a:lnTo>
                  <a:lnTo>
                    <a:pt x="23987" y="79398"/>
                  </a:lnTo>
                  <a:lnTo>
                    <a:pt x="0" y="141712"/>
                  </a:lnTo>
                  <a:lnTo>
                    <a:pt x="0" y="330773"/>
                  </a:lnTo>
                  <a:lnTo>
                    <a:pt x="23987" y="393158"/>
                  </a:lnTo>
                  <a:lnTo>
                    <a:pt x="51846" y="419490"/>
                  </a:lnTo>
                  <a:lnTo>
                    <a:pt x="88391" y="441450"/>
                  </a:lnTo>
                  <a:lnTo>
                    <a:pt x="132206" y="458188"/>
                  </a:lnTo>
                  <a:lnTo>
                    <a:pt x="181872" y="468853"/>
                  </a:lnTo>
                  <a:lnTo>
                    <a:pt x="235974" y="472597"/>
                  </a:lnTo>
                  <a:lnTo>
                    <a:pt x="290110" y="468853"/>
                  </a:lnTo>
                  <a:lnTo>
                    <a:pt x="339790" y="458188"/>
                  </a:lnTo>
                  <a:lnTo>
                    <a:pt x="383603" y="441450"/>
                  </a:lnTo>
                  <a:lnTo>
                    <a:pt x="420136" y="419490"/>
                  </a:lnTo>
                  <a:lnTo>
                    <a:pt x="447980" y="393158"/>
                  </a:lnTo>
                  <a:lnTo>
                    <a:pt x="471948" y="330773"/>
                  </a:lnTo>
                  <a:lnTo>
                    <a:pt x="471948" y="141712"/>
                  </a:lnTo>
                  <a:close/>
                </a:path>
              </a:pathLst>
            </a:custGeom>
            <a:ln w="16660">
              <a:solidFill>
                <a:srgbClr val="000000"/>
              </a:solidFill>
            </a:ln>
          </p:spPr>
          <p:txBody>
            <a:bodyPr wrap="square" lIns="0" tIns="0" rIns="0" bIns="0" rtlCol="0"/>
            <a:lstStyle/>
            <a:p>
              <a:endParaRPr/>
            </a:p>
          </p:txBody>
        </p:sp>
        <p:sp>
          <p:nvSpPr>
            <p:cNvPr id="285" name="object 285"/>
            <p:cNvSpPr/>
            <p:nvPr/>
          </p:nvSpPr>
          <p:spPr>
            <a:xfrm>
              <a:off x="8992496" y="4111123"/>
              <a:ext cx="279400" cy="178435"/>
            </a:xfrm>
            <a:custGeom>
              <a:avLst/>
              <a:gdLst/>
              <a:ahLst/>
              <a:cxnLst/>
              <a:rect l="l" t="t" r="r" b="b"/>
              <a:pathLst>
                <a:path w="279400" h="178435">
                  <a:moveTo>
                    <a:pt x="215662" y="0"/>
                  </a:moveTo>
                  <a:lnTo>
                    <a:pt x="0" y="177713"/>
                  </a:lnTo>
                  <a:lnTo>
                    <a:pt x="84022" y="177824"/>
                  </a:lnTo>
                  <a:lnTo>
                    <a:pt x="132104" y="175132"/>
                  </a:lnTo>
                  <a:lnTo>
                    <a:pt x="178229" y="164269"/>
                  </a:lnTo>
                  <a:lnTo>
                    <a:pt x="221066" y="145679"/>
                  </a:lnTo>
                  <a:lnTo>
                    <a:pt x="259283" y="119805"/>
                  </a:lnTo>
                  <a:lnTo>
                    <a:pt x="279095" y="65829"/>
                  </a:lnTo>
                  <a:lnTo>
                    <a:pt x="270365" y="38482"/>
                  </a:lnTo>
                  <a:lnTo>
                    <a:pt x="241900" y="10265"/>
                  </a:lnTo>
                  <a:lnTo>
                    <a:pt x="215662" y="0"/>
                  </a:lnTo>
                  <a:close/>
                </a:path>
              </a:pathLst>
            </a:custGeom>
            <a:solidFill>
              <a:srgbClr val="DCD2B8"/>
            </a:solidFill>
          </p:spPr>
          <p:txBody>
            <a:bodyPr wrap="square" lIns="0" tIns="0" rIns="0" bIns="0" rtlCol="0"/>
            <a:lstStyle/>
            <a:p>
              <a:endParaRPr/>
            </a:p>
          </p:txBody>
        </p:sp>
        <p:sp>
          <p:nvSpPr>
            <p:cNvPr id="286" name="object 286"/>
            <p:cNvSpPr/>
            <p:nvPr/>
          </p:nvSpPr>
          <p:spPr>
            <a:xfrm>
              <a:off x="8844875" y="3741925"/>
              <a:ext cx="393253" cy="546966"/>
            </a:xfrm>
            <a:prstGeom prst="rect">
              <a:avLst/>
            </a:prstGeom>
            <a:blipFill>
              <a:blip r:embed="rId101" cstate="print"/>
              <a:stretch>
                <a:fillRect/>
              </a:stretch>
            </a:blipFill>
          </p:spPr>
          <p:txBody>
            <a:bodyPr wrap="square" lIns="0" tIns="0" rIns="0" bIns="0" rtlCol="0"/>
            <a:lstStyle/>
            <a:p>
              <a:endParaRPr/>
            </a:p>
          </p:txBody>
        </p:sp>
        <p:sp>
          <p:nvSpPr>
            <p:cNvPr id="287" name="object 287"/>
            <p:cNvSpPr/>
            <p:nvPr/>
          </p:nvSpPr>
          <p:spPr>
            <a:xfrm>
              <a:off x="8844985" y="3873568"/>
              <a:ext cx="149860" cy="415925"/>
            </a:xfrm>
            <a:custGeom>
              <a:avLst/>
              <a:gdLst/>
              <a:ahLst/>
              <a:cxnLst/>
              <a:rect l="l" t="t" r="r" b="b"/>
              <a:pathLst>
                <a:path w="149859" h="415925">
                  <a:moveTo>
                    <a:pt x="149287" y="82426"/>
                  </a:moveTo>
                  <a:lnTo>
                    <a:pt x="106700" y="71032"/>
                  </a:lnTo>
                  <a:lnTo>
                    <a:pt x="67068" y="53192"/>
                  </a:lnTo>
                  <a:lnTo>
                    <a:pt x="31224" y="29362"/>
                  </a:lnTo>
                  <a:lnTo>
                    <a:pt x="0" y="0"/>
                  </a:lnTo>
                  <a:lnTo>
                    <a:pt x="0" y="339498"/>
                  </a:lnTo>
                  <a:lnTo>
                    <a:pt x="31661" y="367229"/>
                  </a:lnTo>
                  <a:lnTo>
                    <a:pt x="67651" y="389390"/>
                  </a:lnTo>
                  <a:lnTo>
                    <a:pt x="107137" y="405561"/>
                  </a:lnTo>
                  <a:lnTo>
                    <a:pt x="149287" y="415323"/>
                  </a:lnTo>
                  <a:lnTo>
                    <a:pt x="149176" y="82426"/>
                  </a:lnTo>
                </a:path>
              </a:pathLst>
            </a:custGeom>
            <a:ln w="3996">
              <a:solidFill>
                <a:srgbClr val="FFFFFF"/>
              </a:solidFill>
            </a:ln>
          </p:spPr>
          <p:txBody>
            <a:bodyPr wrap="square" lIns="0" tIns="0" rIns="0" bIns="0" rtlCol="0"/>
            <a:lstStyle/>
            <a:p>
              <a:endParaRPr/>
            </a:p>
          </p:txBody>
        </p:sp>
        <p:sp>
          <p:nvSpPr>
            <p:cNvPr id="288" name="object 288"/>
            <p:cNvSpPr/>
            <p:nvPr/>
          </p:nvSpPr>
          <p:spPr>
            <a:xfrm>
              <a:off x="8994162" y="3823030"/>
              <a:ext cx="243965" cy="465495"/>
            </a:xfrm>
            <a:prstGeom prst="rect">
              <a:avLst/>
            </a:prstGeom>
            <a:blipFill>
              <a:blip r:embed="rId102" cstate="print"/>
              <a:stretch>
                <a:fillRect/>
              </a:stretch>
            </a:blipFill>
          </p:spPr>
          <p:txBody>
            <a:bodyPr wrap="square" lIns="0" tIns="0" rIns="0" bIns="0" rtlCol="0"/>
            <a:lstStyle/>
            <a:p>
              <a:endParaRPr/>
            </a:p>
          </p:txBody>
        </p:sp>
        <p:sp>
          <p:nvSpPr>
            <p:cNvPr id="289" name="object 289"/>
            <p:cNvSpPr/>
            <p:nvPr/>
          </p:nvSpPr>
          <p:spPr>
            <a:xfrm>
              <a:off x="8994162" y="3823029"/>
              <a:ext cx="244475" cy="466090"/>
            </a:xfrm>
            <a:custGeom>
              <a:avLst/>
              <a:gdLst/>
              <a:ahLst/>
              <a:cxnLst/>
              <a:rect l="l" t="t" r="r" b="b"/>
              <a:pathLst>
                <a:path w="244475" h="466089">
                  <a:moveTo>
                    <a:pt x="0" y="132965"/>
                  </a:moveTo>
                  <a:lnTo>
                    <a:pt x="0" y="465484"/>
                  </a:lnTo>
                  <a:lnTo>
                    <a:pt x="243965" y="333830"/>
                  </a:lnTo>
                  <a:lnTo>
                    <a:pt x="243965" y="0"/>
                  </a:lnTo>
                  <a:lnTo>
                    <a:pt x="0" y="132965"/>
                  </a:lnTo>
                  <a:close/>
                </a:path>
              </a:pathLst>
            </a:custGeom>
            <a:ln w="3996">
              <a:solidFill>
                <a:srgbClr val="FFFFFF"/>
              </a:solidFill>
            </a:ln>
          </p:spPr>
          <p:txBody>
            <a:bodyPr wrap="square" lIns="0" tIns="0" rIns="0" bIns="0" rtlCol="0"/>
            <a:lstStyle/>
            <a:p>
              <a:endParaRPr/>
            </a:p>
          </p:txBody>
        </p:sp>
        <p:sp>
          <p:nvSpPr>
            <p:cNvPr id="290" name="object 290"/>
            <p:cNvSpPr/>
            <p:nvPr/>
          </p:nvSpPr>
          <p:spPr>
            <a:xfrm>
              <a:off x="8844874" y="3741914"/>
              <a:ext cx="393700" cy="547370"/>
            </a:xfrm>
            <a:custGeom>
              <a:avLst/>
              <a:gdLst/>
              <a:ahLst/>
              <a:cxnLst/>
              <a:rect l="l" t="t" r="r" b="b"/>
              <a:pathLst>
                <a:path w="393700" h="547370">
                  <a:moveTo>
                    <a:pt x="393253" y="81092"/>
                  </a:moveTo>
                  <a:lnTo>
                    <a:pt x="242078" y="0"/>
                  </a:lnTo>
                  <a:lnTo>
                    <a:pt x="0" y="132020"/>
                  </a:lnTo>
                  <a:lnTo>
                    <a:pt x="110" y="471141"/>
                  </a:lnTo>
                  <a:lnTo>
                    <a:pt x="31772" y="498872"/>
                  </a:lnTo>
                  <a:lnTo>
                    <a:pt x="67762" y="521032"/>
                  </a:lnTo>
                  <a:lnTo>
                    <a:pt x="107248" y="537203"/>
                  </a:lnTo>
                  <a:lnTo>
                    <a:pt x="149398" y="546966"/>
                  </a:lnTo>
                  <a:lnTo>
                    <a:pt x="393253" y="414934"/>
                  </a:lnTo>
                  <a:lnTo>
                    <a:pt x="393253" y="81092"/>
                  </a:lnTo>
                  <a:close/>
                </a:path>
              </a:pathLst>
            </a:custGeom>
            <a:ln w="11104">
              <a:solidFill>
                <a:srgbClr val="000000"/>
              </a:solidFill>
            </a:ln>
          </p:spPr>
          <p:txBody>
            <a:bodyPr wrap="square" lIns="0" tIns="0" rIns="0" bIns="0" rtlCol="0"/>
            <a:lstStyle/>
            <a:p>
              <a:endParaRPr/>
            </a:p>
          </p:txBody>
        </p:sp>
        <p:sp>
          <p:nvSpPr>
            <p:cNvPr id="291" name="object 291"/>
            <p:cNvSpPr/>
            <p:nvPr/>
          </p:nvSpPr>
          <p:spPr>
            <a:xfrm>
              <a:off x="8899927" y="4077711"/>
              <a:ext cx="27304" cy="33588"/>
            </a:xfrm>
            <a:prstGeom prst="rect">
              <a:avLst/>
            </a:prstGeom>
            <a:blipFill>
              <a:blip r:embed="rId103" cstate="print"/>
              <a:stretch>
                <a:fillRect/>
              </a:stretch>
            </a:blipFill>
          </p:spPr>
          <p:txBody>
            <a:bodyPr wrap="square" lIns="0" tIns="0" rIns="0" bIns="0" rtlCol="0"/>
            <a:lstStyle/>
            <a:p>
              <a:endParaRPr/>
            </a:p>
          </p:txBody>
        </p:sp>
        <p:sp>
          <p:nvSpPr>
            <p:cNvPr id="292" name="object 292"/>
            <p:cNvSpPr/>
            <p:nvPr/>
          </p:nvSpPr>
          <p:spPr>
            <a:xfrm>
              <a:off x="8899928" y="4077712"/>
              <a:ext cx="27305" cy="33655"/>
            </a:xfrm>
            <a:custGeom>
              <a:avLst/>
              <a:gdLst/>
              <a:ahLst/>
              <a:cxnLst/>
              <a:rect l="l" t="t" r="r" b="b"/>
              <a:pathLst>
                <a:path w="27304" h="33654">
                  <a:moveTo>
                    <a:pt x="24418" y="12881"/>
                  </a:moveTo>
                  <a:lnTo>
                    <a:pt x="21421" y="4801"/>
                  </a:lnTo>
                  <a:lnTo>
                    <a:pt x="14207" y="0"/>
                  </a:lnTo>
                  <a:lnTo>
                    <a:pt x="8324" y="2156"/>
                  </a:lnTo>
                  <a:lnTo>
                    <a:pt x="2330" y="4323"/>
                  </a:lnTo>
                  <a:lnTo>
                    <a:pt x="0" y="12626"/>
                  </a:lnTo>
                  <a:lnTo>
                    <a:pt x="2885" y="20706"/>
                  </a:lnTo>
                  <a:lnTo>
                    <a:pt x="5882" y="28787"/>
                  </a:lnTo>
                  <a:lnTo>
                    <a:pt x="12986" y="33588"/>
                  </a:lnTo>
                  <a:lnTo>
                    <a:pt x="18980" y="31432"/>
                  </a:lnTo>
                  <a:lnTo>
                    <a:pt x="24862" y="29276"/>
                  </a:lnTo>
                  <a:lnTo>
                    <a:pt x="27304" y="20962"/>
                  </a:lnTo>
                  <a:lnTo>
                    <a:pt x="24418" y="12881"/>
                  </a:lnTo>
                  <a:close/>
                </a:path>
              </a:pathLst>
            </a:custGeom>
            <a:ln w="3997">
              <a:solidFill>
                <a:srgbClr val="000000"/>
              </a:solidFill>
            </a:ln>
          </p:spPr>
          <p:txBody>
            <a:bodyPr wrap="square" lIns="0" tIns="0" rIns="0" bIns="0" rtlCol="0"/>
            <a:lstStyle/>
            <a:p>
              <a:endParaRPr/>
            </a:p>
          </p:txBody>
        </p:sp>
        <p:sp>
          <p:nvSpPr>
            <p:cNvPr id="293" name="object 293"/>
            <p:cNvSpPr/>
            <p:nvPr/>
          </p:nvSpPr>
          <p:spPr>
            <a:xfrm>
              <a:off x="8865737" y="4145035"/>
              <a:ext cx="107560" cy="99085"/>
            </a:xfrm>
            <a:prstGeom prst="rect">
              <a:avLst/>
            </a:prstGeom>
            <a:blipFill>
              <a:blip r:embed="rId104" cstate="print"/>
              <a:stretch>
                <a:fillRect/>
              </a:stretch>
            </a:blipFill>
          </p:spPr>
          <p:txBody>
            <a:bodyPr wrap="square" lIns="0" tIns="0" rIns="0" bIns="0" rtlCol="0"/>
            <a:lstStyle/>
            <a:p>
              <a:endParaRPr/>
            </a:p>
          </p:txBody>
        </p:sp>
        <p:sp>
          <p:nvSpPr>
            <p:cNvPr id="294" name="object 294"/>
            <p:cNvSpPr/>
            <p:nvPr/>
          </p:nvSpPr>
          <p:spPr>
            <a:xfrm>
              <a:off x="8864964" y="3937599"/>
              <a:ext cx="109220" cy="60960"/>
            </a:xfrm>
            <a:custGeom>
              <a:avLst/>
              <a:gdLst/>
              <a:ahLst/>
              <a:cxnLst/>
              <a:rect l="l" t="t" r="r" b="b"/>
              <a:pathLst>
                <a:path w="109220" h="60960">
                  <a:moveTo>
                    <a:pt x="4328" y="0"/>
                  </a:moveTo>
                  <a:lnTo>
                    <a:pt x="2219" y="88"/>
                  </a:lnTo>
                  <a:lnTo>
                    <a:pt x="332" y="2033"/>
                  </a:lnTo>
                  <a:lnTo>
                    <a:pt x="0" y="2934"/>
                  </a:lnTo>
                  <a:lnTo>
                    <a:pt x="110" y="3834"/>
                  </a:lnTo>
                  <a:lnTo>
                    <a:pt x="332" y="6024"/>
                  </a:lnTo>
                  <a:lnTo>
                    <a:pt x="1664" y="7980"/>
                  </a:lnTo>
                  <a:lnTo>
                    <a:pt x="3662" y="9091"/>
                  </a:lnTo>
                  <a:lnTo>
                    <a:pt x="26388" y="26046"/>
                  </a:lnTo>
                  <a:lnTo>
                    <a:pt x="50946" y="40428"/>
                  </a:lnTo>
                  <a:lnTo>
                    <a:pt x="77085" y="52107"/>
                  </a:lnTo>
                  <a:lnTo>
                    <a:pt x="104556" y="60953"/>
                  </a:lnTo>
                  <a:lnTo>
                    <a:pt x="107331" y="60375"/>
                  </a:lnTo>
                  <a:lnTo>
                    <a:pt x="109107" y="57785"/>
                  </a:lnTo>
                  <a:lnTo>
                    <a:pt x="108441" y="55184"/>
                  </a:lnTo>
                  <a:lnTo>
                    <a:pt x="107997" y="53361"/>
                  </a:lnTo>
                  <a:lnTo>
                    <a:pt x="106443" y="51939"/>
                  </a:lnTo>
                  <a:lnTo>
                    <a:pt x="104556" y="51527"/>
                  </a:lnTo>
                  <a:lnTo>
                    <a:pt x="77647" y="42991"/>
                  </a:lnTo>
                  <a:lnTo>
                    <a:pt x="52028" y="31669"/>
                  </a:lnTo>
                  <a:lnTo>
                    <a:pt x="27949" y="17687"/>
                  </a:lnTo>
                  <a:lnTo>
                    <a:pt x="5660" y="1167"/>
                  </a:lnTo>
                  <a:lnTo>
                    <a:pt x="4328" y="0"/>
                  </a:lnTo>
                  <a:close/>
                </a:path>
              </a:pathLst>
            </a:custGeom>
            <a:solidFill>
              <a:srgbClr val="000000"/>
            </a:solidFill>
          </p:spPr>
          <p:txBody>
            <a:bodyPr wrap="square" lIns="0" tIns="0" rIns="0" bIns="0" rtlCol="0"/>
            <a:lstStyle/>
            <a:p>
              <a:endParaRPr/>
            </a:p>
          </p:txBody>
        </p:sp>
        <p:sp>
          <p:nvSpPr>
            <p:cNvPr id="295" name="object 295"/>
            <p:cNvSpPr/>
            <p:nvPr/>
          </p:nvSpPr>
          <p:spPr>
            <a:xfrm>
              <a:off x="8864964" y="3937599"/>
              <a:ext cx="109220" cy="60960"/>
            </a:xfrm>
            <a:custGeom>
              <a:avLst/>
              <a:gdLst/>
              <a:ahLst/>
              <a:cxnLst/>
              <a:rect l="l" t="t" r="r" b="b"/>
              <a:pathLst>
                <a:path w="109220" h="60960">
                  <a:moveTo>
                    <a:pt x="3662" y="9091"/>
                  </a:moveTo>
                  <a:lnTo>
                    <a:pt x="26388" y="26046"/>
                  </a:lnTo>
                  <a:lnTo>
                    <a:pt x="50946" y="40428"/>
                  </a:lnTo>
                  <a:lnTo>
                    <a:pt x="77085" y="52107"/>
                  </a:lnTo>
                  <a:lnTo>
                    <a:pt x="104556" y="60953"/>
                  </a:lnTo>
                  <a:lnTo>
                    <a:pt x="107331" y="60375"/>
                  </a:lnTo>
                  <a:lnTo>
                    <a:pt x="109107" y="57785"/>
                  </a:lnTo>
                  <a:lnTo>
                    <a:pt x="108441" y="55184"/>
                  </a:lnTo>
                  <a:lnTo>
                    <a:pt x="107997" y="53361"/>
                  </a:lnTo>
                  <a:lnTo>
                    <a:pt x="106443" y="51939"/>
                  </a:lnTo>
                  <a:lnTo>
                    <a:pt x="104556" y="51527"/>
                  </a:lnTo>
                  <a:lnTo>
                    <a:pt x="77647" y="42991"/>
                  </a:lnTo>
                  <a:lnTo>
                    <a:pt x="52028" y="31669"/>
                  </a:lnTo>
                  <a:lnTo>
                    <a:pt x="27949" y="17687"/>
                  </a:lnTo>
                  <a:lnTo>
                    <a:pt x="5660" y="1167"/>
                  </a:lnTo>
                  <a:lnTo>
                    <a:pt x="4328" y="0"/>
                  </a:lnTo>
                  <a:lnTo>
                    <a:pt x="2219" y="88"/>
                  </a:lnTo>
                  <a:lnTo>
                    <a:pt x="998" y="1355"/>
                  </a:lnTo>
                  <a:lnTo>
                    <a:pt x="332" y="2033"/>
                  </a:lnTo>
                  <a:lnTo>
                    <a:pt x="0" y="2934"/>
                  </a:lnTo>
                  <a:lnTo>
                    <a:pt x="110" y="3834"/>
                  </a:lnTo>
                  <a:lnTo>
                    <a:pt x="332" y="6024"/>
                  </a:lnTo>
                  <a:lnTo>
                    <a:pt x="1664" y="7980"/>
                  </a:lnTo>
                  <a:lnTo>
                    <a:pt x="3662" y="9091"/>
                  </a:lnTo>
                  <a:close/>
                </a:path>
              </a:pathLst>
            </a:custGeom>
            <a:ln w="3999">
              <a:solidFill>
                <a:srgbClr val="000000"/>
              </a:solidFill>
            </a:ln>
          </p:spPr>
          <p:txBody>
            <a:bodyPr wrap="square" lIns="0" tIns="0" rIns="0" bIns="0" rtlCol="0"/>
            <a:lstStyle/>
            <a:p>
              <a:endParaRPr/>
            </a:p>
          </p:txBody>
        </p:sp>
        <p:sp>
          <p:nvSpPr>
            <p:cNvPr id="296" name="object 296"/>
            <p:cNvSpPr/>
            <p:nvPr/>
          </p:nvSpPr>
          <p:spPr>
            <a:xfrm>
              <a:off x="8897413" y="3967405"/>
              <a:ext cx="30707" cy="19398"/>
            </a:xfrm>
            <a:prstGeom prst="rect">
              <a:avLst/>
            </a:prstGeom>
            <a:blipFill>
              <a:blip r:embed="rId105" cstate="print"/>
              <a:stretch>
                <a:fillRect/>
              </a:stretch>
            </a:blipFill>
          </p:spPr>
          <p:txBody>
            <a:bodyPr wrap="square" lIns="0" tIns="0" rIns="0" bIns="0" rtlCol="0"/>
            <a:lstStyle/>
            <a:p>
              <a:endParaRPr/>
            </a:p>
          </p:txBody>
        </p:sp>
        <p:sp>
          <p:nvSpPr>
            <p:cNvPr id="297" name="object 297"/>
            <p:cNvSpPr/>
            <p:nvPr/>
          </p:nvSpPr>
          <p:spPr>
            <a:xfrm>
              <a:off x="8897413" y="3967406"/>
              <a:ext cx="31115" cy="19685"/>
            </a:xfrm>
            <a:custGeom>
              <a:avLst/>
              <a:gdLst/>
              <a:ahLst/>
              <a:cxnLst/>
              <a:rect l="l" t="t" r="r" b="b"/>
              <a:pathLst>
                <a:path w="31115" h="19685">
                  <a:moveTo>
                    <a:pt x="30707" y="18876"/>
                  </a:moveTo>
                  <a:lnTo>
                    <a:pt x="24881" y="7984"/>
                  </a:lnTo>
                  <a:lnTo>
                    <a:pt x="17318" y="1544"/>
                  </a:lnTo>
                  <a:lnTo>
                    <a:pt x="8902" y="0"/>
                  </a:lnTo>
                  <a:lnTo>
                    <a:pt x="516" y="3793"/>
                  </a:lnTo>
                  <a:lnTo>
                    <a:pt x="0" y="8717"/>
                  </a:lnTo>
                  <a:lnTo>
                    <a:pt x="3208" y="13195"/>
                  </a:lnTo>
                  <a:lnTo>
                    <a:pt x="9538" y="16746"/>
                  </a:lnTo>
                  <a:lnTo>
                    <a:pt x="18386" y="18887"/>
                  </a:lnTo>
                  <a:lnTo>
                    <a:pt x="22493" y="19398"/>
                  </a:lnTo>
                  <a:lnTo>
                    <a:pt x="26711" y="19387"/>
                  </a:lnTo>
                  <a:lnTo>
                    <a:pt x="30707" y="18876"/>
                  </a:lnTo>
                  <a:close/>
                </a:path>
              </a:pathLst>
            </a:custGeom>
            <a:ln w="3175">
              <a:solidFill>
                <a:srgbClr val="FFFFFF"/>
              </a:solidFill>
            </a:ln>
          </p:spPr>
          <p:txBody>
            <a:bodyPr wrap="square" lIns="0" tIns="0" rIns="0" bIns="0" rtlCol="0"/>
            <a:lstStyle/>
            <a:p>
              <a:endParaRPr/>
            </a:p>
          </p:txBody>
        </p:sp>
        <p:sp>
          <p:nvSpPr>
            <p:cNvPr id="298" name="object 298"/>
            <p:cNvSpPr/>
            <p:nvPr/>
          </p:nvSpPr>
          <p:spPr>
            <a:xfrm>
              <a:off x="8869072" y="3974379"/>
              <a:ext cx="100893" cy="78269"/>
            </a:xfrm>
            <a:prstGeom prst="rect">
              <a:avLst/>
            </a:prstGeom>
            <a:blipFill>
              <a:blip r:embed="rId106" cstate="print"/>
              <a:stretch>
                <a:fillRect/>
              </a:stretch>
            </a:blipFill>
          </p:spPr>
          <p:txBody>
            <a:bodyPr wrap="square" lIns="0" tIns="0" rIns="0" bIns="0" rtlCol="0"/>
            <a:lstStyle/>
            <a:p>
              <a:endParaRPr/>
            </a:p>
          </p:txBody>
        </p:sp>
        <p:sp>
          <p:nvSpPr>
            <p:cNvPr id="299" name="object 299"/>
            <p:cNvSpPr/>
            <p:nvPr/>
          </p:nvSpPr>
          <p:spPr>
            <a:xfrm>
              <a:off x="8869072" y="3979570"/>
              <a:ext cx="100965" cy="59055"/>
            </a:xfrm>
            <a:custGeom>
              <a:avLst/>
              <a:gdLst/>
              <a:ahLst/>
              <a:cxnLst/>
              <a:rect l="l" t="t" r="r" b="b"/>
              <a:pathLst>
                <a:path w="100965" h="59054">
                  <a:moveTo>
                    <a:pt x="0" y="0"/>
                  </a:moveTo>
                  <a:lnTo>
                    <a:pt x="47158" y="38088"/>
                  </a:lnTo>
                  <a:lnTo>
                    <a:pt x="100893" y="58463"/>
                  </a:lnTo>
                  <a:lnTo>
                    <a:pt x="100893" y="51861"/>
                  </a:lnTo>
                  <a:lnTo>
                    <a:pt x="73563" y="42712"/>
                  </a:lnTo>
                  <a:lnTo>
                    <a:pt x="47491" y="30944"/>
                  </a:lnTo>
                  <a:lnTo>
                    <a:pt x="22897" y="16670"/>
                  </a:lnTo>
                  <a:lnTo>
                    <a:pt x="0" y="0"/>
                  </a:lnTo>
                  <a:close/>
                </a:path>
              </a:pathLst>
            </a:custGeom>
            <a:solidFill>
              <a:srgbClr val="000000"/>
            </a:solidFill>
          </p:spPr>
          <p:txBody>
            <a:bodyPr wrap="square" lIns="0" tIns="0" rIns="0" bIns="0" rtlCol="0"/>
            <a:lstStyle/>
            <a:p>
              <a:endParaRPr/>
            </a:p>
          </p:txBody>
        </p:sp>
        <p:sp>
          <p:nvSpPr>
            <p:cNvPr id="300" name="object 300"/>
            <p:cNvSpPr/>
            <p:nvPr/>
          </p:nvSpPr>
          <p:spPr>
            <a:xfrm>
              <a:off x="8869072" y="3973911"/>
              <a:ext cx="100965" cy="78740"/>
            </a:xfrm>
            <a:custGeom>
              <a:avLst/>
              <a:gdLst/>
              <a:ahLst/>
              <a:cxnLst/>
              <a:rect l="l" t="t" r="r" b="b"/>
              <a:pathLst>
                <a:path w="100965" h="78739">
                  <a:moveTo>
                    <a:pt x="0" y="0"/>
                  </a:moveTo>
                  <a:lnTo>
                    <a:pt x="0" y="26408"/>
                  </a:lnTo>
                  <a:lnTo>
                    <a:pt x="22897" y="43078"/>
                  </a:lnTo>
                  <a:lnTo>
                    <a:pt x="47491" y="57353"/>
                  </a:lnTo>
                  <a:lnTo>
                    <a:pt x="73563" y="69120"/>
                  </a:lnTo>
                  <a:lnTo>
                    <a:pt x="100893" y="78269"/>
                  </a:lnTo>
                </a:path>
              </a:pathLst>
            </a:custGeom>
            <a:ln w="3999">
              <a:solidFill>
                <a:srgbClr val="FFFFFF"/>
              </a:solidFill>
            </a:ln>
          </p:spPr>
          <p:txBody>
            <a:bodyPr wrap="square" lIns="0" tIns="0" rIns="0" bIns="0" rtlCol="0"/>
            <a:lstStyle/>
            <a:p>
              <a:endParaRPr/>
            </a:p>
          </p:txBody>
        </p:sp>
        <p:sp>
          <p:nvSpPr>
            <p:cNvPr id="301" name="object 301"/>
            <p:cNvSpPr/>
            <p:nvPr/>
          </p:nvSpPr>
          <p:spPr>
            <a:xfrm>
              <a:off x="8869072" y="3974856"/>
              <a:ext cx="100965" cy="78740"/>
            </a:xfrm>
            <a:custGeom>
              <a:avLst/>
              <a:gdLst/>
              <a:ahLst/>
              <a:cxnLst/>
              <a:rect l="l" t="t" r="r" b="b"/>
              <a:pathLst>
                <a:path w="100965" h="78739">
                  <a:moveTo>
                    <a:pt x="100893" y="78269"/>
                  </a:moveTo>
                  <a:lnTo>
                    <a:pt x="100893" y="51861"/>
                  </a:lnTo>
                  <a:lnTo>
                    <a:pt x="73625" y="42585"/>
                  </a:lnTo>
                  <a:lnTo>
                    <a:pt x="47574" y="30782"/>
                  </a:lnTo>
                  <a:lnTo>
                    <a:pt x="22960" y="16552"/>
                  </a:lnTo>
                  <a:lnTo>
                    <a:pt x="0" y="0"/>
                  </a:lnTo>
                </a:path>
              </a:pathLst>
            </a:custGeom>
            <a:ln w="3999">
              <a:solidFill>
                <a:srgbClr val="000000"/>
              </a:solidFill>
            </a:ln>
          </p:spPr>
          <p:txBody>
            <a:bodyPr wrap="square" lIns="0" tIns="0" rIns="0" bIns="0" rtlCol="0"/>
            <a:lstStyle/>
            <a:p>
              <a:endParaRPr/>
            </a:p>
          </p:txBody>
        </p:sp>
        <p:sp>
          <p:nvSpPr>
            <p:cNvPr id="302" name="object 302"/>
            <p:cNvSpPr/>
            <p:nvPr/>
          </p:nvSpPr>
          <p:spPr>
            <a:xfrm>
              <a:off x="9036191" y="4121468"/>
              <a:ext cx="262322" cy="205711"/>
            </a:xfrm>
            <a:prstGeom prst="rect">
              <a:avLst/>
            </a:prstGeom>
            <a:blipFill>
              <a:blip r:embed="rId107" cstate="print"/>
              <a:stretch>
                <a:fillRect/>
              </a:stretch>
            </a:blipFill>
          </p:spPr>
          <p:txBody>
            <a:bodyPr wrap="square" lIns="0" tIns="0" rIns="0" bIns="0" rtlCol="0"/>
            <a:lstStyle/>
            <a:p>
              <a:endParaRPr/>
            </a:p>
          </p:txBody>
        </p:sp>
        <p:sp>
          <p:nvSpPr>
            <p:cNvPr id="303" name="object 303"/>
            <p:cNvSpPr/>
            <p:nvPr/>
          </p:nvSpPr>
          <p:spPr>
            <a:xfrm>
              <a:off x="8396679" y="3777358"/>
              <a:ext cx="313055" cy="199390"/>
            </a:xfrm>
            <a:custGeom>
              <a:avLst/>
              <a:gdLst/>
              <a:ahLst/>
              <a:cxnLst/>
              <a:rect l="l" t="t" r="r" b="b"/>
              <a:pathLst>
                <a:path w="313054" h="199389">
                  <a:moveTo>
                    <a:pt x="241523" y="0"/>
                  </a:moveTo>
                  <a:lnTo>
                    <a:pt x="0" y="199031"/>
                  </a:lnTo>
                  <a:lnTo>
                    <a:pt x="94123" y="199164"/>
                  </a:lnTo>
                  <a:lnTo>
                    <a:pt x="147964" y="196142"/>
                  </a:lnTo>
                  <a:lnTo>
                    <a:pt x="199609" y="183972"/>
                  </a:lnTo>
                  <a:lnTo>
                    <a:pt x="247571" y="163151"/>
                  </a:lnTo>
                  <a:lnTo>
                    <a:pt x="290361" y="134176"/>
                  </a:lnTo>
                  <a:lnTo>
                    <a:pt x="312615" y="73723"/>
                  </a:lnTo>
                  <a:lnTo>
                    <a:pt x="302848" y="43091"/>
                  </a:lnTo>
                  <a:lnTo>
                    <a:pt x="270930" y="11489"/>
                  </a:lnTo>
                  <a:lnTo>
                    <a:pt x="241523" y="0"/>
                  </a:lnTo>
                  <a:close/>
                </a:path>
              </a:pathLst>
            </a:custGeom>
            <a:solidFill>
              <a:srgbClr val="DCD2B8"/>
            </a:solidFill>
          </p:spPr>
          <p:txBody>
            <a:bodyPr wrap="square" lIns="0" tIns="0" rIns="0" bIns="0" rtlCol="0"/>
            <a:lstStyle/>
            <a:p>
              <a:endParaRPr/>
            </a:p>
          </p:txBody>
        </p:sp>
        <p:sp>
          <p:nvSpPr>
            <p:cNvPr id="304" name="object 304"/>
            <p:cNvSpPr/>
            <p:nvPr/>
          </p:nvSpPr>
          <p:spPr>
            <a:xfrm>
              <a:off x="8231296" y="3363880"/>
              <a:ext cx="440536" cy="612576"/>
            </a:xfrm>
            <a:prstGeom prst="rect">
              <a:avLst/>
            </a:prstGeom>
            <a:blipFill>
              <a:blip r:embed="rId108" cstate="print"/>
              <a:stretch>
                <a:fillRect/>
              </a:stretch>
            </a:blipFill>
          </p:spPr>
          <p:txBody>
            <a:bodyPr wrap="square" lIns="0" tIns="0" rIns="0" bIns="0" rtlCol="0"/>
            <a:lstStyle/>
            <a:p>
              <a:endParaRPr/>
            </a:p>
          </p:txBody>
        </p:sp>
        <p:sp>
          <p:nvSpPr>
            <p:cNvPr id="305" name="object 305"/>
            <p:cNvSpPr/>
            <p:nvPr/>
          </p:nvSpPr>
          <p:spPr>
            <a:xfrm>
              <a:off x="8231408" y="3511262"/>
              <a:ext cx="167640" cy="465455"/>
            </a:xfrm>
            <a:custGeom>
              <a:avLst/>
              <a:gdLst/>
              <a:ahLst/>
              <a:cxnLst/>
              <a:rect l="l" t="t" r="r" b="b"/>
              <a:pathLst>
                <a:path w="167640" h="465454">
                  <a:moveTo>
                    <a:pt x="167157" y="92363"/>
                  </a:moveTo>
                  <a:lnTo>
                    <a:pt x="119483" y="79588"/>
                  </a:lnTo>
                  <a:lnTo>
                    <a:pt x="75129" y="59602"/>
                  </a:lnTo>
                  <a:lnTo>
                    <a:pt x="34999" y="32906"/>
                  </a:lnTo>
                  <a:lnTo>
                    <a:pt x="0" y="0"/>
                  </a:lnTo>
                  <a:lnTo>
                    <a:pt x="0" y="380267"/>
                  </a:lnTo>
                  <a:lnTo>
                    <a:pt x="35514" y="411326"/>
                  </a:lnTo>
                  <a:lnTo>
                    <a:pt x="75836" y="436148"/>
                  </a:lnTo>
                  <a:lnTo>
                    <a:pt x="120030" y="454262"/>
                  </a:lnTo>
                  <a:lnTo>
                    <a:pt x="167157" y="465195"/>
                  </a:lnTo>
                  <a:lnTo>
                    <a:pt x="167046" y="92363"/>
                  </a:lnTo>
                </a:path>
              </a:pathLst>
            </a:custGeom>
            <a:ln w="3996">
              <a:solidFill>
                <a:srgbClr val="FFFFFF"/>
              </a:solidFill>
            </a:ln>
          </p:spPr>
          <p:txBody>
            <a:bodyPr wrap="square" lIns="0" tIns="0" rIns="0" bIns="0" rtlCol="0"/>
            <a:lstStyle/>
            <a:p>
              <a:endParaRPr/>
            </a:p>
          </p:txBody>
        </p:sp>
        <p:sp>
          <p:nvSpPr>
            <p:cNvPr id="306" name="object 306"/>
            <p:cNvSpPr/>
            <p:nvPr/>
          </p:nvSpPr>
          <p:spPr>
            <a:xfrm>
              <a:off x="8398455" y="3454687"/>
              <a:ext cx="273379" cy="521346"/>
            </a:xfrm>
            <a:prstGeom prst="rect">
              <a:avLst/>
            </a:prstGeom>
            <a:blipFill>
              <a:blip r:embed="rId109" cstate="print"/>
              <a:stretch>
                <a:fillRect/>
              </a:stretch>
            </a:blipFill>
          </p:spPr>
          <p:txBody>
            <a:bodyPr wrap="square" lIns="0" tIns="0" rIns="0" bIns="0" rtlCol="0"/>
            <a:lstStyle/>
            <a:p>
              <a:endParaRPr/>
            </a:p>
          </p:txBody>
        </p:sp>
        <p:sp>
          <p:nvSpPr>
            <p:cNvPr id="307" name="object 307"/>
            <p:cNvSpPr/>
            <p:nvPr/>
          </p:nvSpPr>
          <p:spPr>
            <a:xfrm>
              <a:off x="8398455" y="3454687"/>
              <a:ext cx="273685" cy="521970"/>
            </a:xfrm>
            <a:custGeom>
              <a:avLst/>
              <a:gdLst/>
              <a:ahLst/>
              <a:cxnLst/>
              <a:rect l="l" t="t" r="r" b="b"/>
              <a:pathLst>
                <a:path w="273684" h="521970">
                  <a:moveTo>
                    <a:pt x="0" y="148937"/>
                  </a:moveTo>
                  <a:lnTo>
                    <a:pt x="0" y="521346"/>
                  </a:lnTo>
                  <a:lnTo>
                    <a:pt x="273379" y="373887"/>
                  </a:lnTo>
                  <a:lnTo>
                    <a:pt x="273379" y="0"/>
                  </a:lnTo>
                  <a:lnTo>
                    <a:pt x="0" y="148937"/>
                  </a:lnTo>
                  <a:close/>
                </a:path>
              </a:pathLst>
            </a:custGeom>
            <a:ln w="3996">
              <a:solidFill>
                <a:srgbClr val="FFFFFF"/>
              </a:solidFill>
            </a:ln>
          </p:spPr>
          <p:txBody>
            <a:bodyPr wrap="square" lIns="0" tIns="0" rIns="0" bIns="0" rtlCol="0"/>
            <a:lstStyle/>
            <a:p>
              <a:endParaRPr/>
            </a:p>
          </p:txBody>
        </p:sp>
        <p:sp>
          <p:nvSpPr>
            <p:cNvPr id="308" name="object 308"/>
            <p:cNvSpPr/>
            <p:nvPr/>
          </p:nvSpPr>
          <p:spPr>
            <a:xfrm>
              <a:off x="8231296" y="3363881"/>
              <a:ext cx="440690" cy="612775"/>
            </a:xfrm>
            <a:custGeom>
              <a:avLst/>
              <a:gdLst/>
              <a:ahLst/>
              <a:cxnLst/>
              <a:rect l="l" t="t" r="r" b="b"/>
              <a:pathLst>
                <a:path w="440690" h="612775">
                  <a:moveTo>
                    <a:pt x="440536" y="90807"/>
                  </a:moveTo>
                  <a:lnTo>
                    <a:pt x="271159" y="0"/>
                  </a:lnTo>
                  <a:lnTo>
                    <a:pt x="0" y="147825"/>
                  </a:lnTo>
                  <a:lnTo>
                    <a:pt x="110" y="527637"/>
                  </a:lnTo>
                  <a:lnTo>
                    <a:pt x="35625" y="558696"/>
                  </a:lnTo>
                  <a:lnTo>
                    <a:pt x="75947" y="583518"/>
                  </a:lnTo>
                  <a:lnTo>
                    <a:pt x="120141" y="601632"/>
                  </a:lnTo>
                  <a:lnTo>
                    <a:pt x="167268" y="612565"/>
                  </a:lnTo>
                  <a:lnTo>
                    <a:pt x="440536" y="464684"/>
                  </a:lnTo>
                  <a:lnTo>
                    <a:pt x="440536" y="90807"/>
                  </a:lnTo>
                  <a:close/>
                </a:path>
              </a:pathLst>
            </a:custGeom>
            <a:ln w="11104">
              <a:solidFill>
                <a:srgbClr val="000000"/>
              </a:solidFill>
            </a:ln>
          </p:spPr>
          <p:txBody>
            <a:bodyPr wrap="square" lIns="0" tIns="0" rIns="0" bIns="0" rtlCol="0"/>
            <a:lstStyle/>
            <a:p>
              <a:endParaRPr/>
            </a:p>
          </p:txBody>
        </p:sp>
        <p:sp>
          <p:nvSpPr>
            <p:cNvPr id="309" name="object 309"/>
            <p:cNvSpPr/>
            <p:nvPr/>
          </p:nvSpPr>
          <p:spPr>
            <a:xfrm>
              <a:off x="8292898" y="3739924"/>
              <a:ext cx="30634" cy="37634"/>
            </a:xfrm>
            <a:prstGeom prst="rect">
              <a:avLst/>
            </a:prstGeom>
            <a:blipFill>
              <a:blip r:embed="rId110" cstate="print"/>
              <a:stretch>
                <a:fillRect/>
              </a:stretch>
            </a:blipFill>
          </p:spPr>
          <p:txBody>
            <a:bodyPr wrap="square" lIns="0" tIns="0" rIns="0" bIns="0" rtlCol="0"/>
            <a:lstStyle/>
            <a:p>
              <a:endParaRPr/>
            </a:p>
          </p:txBody>
        </p:sp>
        <p:sp>
          <p:nvSpPr>
            <p:cNvPr id="310" name="object 310"/>
            <p:cNvSpPr/>
            <p:nvPr/>
          </p:nvSpPr>
          <p:spPr>
            <a:xfrm>
              <a:off x="8293011" y="3739924"/>
              <a:ext cx="31115" cy="38100"/>
            </a:xfrm>
            <a:custGeom>
              <a:avLst/>
              <a:gdLst/>
              <a:ahLst/>
              <a:cxnLst/>
              <a:rect l="l" t="t" r="r" b="b"/>
              <a:pathLst>
                <a:path w="31115" h="38100">
                  <a:moveTo>
                    <a:pt x="27304" y="14438"/>
                  </a:moveTo>
                  <a:lnTo>
                    <a:pt x="23974" y="5379"/>
                  </a:lnTo>
                  <a:lnTo>
                    <a:pt x="15983" y="0"/>
                  </a:lnTo>
                  <a:lnTo>
                    <a:pt x="9323" y="2423"/>
                  </a:lnTo>
                  <a:lnTo>
                    <a:pt x="2663" y="4846"/>
                  </a:lnTo>
                  <a:lnTo>
                    <a:pt x="0" y="14149"/>
                  </a:lnTo>
                  <a:lnTo>
                    <a:pt x="3218" y="23196"/>
                  </a:lnTo>
                  <a:lnTo>
                    <a:pt x="6548" y="32254"/>
                  </a:lnTo>
                  <a:lnTo>
                    <a:pt x="14540" y="37634"/>
                  </a:lnTo>
                  <a:lnTo>
                    <a:pt x="21199" y="35211"/>
                  </a:lnTo>
                  <a:lnTo>
                    <a:pt x="27859" y="32788"/>
                  </a:lnTo>
                  <a:lnTo>
                    <a:pt x="30523" y="23485"/>
                  </a:lnTo>
                  <a:lnTo>
                    <a:pt x="27304" y="14438"/>
                  </a:lnTo>
                  <a:close/>
                </a:path>
              </a:pathLst>
            </a:custGeom>
            <a:ln w="3997">
              <a:solidFill>
                <a:srgbClr val="000000"/>
              </a:solidFill>
            </a:ln>
          </p:spPr>
          <p:txBody>
            <a:bodyPr wrap="square" lIns="0" tIns="0" rIns="0" bIns="0" rtlCol="0"/>
            <a:lstStyle/>
            <a:p>
              <a:endParaRPr/>
            </a:p>
          </p:txBody>
        </p:sp>
        <p:sp>
          <p:nvSpPr>
            <p:cNvPr id="311" name="object 311"/>
            <p:cNvSpPr/>
            <p:nvPr/>
          </p:nvSpPr>
          <p:spPr>
            <a:xfrm>
              <a:off x="8255157" y="3815738"/>
              <a:ext cx="119548" cy="110178"/>
            </a:xfrm>
            <a:prstGeom prst="rect">
              <a:avLst/>
            </a:prstGeom>
            <a:blipFill>
              <a:blip r:embed="rId111" cstate="print"/>
              <a:stretch>
                <a:fillRect/>
              </a:stretch>
            </a:blipFill>
          </p:spPr>
          <p:txBody>
            <a:bodyPr wrap="square" lIns="0" tIns="0" rIns="0" bIns="0" rtlCol="0"/>
            <a:lstStyle/>
            <a:p>
              <a:endParaRPr/>
            </a:p>
          </p:txBody>
        </p:sp>
        <p:sp>
          <p:nvSpPr>
            <p:cNvPr id="312" name="object 312"/>
            <p:cNvSpPr/>
            <p:nvPr/>
          </p:nvSpPr>
          <p:spPr>
            <a:xfrm>
              <a:off x="8253829" y="3583062"/>
              <a:ext cx="122555" cy="68580"/>
            </a:xfrm>
            <a:custGeom>
              <a:avLst/>
              <a:gdLst/>
              <a:ahLst/>
              <a:cxnLst/>
              <a:rect l="l" t="t" r="r" b="b"/>
              <a:pathLst>
                <a:path w="122554" h="68580">
                  <a:moveTo>
                    <a:pt x="4883" y="0"/>
                  </a:moveTo>
                  <a:lnTo>
                    <a:pt x="2441" y="0"/>
                  </a:lnTo>
                  <a:lnTo>
                    <a:pt x="1109" y="1444"/>
                  </a:lnTo>
                  <a:lnTo>
                    <a:pt x="332" y="2222"/>
                  </a:lnTo>
                  <a:lnTo>
                    <a:pt x="0" y="3223"/>
                  </a:lnTo>
                  <a:lnTo>
                    <a:pt x="110" y="4223"/>
                  </a:lnTo>
                  <a:lnTo>
                    <a:pt x="332" y="6668"/>
                  </a:lnTo>
                  <a:lnTo>
                    <a:pt x="1886" y="8891"/>
                  </a:lnTo>
                  <a:lnTo>
                    <a:pt x="4106" y="10114"/>
                  </a:lnTo>
                  <a:lnTo>
                    <a:pt x="29534" y="29122"/>
                  </a:lnTo>
                  <a:lnTo>
                    <a:pt x="57023" y="45222"/>
                  </a:lnTo>
                  <a:lnTo>
                    <a:pt x="86301" y="58301"/>
                  </a:lnTo>
                  <a:lnTo>
                    <a:pt x="117099" y="68244"/>
                  </a:lnTo>
                  <a:lnTo>
                    <a:pt x="120206" y="67577"/>
                  </a:lnTo>
                  <a:lnTo>
                    <a:pt x="122204" y="64687"/>
                  </a:lnTo>
                  <a:lnTo>
                    <a:pt x="121427" y="61797"/>
                  </a:lnTo>
                  <a:lnTo>
                    <a:pt x="120983" y="59686"/>
                  </a:lnTo>
                  <a:lnTo>
                    <a:pt x="119208" y="58129"/>
                  </a:lnTo>
                  <a:lnTo>
                    <a:pt x="117099" y="57685"/>
                  </a:lnTo>
                  <a:lnTo>
                    <a:pt x="86946" y="48097"/>
                  </a:lnTo>
                  <a:lnTo>
                    <a:pt x="58272" y="35414"/>
                  </a:lnTo>
                  <a:lnTo>
                    <a:pt x="31345" y="19751"/>
                  </a:lnTo>
                  <a:lnTo>
                    <a:pt x="6437" y="1222"/>
                  </a:lnTo>
                  <a:lnTo>
                    <a:pt x="4883" y="0"/>
                  </a:lnTo>
                  <a:close/>
                </a:path>
              </a:pathLst>
            </a:custGeom>
            <a:solidFill>
              <a:srgbClr val="000000"/>
            </a:solidFill>
          </p:spPr>
          <p:txBody>
            <a:bodyPr wrap="square" lIns="0" tIns="0" rIns="0" bIns="0" rtlCol="0"/>
            <a:lstStyle/>
            <a:p>
              <a:endParaRPr/>
            </a:p>
          </p:txBody>
        </p:sp>
        <p:sp>
          <p:nvSpPr>
            <p:cNvPr id="313" name="object 313"/>
            <p:cNvSpPr/>
            <p:nvPr/>
          </p:nvSpPr>
          <p:spPr>
            <a:xfrm>
              <a:off x="8253829" y="3583062"/>
              <a:ext cx="122555" cy="68580"/>
            </a:xfrm>
            <a:custGeom>
              <a:avLst/>
              <a:gdLst/>
              <a:ahLst/>
              <a:cxnLst/>
              <a:rect l="l" t="t" r="r" b="b"/>
              <a:pathLst>
                <a:path w="122554" h="68580">
                  <a:moveTo>
                    <a:pt x="4106" y="10114"/>
                  </a:moveTo>
                  <a:lnTo>
                    <a:pt x="29534" y="29122"/>
                  </a:lnTo>
                  <a:lnTo>
                    <a:pt x="57023" y="45222"/>
                  </a:lnTo>
                  <a:lnTo>
                    <a:pt x="86301" y="58301"/>
                  </a:lnTo>
                  <a:lnTo>
                    <a:pt x="117099" y="68244"/>
                  </a:lnTo>
                  <a:lnTo>
                    <a:pt x="120206" y="67577"/>
                  </a:lnTo>
                  <a:lnTo>
                    <a:pt x="122204" y="64687"/>
                  </a:lnTo>
                  <a:lnTo>
                    <a:pt x="121427" y="61797"/>
                  </a:lnTo>
                  <a:lnTo>
                    <a:pt x="120983" y="59686"/>
                  </a:lnTo>
                  <a:lnTo>
                    <a:pt x="119208" y="58129"/>
                  </a:lnTo>
                  <a:lnTo>
                    <a:pt x="117099" y="57685"/>
                  </a:lnTo>
                  <a:lnTo>
                    <a:pt x="86946" y="48097"/>
                  </a:lnTo>
                  <a:lnTo>
                    <a:pt x="58272" y="35414"/>
                  </a:lnTo>
                  <a:lnTo>
                    <a:pt x="31345" y="19751"/>
                  </a:lnTo>
                  <a:lnTo>
                    <a:pt x="6437" y="1222"/>
                  </a:lnTo>
                  <a:lnTo>
                    <a:pt x="4883" y="0"/>
                  </a:lnTo>
                  <a:lnTo>
                    <a:pt x="2441" y="0"/>
                  </a:lnTo>
                  <a:lnTo>
                    <a:pt x="1109" y="1444"/>
                  </a:lnTo>
                  <a:lnTo>
                    <a:pt x="332" y="2222"/>
                  </a:lnTo>
                  <a:lnTo>
                    <a:pt x="0" y="3223"/>
                  </a:lnTo>
                  <a:lnTo>
                    <a:pt x="110" y="4223"/>
                  </a:lnTo>
                  <a:lnTo>
                    <a:pt x="332" y="6668"/>
                  </a:lnTo>
                  <a:lnTo>
                    <a:pt x="1886" y="8891"/>
                  </a:lnTo>
                  <a:lnTo>
                    <a:pt x="4106" y="10114"/>
                  </a:lnTo>
                  <a:close/>
                </a:path>
              </a:pathLst>
            </a:custGeom>
            <a:ln w="3999">
              <a:solidFill>
                <a:srgbClr val="000000"/>
              </a:solidFill>
            </a:ln>
          </p:spPr>
          <p:txBody>
            <a:bodyPr wrap="square" lIns="0" tIns="0" rIns="0" bIns="0" rtlCol="0"/>
            <a:lstStyle/>
            <a:p>
              <a:endParaRPr/>
            </a:p>
          </p:txBody>
        </p:sp>
        <p:sp>
          <p:nvSpPr>
            <p:cNvPr id="314" name="object 314"/>
            <p:cNvSpPr/>
            <p:nvPr/>
          </p:nvSpPr>
          <p:spPr>
            <a:xfrm>
              <a:off x="8290136" y="3616378"/>
              <a:ext cx="34507" cy="21703"/>
            </a:xfrm>
            <a:prstGeom prst="rect">
              <a:avLst/>
            </a:prstGeom>
            <a:blipFill>
              <a:blip r:embed="rId112" cstate="print"/>
              <a:stretch>
                <a:fillRect/>
              </a:stretch>
            </a:blipFill>
          </p:spPr>
          <p:txBody>
            <a:bodyPr wrap="square" lIns="0" tIns="0" rIns="0" bIns="0" rtlCol="0"/>
            <a:lstStyle/>
            <a:p>
              <a:endParaRPr/>
            </a:p>
          </p:txBody>
        </p:sp>
        <p:sp>
          <p:nvSpPr>
            <p:cNvPr id="315" name="object 315"/>
            <p:cNvSpPr/>
            <p:nvPr/>
          </p:nvSpPr>
          <p:spPr>
            <a:xfrm>
              <a:off x="8290137" y="3616378"/>
              <a:ext cx="34925" cy="22225"/>
            </a:xfrm>
            <a:custGeom>
              <a:avLst/>
              <a:gdLst/>
              <a:ahLst/>
              <a:cxnLst/>
              <a:rect l="l" t="t" r="r" b="b"/>
              <a:pathLst>
                <a:path w="34925" h="22225">
                  <a:moveTo>
                    <a:pt x="34507" y="21147"/>
                  </a:moveTo>
                  <a:lnTo>
                    <a:pt x="27951" y="8957"/>
                  </a:lnTo>
                  <a:lnTo>
                    <a:pt x="19439" y="1738"/>
                  </a:lnTo>
                  <a:lnTo>
                    <a:pt x="9970" y="0"/>
                  </a:lnTo>
                  <a:lnTo>
                    <a:pt x="542" y="4253"/>
                  </a:lnTo>
                  <a:lnTo>
                    <a:pt x="0" y="9768"/>
                  </a:lnTo>
                  <a:lnTo>
                    <a:pt x="3609" y="14784"/>
                  </a:lnTo>
                  <a:lnTo>
                    <a:pt x="10735" y="18757"/>
                  </a:lnTo>
                  <a:lnTo>
                    <a:pt x="20743" y="21147"/>
                  </a:lnTo>
                  <a:lnTo>
                    <a:pt x="25183" y="21703"/>
                  </a:lnTo>
                  <a:lnTo>
                    <a:pt x="29956" y="21703"/>
                  </a:lnTo>
                  <a:lnTo>
                    <a:pt x="34507" y="21147"/>
                  </a:lnTo>
                  <a:close/>
                </a:path>
              </a:pathLst>
            </a:custGeom>
            <a:ln w="3175">
              <a:solidFill>
                <a:srgbClr val="FFFFFF"/>
              </a:solidFill>
            </a:ln>
          </p:spPr>
          <p:txBody>
            <a:bodyPr wrap="square" lIns="0" tIns="0" rIns="0" bIns="0" rtlCol="0"/>
            <a:lstStyle/>
            <a:p>
              <a:endParaRPr/>
            </a:p>
          </p:txBody>
        </p:sp>
        <p:sp>
          <p:nvSpPr>
            <p:cNvPr id="316" name="object 316"/>
            <p:cNvSpPr/>
            <p:nvPr/>
          </p:nvSpPr>
          <p:spPr>
            <a:xfrm>
              <a:off x="8258491" y="3624187"/>
              <a:ext cx="112881" cy="87683"/>
            </a:xfrm>
            <a:prstGeom prst="rect">
              <a:avLst/>
            </a:prstGeom>
            <a:blipFill>
              <a:blip r:embed="rId113" cstate="print"/>
              <a:stretch>
                <a:fillRect/>
              </a:stretch>
            </a:blipFill>
          </p:spPr>
          <p:txBody>
            <a:bodyPr wrap="square" lIns="0" tIns="0" rIns="0" bIns="0" rtlCol="0"/>
            <a:lstStyle/>
            <a:p>
              <a:endParaRPr/>
            </a:p>
          </p:txBody>
        </p:sp>
        <p:sp>
          <p:nvSpPr>
            <p:cNvPr id="317" name="object 317"/>
            <p:cNvSpPr/>
            <p:nvPr/>
          </p:nvSpPr>
          <p:spPr>
            <a:xfrm>
              <a:off x="8258490" y="3629966"/>
              <a:ext cx="113030" cy="66040"/>
            </a:xfrm>
            <a:custGeom>
              <a:avLst/>
              <a:gdLst/>
              <a:ahLst/>
              <a:cxnLst/>
              <a:rect l="l" t="t" r="r" b="b"/>
              <a:pathLst>
                <a:path w="113029" h="66039">
                  <a:moveTo>
                    <a:pt x="0" y="0"/>
                  </a:moveTo>
                  <a:lnTo>
                    <a:pt x="52777" y="42674"/>
                  </a:lnTo>
                  <a:lnTo>
                    <a:pt x="112881" y="65532"/>
                  </a:lnTo>
                  <a:lnTo>
                    <a:pt x="112881" y="58141"/>
                  </a:lnTo>
                  <a:lnTo>
                    <a:pt x="82288" y="47879"/>
                  </a:lnTo>
                  <a:lnTo>
                    <a:pt x="53110" y="34693"/>
                  </a:lnTo>
                  <a:lnTo>
                    <a:pt x="25598" y="18695"/>
                  </a:lnTo>
                  <a:lnTo>
                    <a:pt x="0" y="0"/>
                  </a:lnTo>
                  <a:close/>
                </a:path>
              </a:pathLst>
            </a:custGeom>
            <a:solidFill>
              <a:srgbClr val="000000"/>
            </a:solidFill>
          </p:spPr>
          <p:txBody>
            <a:bodyPr wrap="square" lIns="0" tIns="0" rIns="0" bIns="0" rtlCol="0"/>
            <a:lstStyle/>
            <a:p>
              <a:endParaRPr/>
            </a:p>
          </p:txBody>
        </p:sp>
        <p:sp>
          <p:nvSpPr>
            <p:cNvPr id="318" name="object 318"/>
            <p:cNvSpPr/>
            <p:nvPr/>
          </p:nvSpPr>
          <p:spPr>
            <a:xfrm>
              <a:off x="8258490" y="3623632"/>
              <a:ext cx="113030" cy="88265"/>
            </a:xfrm>
            <a:custGeom>
              <a:avLst/>
              <a:gdLst/>
              <a:ahLst/>
              <a:cxnLst/>
              <a:rect l="l" t="t" r="r" b="b"/>
              <a:pathLst>
                <a:path w="113029" h="88264">
                  <a:moveTo>
                    <a:pt x="0" y="0"/>
                  </a:moveTo>
                  <a:lnTo>
                    <a:pt x="0" y="29565"/>
                  </a:lnTo>
                  <a:lnTo>
                    <a:pt x="25598" y="48263"/>
                  </a:lnTo>
                  <a:lnTo>
                    <a:pt x="53110" y="64266"/>
                  </a:lnTo>
                  <a:lnTo>
                    <a:pt x="82288" y="77454"/>
                  </a:lnTo>
                  <a:lnTo>
                    <a:pt x="112881" y="87706"/>
                  </a:lnTo>
                </a:path>
              </a:pathLst>
            </a:custGeom>
            <a:ln w="3999">
              <a:solidFill>
                <a:srgbClr val="FFFFFF"/>
              </a:solidFill>
            </a:ln>
          </p:spPr>
          <p:txBody>
            <a:bodyPr wrap="square" lIns="0" tIns="0" rIns="0" bIns="0" rtlCol="0"/>
            <a:lstStyle/>
            <a:p>
              <a:endParaRPr/>
            </a:p>
          </p:txBody>
        </p:sp>
        <p:sp>
          <p:nvSpPr>
            <p:cNvPr id="319" name="object 319"/>
            <p:cNvSpPr/>
            <p:nvPr/>
          </p:nvSpPr>
          <p:spPr>
            <a:xfrm>
              <a:off x="8258490" y="3624743"/>
              <a:ext cx="113030" cy="88265"/>
            </a:xfrm>
            <a:custGeom>
              <a:avLst/>
              <a:gdLst/>
              <a:ahLst/>
              <a:cxnLst/>
              <a:rect l="l" t="t" r="r" b="b"/>
              <a:pathLst>
                <a:path w="113029" h="88264">
                  <a:moveTo>
                    <a:pt x="112881" y="87650"/>
                  </a:moveTo>
                  <a:lnTo>
                    <a:pt x="112881" y="58129"/>
                  </a:lnTo>
                  <a:lnTo>
                    <a:pt x="82366" y="47687"/>
                  </a:lnTo>
                  <a:lnTo>
                    <a:pt x="53235" y="34441"/>
                  </a:lnTo>
                  <a:lnTo>
                    <a:pt x="25707" y="18507"/>
                  </a:lnTo>
                  <a:lnTo>
                    <a:pt x="0" y="0"/>
                  </a:lnTo>
                </a:path>
              </a:pathLst>
            </a:custGeom>
            <a:ln w="3999">
              <a:solidFill>
                <a:srgbClr val="000000"/>
              </a:solidFill>
            </a:ln>
          </p:spPr>
          <p:txBody>
            <a:bodyPr wrap="square" lIns="0" tIns="0" rIns="0" bIns="0" rtlCol="0"/>
            <a:lstStyle/>
            <a:p>
              <a:endParaRPr/>
            </a:p>
          </p:txBody>
        </p:sp>
        <p:sp>
          <p:nvSpPr>
            <p:cNvPr id="320" name="object 320"/>
            <p:cNvSpPr/>
            <p:nvPr/>
          </p:nvSpPr>
          <p:spPr>
            <a:xfrm>
              <a:off x="8451732" y="3794742"/>
              <a:ext cx="171930" cy="167398"/>
            </a:xfrm>
            <a:prstGeom prst="rect">
              <a:avLst/>
            </a:prstGeom>
            <a:blipFill>
              <a:blip r:embed="rId114" cstate="print"/>
              <a:stretch>
                <a:fillRect/>
              </a:stretch>
            </a:blipFill>
          </p:spPr>
          <p:txBody>
            <a:bodyPr wrap="square" lIns="0" tIns="0" rIns="0" bIns="0" rtlCol="0"/>
            <a:lstStyle/>
            <a:p>
              <a:endParaRPr/>
            </a:p>
          </p:txBody>
        </p:sp>
        <p:sp>
          <p:nvSpPr>
            <p:cNvPr id="321" name="object 321"/>
            <p:cNvSpPr/>
            <p:nvPr/>
          </p:nvSpPr>
          <p:spPr>
            <a:xfrm>
              <a:off x="8446179" y="3789266"/>
              <a:ext cx="183037" cy="178472"/>
            </a:xfrm>
            <a:prstGeom prst="rect">
              <a:avLst/>
            </a:prstGeom>
            <a:blipFill>
              <a:blip r:embed="rId115" cstate="print"/>
              <a:stretch>
                <a:fillRect/>
              </a:stretch>
            </a:blipFill>
          </p:spPr>
          <p:txBody>
            <a:bodyPr wrap="square" lIns="0" tIns="0" rIns="0" bIns="0" rtlCol="0"/>
            <a:lstStyle/>
            <a:p>
              <a:endParaRPr/>
            </a:p>
          </p:txBody>
        </p:sp>
        <p:sp>
          <p:nvSpPr>
            <p:cNvPr id="322" name="object 322"/>
            <p:cNvSpPr/>
            <p:nvPr/>
          </p:nvSpPr>
          <p:spPr>
            <a:xfrm>
              <a:off x="8349506" y="2934518"/>
              <a:ext cx="401955" cy="256540"/>
            </a:xfrm>
            <a:custGeom>
              <a:avLst/>
              <a:gdLst/>
              <a:ahLst/>
              <a:cxnLst/>
              <a:rect l="l" t="t" r="r" b="b"/>
              <a:pathLst>
                <a:path w="401954" h="256539">
                  <a:moveTo>
                    <a:pt x="310451" y="0"/>
                  </a:moveTo>
                  <a:lnTo>
                    <a:pt x="0" y="255971"/>
                  </a:lnTo>
                  <a:lnTo>
                    <a:pt x="121094" y="256083"/>
                  </a:lnTo>
                  <a:lnTo>
                    <a:pt x="176593" y="253963"/>
                  </a:lnTo>
                  <a:lnTo>
                    <a:pt x="230551" y="244219"/>
                  </a:lnTo>
                  <a:lnTo>
                    <a:pt x="281989" y="227177"/>
                  </a:lnTo>
                  <a:lnTo>
                    <a:pt x="329927" y="203162"/>
                  </a:lnTo>
                  <a:lnTo>
                    <a:pt x="373385" y="172500"/>
                  </a:lnTo>
                  <a:lnTo>
                    <a:pt x="396766" y="135483"/>
                  </a:lnTo>
                  <a:lnTo>
                    <a:pt x="401938" y="94850"/>
                  </a:lnTo>
                  <a:lnTo>
                    <a:pt x="389337" y="55446"/>
                  </a:lnTo>
                  <a:lnTo>
                    <a:pt x="359400" y="22118"/>
                  </a:lnTo>
                  <a:lnTo>
                    <a:pt x="323749" y="3659"/>
                  </a:lnTo>
                  <a:lnTo>
                    <a:pt x="310451" y="0"/>
                  </a:lnTo>
                  <a:close/>
                </a:path>
              </a:pathLst>
            </a:custGeom>
            <a:solidFill>
              <a:srgbClr val="DCD2B8"/>
            </a:solidFill>
          </p:spPr>
          <p:txBody>
            <a:bodyPr wrap="square" lIns="0" tIns="0" rIns="0" bIns="0" rtlCol="0"/>
            <a:lstStyle/>
            <a:p>
              <a:endParaRPr/>
            </a:p>
          </p:txBody>
        </p:sp>
        <p:sp>
          <p:nvSpPr>
            <p:cNvPr id="323" name="object 323"/>
            <p:cNvSpPr/>
            <p:nvPr/>
          </p:nvSpPr>
          <p:spPr>
            <a:xfrm>
              <a:off x="8136952" y="2402902"/>
              <a:ext cx="566293" cy="308322"/>
            </a:xfrm>
            <a:prstGeom prst="rect">
              <a:avLst/>
            </a:prstGeom>
            <a:blipFill>
              <a:blip r:embed="rId116" cstate="print"/>
              <a:stretch>
                <a:fillRect/>
              </a:stretch>
            </a:blipFill>
          </p:spPr>
          <p:txBody>
            <a:bodyPr wrap="square" lIns="0" tIns="0" rIns="0" bIns="0" rtlCol="0"/>
            <a:lstStyle/>
            <a:p>
              <a:endParaRPr/>
            </a:p>
          </p:txBody>
        </p:sp>
        <p:sp>
          <p:nvSpPr>
            <p:cNvPr id="324" name="object 324"/>
            <p:cNvSpPr/>
            <p:nvPr/>
          </p:nvSpPr>
          <p:spPr>
            <a:xfrm>
              <a:off x="8136952" y="2402902"/>
              <a:ext cx="566420" cy="308610"/>
            </a:xfrm>
            <a:custGeom>
              <a:avLst/>
              <a:gdLst/>
              <a:ahLst/>
              <a:cxnLst/>
              <a:rect l="l" t="t" r="r" b="b"/>
              <a:pathLst>
                <a:path w="566420" h="308610">
                  <a:moveTo>
                    <a:pt x="214885" y="308322"/>
                  </a:moveTo>
                  <a:lnTo>
                    <a:pt x="566293" y="116815"/>
                  </a:lnTo>
                  <a:lnTo>
                    <a:pt x="348522" y="0"/>
                  </a:lnTo>
                  <a:lnTo>
                    <a:pt x="0" y="190172"/>
                  </a:lnTo>
                  <a:lnTo>
                    <a:pt x="35583" y="224355"/>
                  </a:lnTo>
                  <a:lnTo>
                    <a:pt x="75477" y="253592"/>
                  </a:lnTo>
                  <a:lnTo>
                    <a:pt x="119090" y="277553"/>
                  </a:lnTo>
                  <a:lnTo>
                    <a:pt x="165831" y="295906"/>
                  </a:lnTo>
                  <a:lnTo>
                    <a:pt x="215107" y="308322"/>
                  </a:lnTo>
                </a:path>
              </a:pathLst>
            </a:custGeom>
            <a:ln w="4000">
              <a:solidFill>
                <a:srgbClr val="FFFFFF"/>
              </a:solidFill>
            </a:ln>
          </p:spPr>
          <p:txBody>
            <a:bodyPr wrap="square" lIns="0" tIns="0" rIns="0" bIns="0" rtlCol="0"/>
            <a:lstStyle/>
            <a:p>
              <a:endParaRPr/>
            </a:p>
          </p:txBody>
        </p:sp>
        <p:sp>
          <p:nvSpPr>
            <p:cNvPr id="325" name="object 325"/>
            <p:cNvSpPr/>
            <p:nvPr/>
          </p:nvSpPr>
          <p:spPr>
            <a:xfrm>
              <a:off x="8137062" y="2592519"/>
              <a:ext cx="214996" cy="598082"/>
            </a:xfrm>
            <a:prstGeom prst="rect">
              <a:avLst/>
            </a:prstGeom>
            <a:blipFill>
              <a:blip r:embed="rId117" cstate="print"/>
              <a:stretch>
                <a:fillRect/>
              </a:stretch>
            </a:blipFill>
          </p:spPr>
          <p:txBody>
            <a:bodyPr wrap="square" lIns="0" tIns="0" rIns="0" bIns="0" rtlCol="0"/>
            <a:lstStyle/>
            <a:p>
              <a:endParaRPr/>
            </a:p>
          </p:txBody>
        </p:sp>
        <p:sp>
          <p:nvSpPr>
            <p:cNvPr id="326" name="object 326"/>
            <p:cNvSpPr/>
            <p:nvPr/>
          </p:nvSpPr>
          <p:spPr>
            <a:xfrm>
              <a:off x="8137064" y="2592519"/>
              <a:ext cx="215265" cy="598170"/>
            </a:xfrm>
            <a:custGeom>
              <a:avLst/>
              <a:gdLst/>
              <a:ahLst/>
              <a:cxnLst/>
              <a:rect l="l" t="t" r="r" b="b"/>
              <a:pathLst>
                <a:path w="215265" h="598169">
                  <a:moveTo>
                    <a:pt x="214996" y="118705"/>
                  </a:moveTo>
                  <a:lnTo>
                    <a:pt x="165614" y="106317"/>
                  </a:lnTo>
                  <a:lnTo>
                    <a:pt x="118827" y="87916"/>
                  </a:lnTo>
                  <a:lnTo>
                    <a:pt x="75231" y="63839"/>
                  </a:lnTo>
                  <a:lnTo>
                    <a:pt x="35423" y="34421"/>
                  </a:lnTo>
                  <a:lnTo>
                    <a:pt x="0" y="0"/>
                  </a:lnTo>
                  <a:lnTo>
                    <a:pt x="0" y="488825"/>
                  </a:lnTo>
                  <a:lnTo>
                    <a:pt x="35966" y="521410"/>
                  </a:lnTo>
                  <a:lnTo>
                    <a:pt x="76062" y="548938"/>
                  </a:lnTo>
                  <a:lnTo>
                    <a:pt x="119674" y="571099"/>
                  </a:lnTo>
                  <a:lnTo>
                    <a:pt x="166189" y="587584"/>
                  </a:lnTo>
                  <a:lnTo>
                    <a:pt x="214996" y="598082"/>
                  </a:lnTo>
                  <a:lnTo>
                    <a:pt x="214774" y="118705"/>
                  </a:lnTo>
                </a:path>
              </a:pathLst>
            </a:custGeom>
            <a:ln w="3996">
              <a:solidFill>
                <a:srgbClr val="FFFFFF"/>
              </a:solidFill>
            </a:ln>
          </p:spPr>
          <p:txBody>
            <a:bodyPr wrap="square" lIns="0" tIns="0" rIns="0" bIns="0" rtlCol="0"/>
            <a:lstStyle/>
            <a:p>
              <a:endParaRPr/>
            </a:p>
          </p:txBody>
        </p:sp>
        <p:sp>
          <p:nvSpPr>
            <p:cNvPr id="327" name="object 327"/>
            <p:cNvSpPr/>
            <p:nvPr/>
          </p:nvSpPr>
          <p:spPr>
            <a:xfrm>
              <a:off x="8351836" y="2519717"/>
              <a:ext cx="351408" cy="670328"/>
            </a:xfrm>
            <a:prstGeom prst="rect">
              <a:avLst/>
            </a:prstGeom>
            <a:blipFill>
              <a:blip r:embed="rId118" cstate="print"/>
              <a:stretch>
                <a:fillRect/>
              </a:stretch>
            </a:blipFill>
          </p:spPr>
          <p:txBody>
            <a:bodyPr wrap="square" lIns="0" tIns="0" rIns="0" bIns="0" rtlCol="0"/>
            <a:lstStyle/>
            <a:p>
              <a:endParaRPr/>
            </a:p>
          </p:txBody>
        </p:sp>
        <p:sp>
          <p:nvSpPr>
            <p:cNvPr id="328" name="object 328"/>
            <p:cNvSpPr/>
            <p:nvPr/>
          </p:nvSpPr>
          <p:spPr>
            <a:xfrm>
              <a:off x="8351836" y="2519717"/>
              <a:ext cx="351790" cy="670560"/>
            </a:xfrm>
            <a:custGeom>
              <a:avLst/>
              <a:gdLst/>
              <a:ahLst/>
              <a:cxnLst/>
              <a:rect l="l" t="t" r="r" b="b"/>
              <a:pathLst>
                <a:path w="351790" h="670560">
                  <a:moveTo>
                    <a:pt x="0" y="191506"/>
                  </a:moveTo>
                  <a:lnTo>
                    <a:pt x="0" y="670328"/>
                  </a:lnTo>
                  <a:lnTo>
                    <a:pt x="351408" y="480711"/>
                  </a:lnTo>
                  <a:lnTo>
                    <a:pt x="351408" y="0"/>
                  </a:lnTo>
                  <a:lnTo>
                    <a:pt x="0" y="191506"/>
                  </a:lnTo>
                  <a:close/>
                </a:path>
              </a:pathLst>
            </a:custGeom>
            <a:ln w="3996">
              <a:solidFill>
                <a:srgbClr val="FFFFFF"/>
              </a:solidFill>
            </a:ln>
          </p:spPr>
          <p:txBody>
            <a:bodyPr wrap="square" lIns="0" tIns="0" rIns="0" bIns="0" rtlCol="0"/>
            <a:lstStyle/>
            <a:p>
              <a:endParaRPr/>
            </a:p>
          </p:txBody>
        </p:sp>
        <p:sp>
          <p:nvSpPr>
            <p:cNvPr id="329" name="object 329"/>
            <p:cNvSpPr/>
            <p:nvPr/>
          </p:nvSpPr>
          <p:spPr>
            <a:xfrm>
              <a:off x="8136952" y="2402903"/>
              <a:ext cx="566420" cy="788035"/>
            </a:xfrm>
            <a:custGeom>
              <a:avLst/>
              <a:gdLst/>
              <a:ahLst/>
              <a:cxnLst/>
              <a:rect l="l" t="t" r="r" b="b"/>
              <a:pathLst>
                <a:path w="566420" h="788035">
                  <a:moveTo>
                    <a:pt x="566293" y="116815"/>
                  </a:moveTo>
                  <a:lnTo>
                    <a:pt x="348522" y="0"/>
                  </a:lnTo>
                  <a:lnTo>
                    <a:pt x="0" y="190061"/>
                  </a:lnTo>
                  <a:lnTo>
                    <a:pt x="110" y="678442"/>
                  </a:lnTo>
                  <a:lnTo>
                    <a:pt x="36077" y="711026"/>
                  </a:lnTo>
                  <a:lnTo>
                    <a:pt x="76173" y="738548"/>
                  </a:lnTo>
                  <a:lnTo>
                    <a:pt x="119785" y="760692"/>
                  </a:lnTo>
                  <a:lnTo>
                    <a:pt x="166300" y="777144"/>
                  </a:lnTo>
                  <a:lnTo>
                    <a:pt x="215107" y="787588"/>
                  </a:lnTo>
                  <a:lnTo>
                    <a:pt x="566293" y="597527"/>
                  </a:lnTo>
                  <a:lnTo>
                    <a:pt x="566293" y="116815"/>
                  </a:lnTo>
                  <a:close/>
                </a:path>
              </a:pathLst>
            </a:custGeom>
            <a:ln w="11104">
              <a:solidFill>
                <a:srgbClr val="000000"/>
              </a:solidFill>
            </a:ln>
          </p:spPr>
          <p:txBody>
            <a:bodyPr wrap="square" lIns="0" tIns="0" rIns="0" bIns="0" rtlCol="0"/>
            <a:lstStyle/>
            <a:p>
              <a:endParaRPr/>
            </a:p>
          </p:txBody>
        </p:sp>
        <p:sp>
          <p:nvSpPr>
            <p:cNvPr id="330" name="object 330"/>
            <p:cNvSpPr/>
            <p:nvPr/>
          </p:nvSpPr>
          <p:spPr>
            <a:xfrm>
              <a:off x="8218651" y="2888979"/>
              <a:ext cx="34390" cy="43300"/>
            </a:xfrm>
            <a:prstGeom prst="rect">
              <a:avLst/>
            </a:prstGeom>
            <a:blipFill>
              <a:blip r:embed="rId119" cstate="print"/>
              <a:stretch>
                <a:fillRect/>
              </a:stretch>
            </a:blipFill>
          </p:spPr>
          <p:txBody>
            <a:bodyPr wrap="square" lIns="0" tIns="0" rIns="0" bIns="0" rtlCol="0"/>
            <a:lstStyle/>
            <a:p>
              <a:endParaRPr/>
            </a:p>
          </p:txBody>
        </p:sp>
        <p:sp>
          <p:nvSpPr>
            <p:cNvPr id="331" name="object 331"/>
            <p:cNvSpPr/>
            <p:nvPr/>
          </p:nvSpPr>
          <p:spPr>
            <a:xfrm>
              <a:off x="8218653" y="2888980"/>
              <a:ext cx="34925" cy="43815"/>
            </a:xfrm>
            <a:custGeom>
              <a:avLst/>
              <a:gdLst/>
              <a:ahLst/>
              <a:cxnLst/>
              <a:rect l="l" t="t" r="r" b="b"/>
              <a:pathLst>
                <a:path w="34925" h="43814">
                  <a:moveTo>
                    <a:pt x="32623" y="15973"/>
                  </a:moveTo>
                  <a:lnTo>
                    <a:pt x="28438" y="8245"/>
                  </a:lnTo>
                  <a:lnTo>
                    <a:pt x="22703" y="2747"/>
                  </a:lnTo>
                  <a:lnTo>
                    <a:pt x="16156" y="0"/>
                  </a:lnTo>
                  <a:lnTo>
                    <a:pt x="9536" y="524"/>
                  </a:lnTo>
                  <a:lnTo>
                    <a:pt x="4124" y="4381"/>
                  </a:lnTo>
                  <a:lnTo>
                    <a:pt x="865" y="10708"/>
                  </a:lnTo>
                  <a:lnTo>
                    <a:pt x="0" y="18639"/>
                  </a:lnTo>
                  <a:lnTo>
                    <a:pt x="1767" y="27310"/>
                  </a:lnTo>
                  <a:lnTo>
                    <a:pt x="5952" y="35086"/>
                  </a:lnTo>
                  <a:lnTo>
                    <a:pt x="11687" y="40579"/>
                  </a:lnTo>
                  <a:lnTo>
                    <a:pt x="18234" y="43300"/>
                  </a:lnTo>
                  <a:lnTo>
                    <a:pt x="24854" y="42760"/>
                  </a:lnTo>
                  <a:lnTo>
                    <a:pt x="30266" y="38903"/>
                  </a:lnTo>
                  <a:lnTo>
                    <a:pt x="33525" y="32576"/>
                  </a:lnTo>
                  <a:lnTo>
                    <a:pt x="34390" y="24645"/>
                  </a:lnTo>
                  <a:lnTo>
                    <a:pt x="32623" y="15973"/>
                  </a:lnTo>
                  <a:close/>
                </a:path>
              </a:pathLst>
            </a:custGeom>
            <a:ln w="3997">
              <a:solidFill>
                <a:srgbClr val="000000"/>
              </a:solidFill>
            </a:ln>
          </p:spPr>
          <p:txBody>
            <a:bodyPr wrap="square" lIns="0" tIns="0" rIns="0" bIns="0" rtlCol="0"/>
            <a:lstStyle/>
            <a:p>
              <a:endParaRPr/>
            </a:p>
          </p:txBody>
        </p:sp>
        <p:sp>
          <p:nvSpPr>
            <p:cNvPr id="332" name="object 332"/>
            <p:cNvSpPr/>
            <p:nvPr/>
          </p:nvSpPr>
          <p:spPr>
            <a:xfrm>
              <a:off x="8168471" y="2984869"/>
              <a:ext cx="151847" cy="139710"/>
            </a:xfrm>
            <a:prstGeom prst="rect">
              <a:avLst/>
            </a:prstGeom>
            <a:blipFill>
              <a:blip r:embed="rId120" cstate="print"/>
              <a:stretch>
                <a:fillRect/>
              </a:stretch>
            </a:blipFill>
          </p:spPr>
          <p:txBody>
            <a:bodyPr wrap="square" lIns="0" tIns="0" rIns="0" bIns="0" rtlCol="0"/>
            <a:lstStyle/>
            <a:p>
              <a:endParaRPr/>
            </a:p>
          </p:txBody>
        </p:sp>
        <p:sp>
          <p:nvSpPr>
            <p:cNvPr id="333" name="object 333"/>
            <p:cNvSpPr/>
            <p:nvPr/>
          </p:nvSpPr>
          <p:spPr>
            <a:xfrm>
              <a:off x="8165920" y="2684661"/>
              <a:ext cx="157480" cy="88265"/>
            </a:xfrm>
            <a:custGeom>
              <a:avLst/>
              <a:gdLst/>
              <a:ahLst/>
              <a:cxnLst/>
              <a:rect l="l" t="t" r="r" b="b"/>
              <a:pathLst>
                <a:path w="157479" h="88264">
                  <a:moveTo>
                    <a:pt x="6215" y="0"/>
                  </a:moveTo>
                  <a:lnTo>
                    <a:pt x="3107" y="111"/>
                  </a:lnTo>
                  <a:lnTo>
                    <a:pt x="1331" y="2000"/>
                  </a:lnTo>
                  <a:lnTo>
                    <a:pt x="443" y="3000"/>
                  </a:lnTo>
                  <a:lnTo>
                    <a:pt x="0" y="4223"/>
                  </a:lnTo>
                  <a:lnTo>
                    <a:pt x="110" y="5557"/>
                  </a:lnTo>
                  <a:lnTo>
                    <a:pt x="443" y="8669"/>
                  </a:lnTo>
                  <a:lnTo>
                    <a:pt x="2330" y="11559"/>
                  </a:lnTo>
                  <a:lnTo>
                    <a:pt x="5216" y="13115"/>
                  </a:lnTo>
                  <a:lnTo>
                    <a:pt x="37939" y="37508"/>
                  </a:lnTo>
                  <a:lnTo>
                    <a:pt x="73284" y="58213"/>
                  </a:lnTo>
                  <a:lnTo>
                    <a:pt x="110918" y="75041"/>
                  </a:lnTo>
                  <a:lnTo>
                    <a:pt x="150508" y="87806"/>
                  </a:lnTo>
                  <a:lnTo>
                    <a:pt x="154504" y="86917"/>
                  </a:lnTo>
                  <a:lnTo>
                    <a:pt x="157057" y="83249"/>
                  </a:lnTo>
                  <a:lnTo>
                    <a:pt x="156058" y="79470"/>
                  </a:lnTo>
                  <a:lnTo>
                    <a:pt x="155503" y="76913"/>
                  </a:lnTo>
                  <a:lnTo>
                    <a:pt x="153283" y="74802"/>
                  </a:lnTo>
                  <a:lnTo>
                    <a:pt x="150508" y="74246"/>
                  </a:lnTo>
                  <a:lnTo>
                    <a:pt x="111729" y="61936"/>
                  </a:lnTo>
                  <a:lnTo>
                    <a:pt x="74865" y="45625"/>
                  </a:lnTo>
                  <a:lnTo>
                    <a:pt x="40249" y="25480"/>
                  </a:lnTo>
                  <a:lnTo>
                    <a:pt x="8213" y="1667"/>
                  </a:lnTo>
                  <a:lnTo>
                    <a:pt x="6215" y="0"/>
                  </a:lnTo>
                  <a:close/>
                </a:path>
              </a:pathLst>
            </a:custGeom>
            <a:solidFill>
              <a:srgbClr val="000000"/>
            </a:solidFill>
          </p:spPr>
          <p:txBody>
            <a:bodyPr wrap="square" lIns="0" tIns="0" rIns="0" bIns="0" rtlCol="0"/>
            <a:lstStyle/>
            <a:p>
              <a:endParaRPr/>
            </a:p>
          </p:txBody>
        </p:sp>
        <p:sp>
          <p:nvSpPr>
            <p:cNvPr id="334" name="object 334"/>
            <p:cNvSpPr/>
            <p:nvPr/>
          </p:nvSpPr>
          <p:spPr>
            <a:xfrm>
              <a:off x="8165921" y="2684661"/>
              <a:ext cx="157480" cy="88265"/>
            </a:xfrm>
            <a:custGeom>
              <a:avLst/>
              <a:gdLst/>
              <a:ahLst/>
              <a:cxnLst/>
              <a:rect l="l" t="t" r="r" b="b"/>
              <a:pathLst>
                <a:path w="157479" h="88264">
                  <a:moveTo>
                    <a:pt x="5216" y="13115"/>
                  </a:moveTo>
                  <a:lnTo>
                    <a:pt x="37939" y="37508"/>
                  </a:lnTo>
                  <a:lnTo>
                    <a:pt x="73284" y="58213"/>
                  </a:lnTo>
                  <a:lnTo>
                    <a:pt x="110918" y="75041"/>
                  </a:lnTo>
                  <a:lnTo>
                    <a:pt x="150508" y="87806"/>
                  </a:lnTo>
                  <a:lnTo>
                    <a:pt x="154504" y="86917"/>
                  </a:lnTo>
                  <a:lnTo>
                    <a:pt x="157057" y="83249"/>
                  </a:lnTo>
                  <a:lnTo>
                    <a:pt x="156058" y="79470"/>
                  </a:lnTo>
                  <a:lnTo>
                    <a:pt x="155503" y="76913"/>
                  </a:lnTo>
                  <a:lnTo>
                    <a:pt x="153283" y="74802"/>
                  </a:lnTo>
                  <a:lnTo>
                    <a:pt x="150508" y="74246"/>
                  </a:lnTo>
                  <a:lnTo>
                    <a:pt x="111729" y="61936"/>
                  </a:lnTo>
                  <a:lnTo>
                    <a:pt x="74865" y="45625"/>
                  </a:lnTo>
                  <a:lnTo>
                    <a:pt x="40249" y="25480"/>
                  </a:lnTo>
                  <a:lnTo>
                    <a:pt x="8213" y="1667"/>
                  </a:lnTo>
                  <a:lnTo>
                    <a:pt x="6215" y="0"/>
                  </a:lnTo>
                  <a:lnTo>
                    <a:pt x="3107" y="111"/>
                  </a:lnTo>
                  <a:lnTo>
                    <a:pt x="1331" y="2000"/>
                  </a:lnTo>
                  <a:lnTo>
                    <a:pt x="443" y="3000"/>
                  </a:lnTo>
                  <a:lnTo>
                    <a:pt x="0" y="4223"/>
                  </a:lnTo>
                  <a:lnTo>
                    <a:pt x="110" y="5557"/>
                  </a:lnTo>
                  <a:lnTo>
                    <a:pt x="443" y="8669"/>
                  </a:lnTo>
                  <a:lnTo>
                    <a:pt x="2330" y="11559"/>
                  </a:lnTo>
                  <a:lnTo>
                    <a:pt x="5216" y="13115"/>
                  </a:lnTo>
                  <a:close/>
                </a:path>
              </a:pathLst>
            </a:custGeom>
            <a:ln w="3999">
              <a:solidFill>
                <a:srgbClr val="000000"/>
              </a:solidFill>
            </a:ln>
          </p:spPr>
          <p:txBody>
            <a:bodyPr wrap="square" lIns="0" tIns="0" rIns="0" bIns="0" rtlCol="0"/>
            <a:lstStyle/>
            <a:p>
              <a:endParaRPr/>
            </a:p>
          </p:txBody>
        </p:sp>
        <p:sp>
          <p:nvSpPr>
            <p:cNvPr id="335" name="object 335"/>
            <p:cNvSpPr/>
            <p:nvPr/>
          </p:nvSpPr>
          <p:spPr>
            <a:xfrm>
              <a:off x="8212597" y="2727613"/>
              <a:ext cx="44229" cy="27958"/>
            </a:xfrm>
            <a:prstGeom prst="rect">
              <a:avLst/>
            </a:prstGeom>
            <a:blipFill>
              <a:blip r:embed="rId121" cstate="print"/>
              <a:stretch>
                <a:fillRect/>
              </a:stretch>
            </a:blipFill>
          </p:spPr>
          <p:txBody>
            <a:bodyPr wrap="square" lIns="0" tIns="0" rIns="0" bIns="0" rtlCol="0"/>
            <a:lstStyle/>
            <a:p>
              <a:endParaRPr/>
            </a:p>
          </p:txBody>
        </p:sp>
        <p:sp>
          <p:nvSpPr>
            <p:cNvPr id="336" name="object 336"/>
            <p:cNvSpPr/>
            <p:nvPr/>
          </p:nvSpPr>
          <p:spPr>
            <a:xfrm>
              <a:off x="8212596" y="2727614"/>
              <a:ext cx="44450" cy="28575"/>
            </a:xfrm>
            <a:custGeom>
              <a:avLst/>
              <a:gdLst/>
              <a:ahLst/>
              <a:cxnLst/>
              <a:rect l="l" t="t" r="r" b="b"/>
              <a:pathLst>
                <a:path w="44450" h="28575">
                  <a:moveTo>
                    <a:pt x="44229" y="27180"/>
                  </a:moveTo>
                  <a:lnTo>
                    <a:pt x="35870" y="11493"/>
                  </a:lnTo>
                  <a:lnTo>
                    <a:pt x="24972" y="2214"/>
                  </a:lnTo>
                  <a:lnTo>
                    <a:pt x="12825" y="0"/>
                  </a:lnTo>
                  <a:lnTo>
                    <a:pt x="719" y="5506"/>
                  </a:lnTo>
                  <a:lnTo>
                    <a:pt x="0" y="12582"/>
                  </a:lnTo>
                  <a:lnTo>
                    <a:pt x="4618" y="19011"/>
                  </a:lnTo>
                  <a:lnTo>
                    <a:pt x="13752" y="24106"/>
                  </a:lnTo>
                  <a:lnTo>
                    <a:pt x="26581" y="27180"/>
                  </a:lnTo>
                  <a:lnTo>
                    <a:pt x="32353" y="27958"/>
                  </a:lnTo>
                  <a:lnTo>
                    <a:pt x="38457" y="27958"/>
                  </a:lnTo>
                  <a:lnTo>
                    <a:pt x="44229" y="27180"/>
                  </a:lnTo>
                  <a:close/>
                </a:path>
              </a:pathLst>
            </a:custGeom>
            <a:ln w="3175">
              <a:solidFill>
                <a:srgbClr val="FFFFFF"/>
              </a:solidFill>
            </a:ln>
          </p:spPr>
          <p:txBody>
            <a:bodyPr wrap="square" lIns="0" tIns="0" rIns="0" bIns="0" rtlCol="0"/>
            <a:lstStyle/>
            <a:p>
              <a:endParaRPr/>
            </a:p>
          </p:txBody>
        </p:sp>
        <p:sp>
          <p:nvSpPr>
            <p:cNvPr id="337" name="object 337"/>
            <p:cNvSpPr/>
            <p:nvPr/>
          </p:nvSpPr>
          <p:spPr>
            <a:xfrm>
              <a:off x="8171803" y="2737678"/>
              <a:ext cx="145180" cy="112703"/>
            </a:xfrm>
            <a:prstGeom prst="rect">
              <a:avLst/>
            </a:prstGeom>
            <a:blipFill>
              <a:blip r:embed="rId122" cstate="print"/>
              <a:stretch>
                <a:fillRect/>
              </a:stretch>
            </a:blipFill>
          </p:spPr>
          <p:txBody>
            <a:bodyPr wrap="square" lIns="0" tIns="0" rIns="0" bIns="0" rtlCol="0"/>
            <a:lstStyle/>
            <a:p>
              <a:endParaRPr/>
            </a:p>
          </p:txBody>
        </p:sp>
        <p:sp>
          <p:nvSpPr>
            <p:cNvPr id="338" name="object 338"/>
            <p:cNvSpPr/>
            <p:nvPr/>
          </p:nvSpPr>
          <p:spPr>
            <a:xfrm>
              <a:off x="8171805" y="2745125"/>
              <a:ext cx="145415" cy="84455"/>
            </a:xfrm>
            <a:custGeom>
              <a:avLst/>
              <a:gdLst/>
              <a:ahLst/>
              <a:cxnLst/>
              <a:rect l="l" t="t" r="r" b="b"/>
              <a:pathLst>
                <a:path w="145415" h="84455">
                  <a:moveTo>
                    <a:pt x="0" y="0"/>
                  </a:moveTo>
                  <a:lnTo>
                    <a:pt x="32611" y="34044"/>
                  </a:lnTo>
                  <a:lnTo>
                    <a:pt x="67928" y="54837"/>
                  </a:lnTo>
                  <a:lnTo>
                    <a:pt x="105576" y="71608"/>
                  </a:lnTo>
                  <a:lnTo>
                    <a:pt x="145180" y="84138"/>
                  </a:lnTo>
                  <a:lnTo>
                    <a:pt x="145180" y="74690"/>
                  </a:lnTo>
                  <a:lnTo>
                    <a:pt x="105857" y="61504"/>
                  </a:lnTo>
                  <a:lnTo>
                    <a:pt x="68344" y="44556"/>
                  </a:lnTo>
                  <a:lnTo>
                    <a:pt x="32954" y="24002"/>
                  </a:lnTo>
                  <a:lnTo>
                    <a:pt x="0" y="0"/>
                  </a:lnTo>
                  <a:close/>
                </a:path>
              </a:pathLst>
            </a:custGeom>
            <a:solidFill>
              <a:srgbClr val="000000"/>
            </a:solidFill>
          </p:spPr>
          <p:txBody>
            <a:bodyPr wrap="square" lIns="0" tIns="0" rIns="0" bIns="0" rtlCol="0"/>
            <a:lstStyle/>
            <a:p>
              <a:endParaRPr/>
            </a:p>
          </p:txBody>
        </p:sp>
        <p:sp>
          <p:nvSpPr>
            <p:cNvPr id="339" name="object 339"/>
            <p:cNvSpPr/>
            <p:nvPr/>
          </p:nvSpPr>
          <p:spPr>
            <a:xfrm>
              <a:off x="8171805" y="2737010"/>
              <a:ext cx="145415" cy="113030"/>
            </a:xfrm>
            <a:custGeom>
              <a:avLst/>
              <a:gdLst/>
              <a:ahLst/>
              <a:cxnLst/>
              <a:rect l="l" t="t" r="r" b="b"/>
              <a:pathLst>
                <a:path w="145415" h="113030">
                  <a:moveTo>
                    <a:pt x="0" y="0"/>
                  </a:moveTo>
                  <a:lnTo>
                    <a:pt x="0" y="38012"/>
                  </a:lnTo>
                  <a:lnTo>
                    <a:pt x="32954" y="62014"/>
                  </a:lnTo>
                  <a:lnTo>
                    <a:pt x="68344" y="82568"/>
                  </a:lnTo>
                  <a:lnTo>
                    <a:pt x="105857" y="99516"/>
                  </a:lnTo>
                  <a:lnTo>
                    <a:pt x="145180" y="112703"/>
                  </a:lnTo>
                </a:path>
              </a:pathLst>
            </a:custGeom>
            <a:ln w="3999">
              <a:solidFill>
                <a:srgbClr val="FFFFFF"/>
              </a:solidFill>
            </a:ln>
          </p:spPr>
          <p:txBody>
            <a:bodyPr wrap="square" lIns="0" tIns="0" rIns="0" bIns="0" rtlCol="0"/>
            <a:lstStyle/>
            <a:p>
              <a:endParaRPr/>
            </a:p>
          </p:txBody>
        </p:sp>
        <p:sp>
          <p:nvSpPr>
            <p:cNvPr id="340" name="object 340"/>
            <p:cNvSpPr/>
            <p:nvPr/>
          </p:nvSpPr>
          <p:spPr>
            <a:xfrm>
              <a:off x="8171805" y="2738344"/>
              <a:ext cx="145415" cy="113030"/>
            </a:xfrm>
            <a:custGeom>
              <a:avLst/>
              <a:gdLst/>
              <a:ahLst/>
              <a:cxnLst/>
              <a:rect l="l" t="t" r="r" b="b"/>
              <a:pathLst>
                <a:path w="145415" h="113030">
                  <a:moveTo>
                    <a:pt x="145180" y="112703"/>
                  </a:moveTo>
                  <a:lnTo>
                    <a:pt x="145180" y="74690"/>
                  </a:lnTo>
                  <a:lnTo>
                    <a:pt x="105982" y="61316"/>
                  </a:lnTo>
                  <a:lnTo>
                    <a:pt x="68511" y="44306"/>
                  </a:lnTo>
                  <a:lnTo>
                    <a:pt x="33079" y="23815"/>
                  </a:lnTo>
                  <a:lnTo>
                    <a:pt x="0" y="0"/>
                  </a:lnTo>
                </a:path>
              </a:pathLst>
            </a:custGeom>
            <a:ln w="3999">
              <a:solidFill>
                <a:srgbClr val="000000"/>
              </a:solidFill>
            </a:ln>
          </p:spPr>
          <p:txBody>
            <a:bodyPr wrap="square" lIns="0" tIns="0" rIns="0" bIns="0" rtlCol="0"/>
            <a:lstStyle/>
            <a:p>
              <a:endParaRPr/>
            </a:p>
          </p:txBody>
        </p:sp>
        <p:sp>
          <p:nvSpPr>
            <p:cNvPr id="341" name="object 341"/>
            <p:cNvSpPr/>
            <p:nvPr/>
          </p:nvSpPr>
          <p:spPr>
            <a:xfrm>
              <a:off x="8579708" y="3184489"/>
              <a:ext cx="61594" cy="62865"/>
            </a:xfrm>
            <a:custGeom>
              <a:avLst/>
              <a:gdLst/>
              <a:ahLst/>
              <a:cxnLst/>
              <a:rect l="l" t="t" r="r" b="b"/>
              <a:pathLst>
                <a:path w="61595" h="62864">
                  <a:moveTo>
                    <a:pt x="37738" y="0"/>
                  </a:moveTo>
                  <a:lnTo>
                    <a:pt x="0" y="61464"/>
                  </a:lnTo>
                  <a:lnTo>
                    <a:pt x="10055" y="62497"/>
                  </a:lnTo>
                  <a:lnTo>
                    <a:pt x="20050" y="61464"/>
                  </a:lnTo>
                  <a:lnTo>
                    <a:pt x="29500" y="58479"/>
                  </a:lnTo>
                  <a:lnTo>
                    <a:pt x="38182" y="53572"/>
                  </a:lnTo>
                  <a:lnTo>
                    <a:pt x="49593" y="47946"/>
                  </a:lnTo>
                  <a:lnTo>
                    <a:pt x="57550" y="38901"/>
                  </a:lnTo>
                  <a:lnTo>
                    <a:pt x="61345" y="27689"/>
                  </a:lnTo>
                  <a:lnTo>
                    <a:pt x="60269" y="15560"/>
                  </a:lnTo>
                  <a:lnTo>
                    <a:pt x="59493" y="13115"/>
                  </a:lnTo>
                  <a:lnTo>
                    <a:pt x="58494" y="10892"/>
                  </a:lnTo>
                  <a:lnTo>
                    <a:pt x="57162" y="8780"/>
                  </a:lnTo>
                  <a:lnTo>
                    <a:pt x="37738" y="0"/>
                  </a:lnTo>
                  <a:close/>
                </a:path>
              </a:pathLst>
            </a:custGeom>
            <a:solidFill>
              <a:srgbClr val="DCD2B8"/>
            </a:solidFill>
          </p:spPr>
          <p:txBody>
            <a:bodyPr wrap="square" lIns="0" tIns="0" rIns="0" bIns="0" rtlCol="0"/>
            <a:lstStyle/>
            <a:p>
              <a:endParaRPr/>
            </a:p>
          </p:txBody>
        </p:sp>
        <p:sp>
          <p:nvSpPr>
            <p:cNvPr id="342" name="object 342"/>
            <p:cNvSpPr/>
            <p:nvPr/>
          </p:nvSpPr>
          <p:spPr>
            <a:xfrm>
              <a:off x="8420099" y="2962083"/>
              <a:ext cx="188579" cy="276716"/>
            </a:xfrm>
            <a:prstGeom prst="rect">
              <a:avLst/>
            </a:prstGeom>
            <a:blipFill>
              <a:blip r:embed="rId123" cstate="print"/>
              <a:stretch>
                <a:fillRect/>
              </a:stretch>
            </a:blipFill>
          </p:spPr>
          <p:txBody>
            <a:bodyPr wrap="square" lIns="0" tIns="0" rIns="0" bIns="0" rtlCol="0"/>
            <a:lstStyle/>
            <a:p>
              <a:endParaRPr/>
            </a:p>
          </p:txBody>
        </p:sp>
        <p:sp>
          <p:nvSpPr>
            <p:cNvPr id="343" name="object 343"/>
            <p:cNvSpPr/>
            <p:nvPr/>
          </p:nvSpPr>
          <p:spPr>
            <a:xfrm>
              <a:off x="8434527" y="2993204"/>
              <a:ext cx="146050" cy="242570"/>
            </a:xfrm>
            <a:custGeom>
              <a:avLst/>
              <a:gdLst/>
              <a:ahLst/>
              <a:cxnLst/>
              <a:rect l="l" t="t" r="r" b="b"/>
              <a:pathLst>
                <a:path w="146050" h="242569">
                  <a:moveTo>
                    <a:pt x="0" y="0"/>
                  </a:moveTo>
                  <a:lnTo>
                    <a:pt x="145513" y="80137"/>
                  </a:lnTo>
                  <a:lnTo>
                    <a:pt x="145291" y="241967"/>
                  </a:lnTo>
                </a:path>
              </a:pathLst>
            </a:custGeom>
            <a:ln w="7994">
              <a:solidFill>
                <a:srgbClr val="D0BB9D"/>
              </a:solidFill>
            </a:ln>
          </p:spPr>
          <p:txBody>
            <a:bodyPr wrap="square" lIns="0" tIns="0" rIns="0" bIns="0" rtlCol="0"/>
            <a:lstStyle/>
            <a:p>
              <a:endParaRPr/>
            </a:p>
          </p:txBody>
        </p:sp>
        <p:sp>
          <p:nvSpPr>
            <p:cNvPr id="344" name="object 344"/>
            <p:cNvSpPr/>
            <p:nvPr/>
          </p:nvSpPr>
          <p:spPr>
            <a:xfrm>
              <a:off x="8420099" y="2990982"/>
              <a:ext cx="154305" cy="247015"/>
            </a:xfrm>
            <a:custGeom>
              <a:avLst/>
              <a:gdLst/>
              <a:ahLst/>
              <a:cxnLst/>
              <a:rect l="l" t="t" r="r" b="b"/>
              <a:pathLst>
                <a:path w="154304" h="247014">
                  <a:moveTo>
                    <a:pt x="0" y="0"/>
                  </a:moveTo>
                  <a:lnTo>
                    <a:pt x="154060" y="84582"/>
                  </a:lnTo>
                  <a:lnTo>
                    <a:pt x="153838" y="246413"/>
                  </a:lnTo>
                </a:path>
              </a:pathLst>
            </a:custGeom>
            <a:ln w="3997">
              <a:solidFill>
                <a:srgbClr val="FFFFFF"/>
              </a:solidFill>
            </a:ln>
          </p:spPr>
          <p:txBody>
            <a:bodyPr wrap="square" lIns="0" tIns="0" rIns="0" bIns="0" rtlCol="0"/>
            <a:lstStyle/>
            <a:p>
              <a:endParaRPr/>
            </a:p>
          </p:txBody>
        </p:sp>
        <p:sp>
          <p:nvSpPr>
            <p:cNvPr id="345" name="object 345"/>
            <p:cNvSpPr/>
            <p:nvPr/>
          </p:nvSpPr>
          <p:spPr>
            <a:xfrm>
              <a:off x="8420099" y="2962083"/>
              <a:ext cx="188595" cy="276860"/>
            </a:xfrm>
            <a:custGeom>
              <a:avLst/>
              <a:gdLst/>
              <a:ahLst/>
              <a:cxnLst/>
              <a:rect l="l" t="t" r="r" b="b"/>
              <a:pathLst>
                <a:path w="188595" h="276860">
                  <a:moveTo>
                    <a:pt x="0" y="191284"/>
                  </a:moveTo>
                  <a:lnTo>
                    <a:pt x="154060" y="275756"/>
                  </a:lnTo>
                  <a:lnTo>
                    <a:pt x="164519" y="276765"/>
                  </a:lnTo>
                  <a:lnTo>
                    <a:pt x="174219" y="273991"/>
                  </a:lnTo>
                  <a:lnTo>
                    <a:pt x="182108" y="267987"/>
                  </a:lnTo>
                  <a:lnTo>
                    <a:pt x="187136" y="259306"/>
                  </a:lnTo>
                  <a:lnTo>
                    <a:pt x="188246" y="255971"/>
                  </a:lnTo>
                  <a:lnTo>
                    <a:pt x="188579" y="252526"/>
                  </a:lnTo>
                  <a:lnTo>
                    <a:pt x="188135" y="249080"/>
                  </a:lnTo>
                  <a:lnTo>
                    <a:pt x="188135" y="106812"/>
                  </a:lnTo>
                  <a:lnTo>
                    <a:pt x="99007" y="55684"/>
                  </a:lnTo>
                  <a:lnTo>
                    <a:pt x="94789" y="36456"/>
                  </a:lnTo>
                  <a:lnTo>
                    <a:pt x="18869" y="0"/>
                  </a:lnTo>
                  <a:lnTo>
                    <a:pt x="18092" y="36900"/>
                  </a:lnTo>
                  <a:lnTo>
                    <a:pt x="12653" y="33232"/>
                  </a:lnTo>
                  <a:lnTo>
                    <a:pt x="6548" y="30565"/>
                  </a:lnTo>
                  <a:lnTo>
                    <a:pt x="0" y="28898"/>
                  </a:lnTo>
                  <a:lnTo>
                    <a:pt x="0" y="191284"/>
                  </a:lnTo>
                  <a:close/>
                </a:path>
              </a:pathLst>
            </a:custGeom>
            <a:ln w="11104">
              <a:solidFill>
                <a:srgbClr val="000000"/>
              </a:solidFill>
            </a:ln>
          </p:spPr>
          <p:txBody>
            <a:bodyPr wrap="square" lIns="0" tIns="0" rIns="0" bIns="0" rtlCol="0"/>
            <a:lstStyle/>
            <a:p>
              <a:endParaRPr/>
            </a:p>
          </p:txBody>
        </p:sp>
        <p:sp>
          <p:nvSpPr>
            <p:cNvPr id="346" name="object 346"/>
            <p:cNvSpPr/>
            <p:nvPr/>
          </p:nvSpPr>
          <p:spPr>
            <a:xfrm>
              <a:off x="8447402" y="3062561"/>
              <a:ext cx="107220" cy="104367"/>
            </a:xfrm>
            <a:prstGeom prst="rect">
              <a:avLst/>
            </a:prstGeom>
            <a:blipFill>
              <a:blip r:embed="rId124" cstate="print"/>
              <a:stretch>
                <a:fillRect/>
              </a:stretch>
            </a:blipFill>
          </p:spPr>
          <p:txBody>
            <a:bodyPr wrap="square" lIns="0" tIns="0" rIns="0" bIns="0" rtlCol="0"/>
            <a:lstStyle/>
            <a:p>
              <a:endParaRPr/>
            </a:p>
          </p:txBody>
        </p:sp>
        <p:sp>
          <p:nvSpPr>
            <p:cNvPr id="347" name="object 347"/>
            <p:cNvSpPr/>
            <p:nvPr/>
          </p:nvSpPr>
          <p:spPr>
            <a:xfrm>
              <a:off x="8451844" y="3064006"/>
              <a:ext cx="102891" cy="101699"/>
            </a:xfrm>
            <a:prstGeom prst="rect">
              <a:avLst/>
            </a:prstGeom>
            <a:blipFill>
              <a:blip r:embed="rId125" cstate="print"/>
              <a:stretch>
                <a:fillRect/>
              </a:stretch>
            </a:blipFill>
          </p:spPr>
          <p:txBody>
            <a:bodyPr wrap="square" lIns="0" tIns="0" rIns="0" bIns="0" rtlCol="0"/>
            <a:lstStyle/>
            <a:p>
              <a:endParaRPr/>
            </a:p>
          </p:txBody>
        </p:sp>
        <p:sp>
          <p:nvSpPr>
            <p:cNvPr id="348" name="object 348"/>
            <p:cNvSpPr/>
            <p:nvPr/>
          </p:nvSpPr>
          <p:spPr>
            <a:xfrm>
              <a:off x="9513504" y="4151058"/>
              <a:ext cx="223348" cy="142257"/>
            </a:xfrm>
            <a:prstGeom prst="rect">
              <a:avLst/>
            </a:prstGeom>
            <a:blipFill>
              <a:blip r:embed="rId126" cstate="print"/>
              <a:stretch>
                <a:fillRect/>
              </a:stretch>
            </a:blipFill>
          </p:spPr>
          <p:txBody>
            <a:bodyPr wrap="square" lIns="0" tIns="0" rIns="0" bIns="0" rtlCol="0"/>
            <a:lstStyle/>
            <a:p>
              <a:endParaRPr/>
            </a:p>
          </p:txBody>
        </p:sp>
        <p:sp>
          <p:nvSpPr>
            <p:cNvPr id="349" name="object 349"/>
            <p:cNvSpPr/>
            <p:nvPr/>
          </p:nvSpPr>
          <p:spPr>
            <a:xfrm>
              <a:off x="9395517" y="3855696"/>
              <a:ext cx="314558" cy="437575"/>
            </a:xfrm>
            <a:prstGeom prst="rect">
              <a:avLst/>
            </a:prstGeom>
            <a:blipFill>
              <a:blip r:embed="rId127" cstate="print"/>
              <a:stretch>
                <a:fillRect/>
              </a:stretch>
            </a:blipFill>
          </p:spPr>
          <p:txBody>
            <a:bodyPr wrap="square" lIns="0" tIns="0" rIns="0" bIns="0" rtlCol="0"/>
            <a:lstStyle/>
            <a:p>
              <a:endParaRPr/>
            </a:p>
          </p:txBody>
        </p:sp>
        <p:sp>
          <p:nvSpPr>
            <p:cNvPr id="350" name="object 350"/>
            <p:cNvSpPr/>
            <p:nvPr/>
          </p:nvSpPr>
          <p:spPr>
            <a:xfrm>
              <a:off x="9395517" y="3961007"/>
              <a:ext cx="120014" cy="332740"/>
            </a:xfrm>
            <a:custGeom>
              <a:avLst/>
              <a:gdLst/>
              <a:ahLst/>
              <a:cxnLst/>
              <a:rect l="l" t="t" r="r" b="b"/>
              <a:pathLst>
                <a:path w="120015" h="332739">
                  <a:moveTo>
                    <a:pt x="119430" y="65943"/>
                  </a:moveTo>
                  <a:lnTo>
                    <a:pt x="85363" y="56830"/>
                  </a:lnTo>
                  <a:lnTo>
                    <a:pt x="53679" y="42558"/>
                  </a:lnTo>
                  <a:lnTo>
                    <a:pt x="25013" y="23492"/>
                  </a:lnTo>
                  <a:lnTo>
                    <a:pt x="0" y="0"/>
                  </a:lnTo>
                  <a:lnTo>
                    <a:pt x="0" y="271599"/>
                  </a:lnTo>
                  <a:lnTo>
                    <a:pt x="25341" y="293783"/>
                  </a:lnTo>
                  <a:lnTo>
                    <a:pt x="54137" y="311513"/>
                  </a:lnTo>
                  <a:lnTo>
                    <a:pt x="85722" y="324452"/>
                  </a:lnTo>
                  <a:lnTo>
                    <a:pt x="119430" y="332263"/>
                  </a:lnTo>
                  <a:lnTo>
                    <a:pt x="119319" y="65943"/>
                  </a:lnTo>
                </a:path>
              </a:pathLst>
            </a:custGeom>
            <a:ln w="3996">
              <a:solidFill>
                <a:srgbClr val="FFFFFF"/>
              </a:solidFill>
            </a:ln>
          </p:spPr>
          <p:txBody>
            <a:bodyPr wrap="square" lIns="0" tIns="0" rIns="0" bIns="0" rtlCol="0"/>
            <a:lstStyle/>
            <a:p>
              <a:endParaRPr/>
            </a:p>
          </p:txBody>
        </p:sp>
        <p:sp>
          <p:nvSpPr>
            <p:cNvPr id="351" name="object 351"/>
            <p:cNvSpPr/>
            <p:nvPr/>
          </p:nvSpPr>
          <p:spPr>
            <a:xfrm>
              <a:off x="9514837" y="3920571"/>
              <a:ext cx="195239" cy="372398"/>
            </a:xfrm>
            <a:prstGeom prst="rect">
              <a:avLst/>
            </a:prstGeom>
            <a:blipFill>
              <a:blip r:embed="rId128" cstate="print"/>
              <a:stretch>
                <a:fillRect/>
              </a:stretch>
            </a:blipFill>
          </p:spPr>
          <p:txBody>
            <a:bodyPr wrap="square" lIns="0" tIns="0" rIns="0" bIns="0" rtlCol="0"/>
            <a:lstStyle/>
            <a:p>
              <a:endParaRPr/>
            </a:p>
          </p:txBody>
        </p:sp>
        <p:sp>
          <p:nvSpPr>
            <p:cNvPr id="352" name="object 352"/>
            <p:cNvSpPr/>
            <p:nvPr/>
          </p:nvSpPr>
          <p:spPr>
            <a:xfrm>
              <a:off x="9514837" y="3920572"/>
              <a:ext cx="195580" cy="372745"/>
            </a:xfrm>
            <a:custGeom>
              <a:avLst/>
              <a:gdLst/>
              <a:ahLst/>
              <a:cxnLst/>
              <a:rect l="l" t="t" r="r" b="b"/>
              <a:pathLst>
                <a:path w="195579" h="372745">
                  <a:moveTo>
                    <a:pt x="0" y="106378"/>
                  </a:moveTo>
                  <a:lnTo>
                    <a:pt x="0" y="372398"/>
                  </a:lnTo>
                  <a:lnTo>
                    <a:pt x="195239" y="267064"/>
                  </a:lnTo>
                  <a:lnTo>
                    <a:pt x="195239" y="0"/>
                  </a:lnTo>
                  <a:lnTo>
                    <a:pt x="0" y="106378"/>
                  </a:lnTo>
                  <a:close/>
                </a:path>
              </a:pathLst>
            </a:custGeom>
            <a:ln w="3996">
              <a:solidFill>
                <a:srgbClr val="FFFFFF"/>
              </a:solidFill>
            </a:ln>
          </p:spPr>
          <p:txBody>
            <a:bodyPr wrap="square" lIns="0" tIns="0" rIns="0" bIns="0" rtlCol="0"/>
            <a:lstStyle/>
            <a:p>
              <a:endParaRPr/>
            </a:p>
          </p:txBody>
        </p:sp>
        <p:sp>
          <p:nvSpPr>
            <p:cNvPr id="353" name="object 353"/>
            <p:cNvSpPr/>
            <p:nvPr/>
          </p:nvSpPr>
          <p:spPr>
            <a:xfrm>
              <a:off x="9395517" y="3855684"/>
              <a:ext cx="314960" cy="438150"/>
            </a:xfrm>
            <a:custGeom>
              <a:avLst/>
              <a:gdLst/>
              <a:ahLst/>
              <a:cxnLst/>
              <a:rect l="l" t="t" r="r" b="b"/>
              <a:pathLst>
                <a:path w="314959" h="438150">
                  <a:moveTo>
                    <a:pt x="314558" y="64876"/>
                  </a:moveTo>
                  <a:lnTo>
                    <a:pt x="193574" y="0"/>
                  </a:lnTo>
                  <a:lnTo>
                    <a:pt x="0" y="105623"/>
                  </a:lnTo>
                  <a:lnTo>
                    <a:pt x="0" y="376911"/>
                  </a:lnTo>
                  <a:lnTo>
                    <a:pt x="25341" y="399100"/>
                  </a:lnTo>
                  <a:lnTo>
                    <a:pt x="54137" y="416829"/>
                  </a:lnTo>
                  <a:lnTo>
                    <a:pt x="85722" y="429765"/>
                  </a:lnTo>
                  <a:lnTo>
                    <a:pt x="119430" y="437575"/>
                  </a:lnTo>
                  <a:lnTo>
                    <a:pt x="314558" y="331952"/>
                  </a:lnTo>
                  <a:lnTo>
                    <a:pt x="314558" y="64876"/>
                  </a:lnTo>
                  <a:close/>
                </a:path>
              </a:pathLst>
            </a:custGeom>
            <a:ln w="11104">
              <a:solidFill>
                <a:srgbClr val="000000"/>
              </a:solidFill>
            </a:ln>
          </p:spPr>
          <p:txBody>
            <a:bodyPr wrap="square" lIns="0" tIns="0" rIns="0" bIns="0" rtlCol="0"/>
            <a:lstStyle/>
            <a:p>
              <a:endParaRPr/>
            </a:p>
          </p:txBody>
        </p:sp>
        <p:sp>
          <p:nvSpPr>
            <p:cNvPr id="354" name="object 354"/>
            <p:cNvSpPr/>
            <p:nvPr/>
          </p:nvSpPr>
          <p:spPr>
            <a:xfrm>
              <a:off x="9439472" y="4124327"/>
              <a:ext cx="21865" cy="26875"/>
            </a:xfrm>
            <a:prstGeom prst="rect">
              <a:avLst/>
            </a:prstGeom>
            <a:blipFill>
              <a:blip r:embed="rId129" cstate="print"/>
              <a:stretch>
                <a:fillRect/>
              </a:stretch>
            </a:blipFill>
          </p:spPr>
          <p:txBody>
            <a:bodyPr wrap="square" lIns="0" tIns="0" rIns="0" bIns="0" rtlCol="0"/>
            <a:lstStyle/>
            <a:p>
              <a:endParaRPr/>
            </a:p>
          </p:txBody>
        </p:sp>
        <p:sp>
          <p:nvSpPr>
            <p:cNvPr id="355" name="object 355"/>
            <p:cNvSpPr/>
            <p:nvPr/>
          </p:nvSpPr>
          <p:spPr>
            <a:xfrm>
              <a:off x="9439472" y="4124327"/>
              <a:ext cx="22225" cy="27305"/>
            </a:xfrm>
            <a:custGeom>
              <a:avLst/>
              <a:gdLst/>
              <a:ahLst/>
              <a:cxnLst/>
              <a:rect l="l" t="t" r="r" b="b"/>
              <a:pathLst>
                <a:path w="22225" h="27304">
                  <a:moveTo>
                    <a:pt x="19535" y="10303"/>
                  </a:moveTo>
                  <a:lnTo>
                    <a:pt x="17204" y="3834"/>
                  </a:lnTo>
                  <a:lnTo>
                    <a:pt x="11432" y="0"/>
                  </a:lnTo>
                  <a:lnTo>
                    <a:pt x="6659" y="1722"/>
                  </a:lnTo>
                  <a:lnTo>
                    <a:pt x="1997" y="3456"/>
                  </a:lnTo>
                  <a:lnTo>
                    <a:pt x="0" y="10092"/>
                  </a:lnTo>
                  <a:lnTo>
                    <a:pt x="2330" y="16560"/>
                  </a:lnTo>
                  <a:lnTo>
                    <a:pt x="4661" y="23029"/>
                  </a:lnTo>
                  <a:lnTo>
                    <a:pt x="10433" y="26875"/>
                  </a:lnTo>
                  <a:lnTo>
                    <a:pt x="15206" y="25141"/>
                  </a:lnTo>
                  <a:lnTo>
                    <a:pt x="19979" y="23418"/>
                  </a:lnTo>
                  <a:lnTo>
                    <a:pt x="21865" y="16772"/>
                  </a:lnTo>
                  <a:lnTo>
                    <a:pt x="19535" y="10303"/>
                  </a:lnTo>
                  <a:close/>
                </a:path>
              </a:pathLst>
            </a:custGeom>
            <a:ln w="3997">
              <a:solidFill>
                <a:srgbClr val="000000"/>
              </a:solidFill>
            </a:ln>
          </p:spPr>
          <p:txBody>
            <a:bodyPr wrap="square" lIns="0" tIns="0" rIns="0" bIns="0" rtlCol="0"/>
            <a:lstStyle/>
            <a:p>
              <a:endParaRPr/>
            </a:p>
          </p:txBody>
        </p:sp>
        <p:sp>
          <p:nvSpPr>
            <p:cNvPr id="356" name="object 356"/>
            <p:cNvSpPr/>
            <p:nvPr/>
          </p:nvSpPr>
          <p:spPr>
            <a:xfrm>
              <a:off x="9411498" y="4177522"/>
              <a:ext cx="87359" cy="80590"/>
            </a:xfrm>
            <a:prstGeom prst="rect">
              <a:avLst/>
            </a:prstGeom>
            <a:blipFill>
              <a:blip r:embed="rId130" cstate="print"/>
              <a:stretch>
                <a:fillRect/>
              </a:stretch>
            </a:blipFill>
          </p:spPr>
          <p:txBody>
            <a:bodyPr wrap="square" lIns="0" tIns="0" rIns="0" bIns="0" rtlCol="0"/>
            <a:lstStyle/>
            <a:p>
              <a:endParaRPr/>
            </a:p>
          </p:txBody>
        </p:sp>
        <p:sp>
          <p:nvSpPr>
            <p:cNvPr id="357" name="object 357"/>
            <p:cNvSpPr/>
            <p:nvPr/>
          </p:nvSpPr>
          <p:spPr>
            <a:xfrm>
              <a:off x="9411500" y="4012235"/>
              <a:ext cx="87630" cy="48895"/>
            </a:xfrm>
            <a:custGeom>
              <a:avLst/>
              <a:gdLst/>
              <a:ahLst/>
              <a:cxnLst/>
              <a:rect l="l" t="t" r="r" b="b"/>
              <a:pathLst>
                <a:path w="87629" h="48895">
                  <a:moveTo>
                    <a:pt x="3551" y="0"/>
                  </a:moveTo>
                  <a:lnTo>
                    <a:pt x="1775" y="66"/>
                  </a:lnTo>
                  <a:lnTo>
                    <a:pt x="776" y="1089"/>
                  </a:lnTo>
                  <a:lnTo>
                    <a:pt x="332" y="1622"/>
                  </a:lnTo>
                  <a:lnTo>
                    <a:pt x="0" y="2345"/>
                  </a:lnTo>
                  <a:lnTo>
                    <a:pt x="110" y="3067"/>
                  </a:lnTo>
                  <a:lnTo>
                    <a:pt x="332" y="4812"/>
                  </a:lnTo>
                  <a:lnTo>
                    <a:pt x="1331" y="6379"/>
                  </a:lnTo>
                  <a:lnTo>
                    <a:pt x="2996" y="7269"/>
                  </a:lnTo>
                  <a:lnTo>
                    <a:pt x="21130" y="20835"/>
                  </a:lnTo>
                  <a:lnTo>
                    <a:pt x="40762" y="32342"/>
                  </a:lnTo>
                  <a:lnTo>
                    <a:pt x="61685" y="41687"/>
                  </a:lnTo>
                  <a:lnTo>
                    <a:pt x="83689" y="48771"/>
                  </a:lnTo>
                  <a:lnTo>
                    <a:pt x="85909" y="48293"/>
                  </a:lnTo>
                  <a:lnTo>
                    <a:pt x="87241" y="46226"/>
                  </a:lnTo>
                  <a:lnTo>
                    <a:pt x="86464" y="42691"/>
                  </a:lnTo>
                  <a:lnTo>
                    <a:pt x="85243" y="41546"/>
                  </a:lnTo>
                  <a:lnTo>
                    <a:pt x="83689" y="41224"/>
                  </a:lnTo>
                  <a:lnTo>
                    <a:pt x="62162" y="34397"/>
                  </a:lnTo>
                  <a:lnTo>
                    <a:pt x="41664" y="25338"/>
                  </a:lnTo>
                  <a:lnTo>
                    <a:pt x="22394" y="14150"/>
                  </a:lnTo>
                  <a:lnTo>
                    <a:pt x="4550" y="933"/>
                  </a:lnTo>
                  <a:lnTo>
                    <a:pt x="3551" y="0"/>
                  </a:lnTo>
                  <a:close/>
                </a:path>
              </a:pathLst>
            </a:custGeom>
            <a:solidFill>
              <a:srgbClr val="000000"/>
            </a:solidFill>
          </p:spPr>
          <p:txBody>
            <a:bodyPr wrap="square" lIns="0" tIns="0" rIns="0" bIns="0" rtlCol="0"/>
            <a:lstStyle/>
            <a:p>
              <a:endParaRPr/>
            </a:p>
          </p:txBody>
        </p:sp>
        <p:sp>
          <p:nvSpPr>
            <p:cNvPr id="358" name="object 358"/>
            <p:cNvSpPr/>
            <p:nvPr/>
          </p:nvSpPr>
          <p:spPr>
            <a:xfrm>
              <a:off x="9411500" y="4012235"/>
              <a:ext cx="87630" cy="48895"/>
            </a:xfrm>
            <a:custGeom>
              <a:avLst/>
              <a:gdLst/>
              <a:ahLst/>
              <a:cxnLst/>
              <a:rect l="l" t="t" r="r" b="b"/>
              <a:pathLst>
                <a:path w="87629" h="48895">
                  <a:moveTo>
                    <a:pt x="2996" y="7269"/>
                  </a:moveTo>
                  <a:lnTo>
                    <a:pt x="21130" y="20835"/>
                  </a:lnTo>
                  <a:lnTo>
                    <a:pt x="40762" y="32342"/>
                  </a:lnTo>
                  <a:lnTo>
                    <a:pt x="61685" y="41687"/>
                  </a:lnTo>
                  <a:lnTo>
                    <a:pt x="83689" y="48771"/>
                  </a:lnTo>
                  <a:lnTo>
                    <a:pt x="85909" y="48293"/>
                  </a:lnTo>
                  <a:lnTo>
                    <a:pt x="87241" y="46226"/>
                  </a:lnTo>
                  <a:lnTo>
                    <a:pt x="86797" y="44147"/>
                  </a:lnTo>
                  <a:lnTo>
                    <a:pt x="86464" y="42691"/>
                  </a:lnTo>
                  <a:lnTo>
                    <a:pt x="85243" y="41546"/>
                  </a:lnTo>
                  <a:lnTo>
                    <a:pt x="83689" y="41224"/>
                  </a:lnTo>
                  <a:lnTo>
                    <a:pt x="62162" y="34397"/>
                  </a:lnTo>
                  <a:lnTo>
                    <a:pt x="41664" y="25338"/>
                  </a:lnTo>
                  <a:lnTo>
                    <a:pt x="22394" y="14150"/>
                  </a:lnTo>
                  <a:lnTo>
                    <a:pt x="4550" y="933"/>
                  </a:lnTo>
                  <a:lnTo>
                    <a:pt x="3551" y="0"/>
                  </a:lnTo>
                  <a:lnTo>
                    <a:pt x="1775" y="66"/>
                  </a:lnTo>
                  <a:lnTo>
                    <a:pt x="776" y="1089"/>
                  </a:lnTo>
                  <a:lnTo>
                    <a:pt x="332" y="1622"/>
                  </a:lnTo>
                  <a:lnTo>
                    <a:pt x="0" y="2345"/>
                  </a:lnTo>
                  <a:lnTo>
                    <a:pt x="110" y="3067"/>
                  </a:lnTo>
                  <a:lnTo>
                    <a:pt x="332" y="4812"/>
                  </a:lnTo>
                  <a:lnTo>
                    <a:pt x="1331" y="6379"/>
                  </a:lnTo>
                  <a:lnTo>
                    <a:pt x="2996" y="7269"/>
                  </a:lnTo>
                  <a:close/>
                </a:path>
              </a:pathLst>
            </a:custGeom>
            <a:ln w="3999">
              <a:solidFill>
                <a:srgbClr val="000000"/>
              </a:solidFill>
            </a:ln>
          </p:spPr>
          <p:txBody>
            <a:bodyPr wrap="square" lIns="0" tIns="0" rIns="0" bIns="0" rtlCol="0"/>
            <a:lstStyle/>
            <a:p>
              <a:endParaRPr/>
            </a:p>
          </p:txBody>
        </p:sp>
        <p:sp>
          <p:nvSpPr>
            <p:cNvPr id="359" name="object 359"/>
            <p:cNvSpPr/>
            <p:nvPr/>
          </p:nvSpPr>
          <p:spPr>
            <a:xfrm>
              <a:off x="9435143" y="4036077"/>
              <a:ext cx="26971" cy="15514"/>
            </a:xfrm>
            <a:prstGeom prst="rect">
              <a:avLst/>
            </a:prstGeom>
            <a:blipFill>
              <a:blip r:embed="rId131" cstate="print"/>
              <a:stretch>
                <a:fillRect/>
              </a:stretch>
            </a:blipFill>
          </p:spPr>
          <p:txBody>
            <a:bodyPr wrap="square" lIns="0" tIns="0" rIns="0" bIns="0" rtlCol="0"/>
            <a:lstStyle/>
            <a:p>
              <a:endParaRPr/>
            </a:p>
          </p:txBody>
        </p:sp>
        <p:sp>
          <p:nvSpPr>
            <p:cNvPr id="360" name="object 360"/>
            <p:cNvSpPr/>
            <p:nvPr/>
          </p:nvSpPr>
          <p:spPr>
            <a:xfrm>
              <a:off x="9435143" y="4036078"/>
              <a:ext cx="27305" cy="15875"/>
            </a:xfrm>
            <a:custGeom>
              <a:avLst/>
              <a:gdLst/>
              <a:ahLst/>
              <a:cxnLst/>
              <a:rect l="l" t="t" r="r" b="b"/>
              <a:pathLst>
                <a:path w="27304" h="15875">
                  <a:moveTo>
                    <a:pt x="26971" y="15103"/>
                  </a:moveTo>
                  <a:lnTo>
                    <a:pt x="22301" y="6388"/>
                  </a:lnTo>
                  <a:lnTo>
                    <a:pt x="16246" y="1236"/>
                  </a:lnTo>
                  <a:lnTo>
                    <a:pt x="9505" y="0"/>
                  </a:lnTo>
                  <a:lnTo>
                    <a:pt x="2774" y="3032"/>
                  </a:lnTo>
                  <a:lnTo>
                    <a:pt x="0" y="8345"/>
                  </a:lnTo>
                  <a:lnTo>
                    <a:pt x="6437" y="13758"/>
                  </a:lnTo>
                  <a:lnTo>
                    <a:pt x="17093" y="15103"/>
                  </a:lnTo>
                  <a:lnTo>
                    <a:pt x="20311" y="15514"/>
                  </a:lnTo>
                  <a:lnTo>
                    <a:pt x="23752" y="15514"/>
                  </a:lnTo>
                  <a:lnTo>
                    <a:pt x="26971" y="15103"/>
                  </a:lnTo>
                  <a:close/>
                </a:path>
              </a:pathLst>
            </a:custGeom>
            <a:ln w="3175">
              <a:solidFill>
                <a:srgbClr val="FFFFFF"/>
              </a:solidFill>
            </a:ln>
          </p:spPr>
          <p:txBody>
            <a:bodyPr wrap="square" lIns="0" tIns="0" rIns="0" bIns="0" rtlCol="0"/>
            <a:lstStyle/>
            <a:p>
              <a:endParaRPr/>
            </a:p>
          </p:txBody>
        </p:sp>
        <p:sp>
          <p:nvSpPr>
            <p:cNvPr id="361" name="object 361"/>
            <p:cNvSpPr/>
            <p:nvPr/>
          </p:nvSpPr>
          <p:spPr>
            <a:xfrm>
              <a:off x="9414830" y="4041655"/>
              <a:ext cx="80692" cy="62620"/>
            </a:xfrm>
            <a:prstGeom prst="rect">
              <a:avLst/>
            </a:prstGeom>
            <a:blipFill>
              <a:blip r:embed="rId132" cstate="print"/>
              <a:stretch>
                <a:fillRect/>
              </a:stretch>
            </a:blipFill>
          </p:spPr>
          <p:txBody>
            <a:bodyPr wrap="square" lIns="0" tIns="0" rIns="0" bIns="0" rtlCol="0"/>
            <a:lstStyle/>
            <a:p>
              <a:endParaRPr/>
            </a:p>
          </p:txBody>
        </p:sp>
        <p:sp>
          <p:nvSpPr>
            <p:cNvPr id="362" name="object 362"/>
            <p:cNvSpPr/>
            <p:nvPr/>
          </p:nvSpPr>
          <p:spPr>
            <a:xfrm>
              <a:off x="9414830" y="4045812"/>
              <a:ext cx="81280" cy="46990"/>
            </a:xfrm>
            <a:custGeom>
              <a:avLst/>
              <a:gdLst/>
              <a:ahLst/>
              <a:cxnLst/>
              <a:rect l="l" t="t" r="r" b="b"/>
              <a:pathLst>
                <a:path w="81279" h="46989">
                  <a:moveTo>
                    <a:pt x="0" y="0"/>
                  </a:moveTo>
                  <a:lnTo>
                    <a:pt x="37765" y="30468"/>
                  </a:lnTo>
                  <a:lnTo>
                    <a:pt x="80692" y="46770"/>
                  </a:lnTo>
                  <a:lnTo>
                    <a:pt x="80692" y="41491"/>
                  </a:lnTo>
                  <a:lnTo>
                    <a:pt x="58828" y="34170"/>
                  </a:lnTo>
                  <a:lnTo>
                    <a:pt x="37973" y="24755"/>
                  </a:lnTo>
                  <a:lnTo>
                    <a:pt x="18305" y="13335"/>
                  </a:lnTo>
                  <a:lnTo>
                    <a:pt x="0" y="0"/>
                  </a:lnTo>
                  <a:close/>
                </a:path>
              </a:pathLst>
            </a:custGeom>
            <a:solidFill>
              <a:srgbClr val="000000"/>
            </a:solidFill>
          </p:spPr>
          <p:txBody>
            <a:bodyPr wrap="square" lIns="0" tIns="0" rIns="0" bIns="0" rtlCol="0"/>
            <a:lstStyle/>
            <a:p>
              <a:endParaRPr/>
            </a:p>
          </p:txBody>
        </p:sp>
        <p:sp>
          <p:nvSpPr>
            <p:cNvPr id="363" name="object 363"/>
            <p:cNvSpPr/>
            <p:nvPr/>
          </p:nvSpPr>
          <p:spPr>
            <a:xfrm>
              <a:off x="9414830" y="4041278"/>
              <a:ext cx="81280" cy="62865"/>
            </a:xfrm>
            <a:custGeom>
              <a:avLst/>
              <a:gdLst/>
              <a:ahLst/>
              <a:cxnLst/>
              <a:rect l="l" t="t" r="r" b="b"/>
              <a:pathLst>
                <a:path w="81279" h="62864">
                  <a:moveTo>
                    <a:pt x="0" y="0"/>
                  </a:moveTo>
                  <a:lnTo>
                    <a:pt x="0" y="21129"/>
                  </a:lnTo>
                  <a:lnTo>
                    <a:pt x="18305" y="34468"/>
                  </a:lnTo>
                  <a:lnTo>
                    <a:pt x="37973" y="45888"/>
                  </a:lnTo>
                  <a:lnTo>
                    <a:pt x="58828" y="55301"/>
                  </a:lnTo>
                  <a:lnTo>
                    <a:pt x="80692" y="62620"/>
                  </a:lnTo>
                </a:path>
              </a:pathLst>
            </a:custGeom>
            <a:ln w="3999">
              <a:solidFill>
                <a:srgbClr val="FFFFFF"/>
              </a:solidFill>
            </a:ln>
          </p:spPr>
          <p:txBody>
            <a:bodyPr wrap="square" lIns="0" tIns="0" rIns="0" bIns="0" rtlCol="0"/>
            <a:lstStyle/>
            <a:p>
              <a:endParaRPr/>
            </a:p>
          </p:txBody>
        </p:sp>
        <p:sp>
          <p:nvSpPr>
            <p:cNvPr id="364" name="object 364"/>
            <p:cNvSpPr/>
            <p:nvPr/>
          </p:nvSpPr>
          <p:spPr>
            <a:xfrm>
              <a:off x="9414830" y="4042034"/>
              <a:ext cx="81280" cy="62865"/>
            </a:xfrm>
            <a:custGeom>
              <a:avLst/>
              <a:gdLst/>
              <a:ahLst/>
              <a:cxnLst/>
              <a:rect l="l" t="t" r="r" b="b"/>
              <a:pathLst>
                <a:path w="81279" h="62864">
                  <a:moveTo>
                    <a:pt x="80692" y="62620"/>
                  </a:moveTo>
                  <a:lnTo>
                    <a:pt x="80692" y="41502"/>
                  </a:lnTo>
                  <a:lnTo>
                    <a:pt x="58891" y="34078"/>
                  </a:lnTo>
                  <a:lnTo>
                    <a:pt x="38057" y="24631"/>
                  </a:lnTo>
                  <a:lnTo>
                    <a:pt x="18367" y="13244"/>
                  </a:lnTo>
                  <a:lnTo>
                    <a:pt x="0" y="0"/>
                  </a:lnTo>
                </a:path>
              </a:pathLst>
            </a:custGeom>
            <a:ln w="3999">
              <a:solidFill>
                <a:srgbClr val="000000"/>
              </a:solidFill>
            </a:ln>
          </p:spPr>
          <p:txBody>
            <a:bodyPr wrap="square" lIns="0" tIns="0" rIns="0" bIns="0" rtlCol="0"/>
            <a:lstStyle/>
            <a:p>
              <a:endParaRPr/>
            </a:p>
          </p:txBody>
        </p:sp>
        <p:sp>
          <p:nvSpPr>
            <p:cNvPr id="365" name="object 365"/>
            <p:cNvSpPr/>
            <p:nvPr/>
          </p:nvSpPr>
          <p:spPr>
            <a:xfrm>
              <a:off x="9620614" y="4285602"/>
              <a:ext cx="130810" cy="62865"/>
            </a:xfrm>
            <a:custGeom>
              <a:avLst/>
              <a:gdLst/>
              <a:ahLst/>
              <a:cxnLst/>
              <a:rect l="l" t="t" r="r" b="b"/>
              <a:pathLst>
                <a:path w="130809" h="62864">
                  <a:moveTo>
                    <a:pt x="106998" y="0"/>
                  </a:moveTo>
                  <a:lnTo>
                    <a:pt x="0" y="60163"/>
                  </a:lnTo>
                  <a:lnTo>
                    <a:pt x="33176" y="62240"/>
                  </a:lnTo>
                  <a:lnTo>
                    <a:pt x="65708" y="57647"/>
                  </a:lnTo>
                  <a:lnTo>
                    <a:pt x="96492" y="46654"/>
                  </a:lnTo>
                  <a:lnTo>
                    <a:pt x="124424" y="29531"/>
                  </a:lnTo>
                  <a:lnTo>
                    <a:pt x="130529" y="23918"/>
                  </a:lnTo>
                  <a:lnTo>
                    <a:pt x="130751" y="14771"/>
                  </a:lnTo>
                  <a:lnTo>
                    <a:pt x="124979" y="9102"/>
                  </a:lnTo>
                  <a:lnTo>
                    <a:pt x="123869" y="8091"/>
                  </a:lnTo>
                  <a:lnTo>
                    <a:pt x="123314" y="7658"/>
                  </a:lnTo>
                  <a:lnTo>
                    <a:pt x="106998" y="0"/>
                  </a:lnTo>
                  <a:close/>
                </a:path>
              </a:pathLst>
            </a:custGeom>
            <a:solidFill>
              <a:srgbClr val="DCD2B8"/>
            </a:solidFill>
          </p:spPr>
          <p:txBody>
            <a:bodyPr wrap="square" lIns="0" tIns="0" rIns="0" bIns="0" rtlCol="0"/>
            <a:lstStyle/>
            <a:p>
              <a:endParaRPr/>
            </a:p>
          </p:txBody>
        </p:sp>
        <p:sp>
          <p:nvSpPr>
            <p:cNvPr id="366" name="object 366"/>
            <p:cNvSpPr/>
            <p:nvPr/>
          </p:nvSpPr>
          <p:spPr>
            <a:xfrm>
              <a:off x="9614399" y="4254981"/>
              <a:ext cx="112395" cy="93345"/>
            </a:xfrm>
            <a:custGeom>
              <a:avLst/>
              <a:gdLst/>
              <a:ahLst/>
              <a:cxnLst/>
              <a:rect l="l" t="t" r="r" b="b"/>
              <a:pathLst>
                <a:path w="112395" h="93345">
                  <a:moveTo>
                    <a:pt x="112104" y="0"/>
                  </a:moveTo>
                  <a:lnTo>
                    <a:pt x="4994" y="60175"/>
                  </a:lnTo>
                  <a:lnTo>
                    <a:pt x="1248" y="68104"/>
                  </a:lnTo>
                  <a:lnTo>
                    <a:pt x="0" y="76576"/>
                  </a:lnTo>
                  <a:lnTo>
                    <a:pt x="1248" y="85050"/>
                  </a:lnTo>
                  <a:lnTo>
                    <a:pt x="4994" y="92985"/>
                  </a:lnTo>
                  <a:lnTo>
                    <a:pt x="112104" y="32821"/>
                  </a:lnTo>
                  <a:lnTo>
                    <a:pt x="108358" y="24886"/>
                  </a:lnTo>
                  <a:lnTo>
                    <a:pt x="107109" y="16410"/>
                  </a:lnTo>
                  <a:lnTo>
                    <a:pt x="108358" y="7935"/>
                  </a:lnTo>
                  <a:lnTo>
                    <a:pt x="112104" y="0"/>
                  </a:lnTo>
                  <a:close/>
                </a:path>
              </a:pathLst>
            </a:custGeom>
            <a:solidFill>
              <a:srgbClr val="9A9A9A"/>
            </a:solidFill>
          </p:spPr>
          <p:txBody>
            <a:bodyPr wrap="square" lIns="0" tIns="0" rIns="0" bIns="0" rtlCol="0"/>
            <a:lstStyle/>
            <a:p>
              <a:endParaRPr/>
            </a:p>
          </p:txBody>
        </p:sp>
        <p:sp>
          <p:nvSpPr>
            <p:cNvPr id="367" name="object 367"/>
            <p:cNvSpPr/>
            <p:nvPr/>
          </p:nvSpPr>
          <p:spPr>
            <a:xfrm>
              <a:off x="9614400" y="4254981"/>
              <a:ext cx="112395" cy="93345"/>
            </a:xfrm>
            <a:custGeom>
              <a:avLst/>
              <a:gdLst/>
              <a:ahLst/>
              <a:cxnLst/>
              <a:rect l="l" t="t" r="r" b="b"/>
              <a:pathLst>
                <a:path w="112395" h="93345">
                  <a:moveTo>
                    <a:pt x="4994" y="92985"/>
                  </a:moveTo>
                  <a:lnTo>
                    <a:pt x="112104" y="32821"/>
                  </a:lnTo>
                  <a:lnTo>
                    <a:pt x="108358" y="24886"/>
                  </a:lnTo>
                  <a:lnTo>
                    <a:pt x="107109" y="16410"/>
                  </a:lnTo>
                  <a:lnTo>
                    <a:pt x="108358" y="7935"/>
                  </a:lnTo>
                  <a:lnTo>
                    <a:pt x="112104" y="0"/>
                  </a:lnTo>
                  <a:lnTo>
                    <a:pt x="4994" y="60175"/>
                  </a:lnTo>
                  <a:lnTo>
                    <a:pt x="1248" y="68104"/>
                  </a:lnTo>
                  <a:lnTo>
                    <a:pt x="0" y="76576"/>
                  </a:lnTo>
                  <a:lnTo>
                    <a:pt x="1248" y="85050"/>
                  </a:lnTo>
                  <a:lnTo>
                    <a:pt x="4994" y="92985"/>
                  </a:lnTo>
                  <a:close/>
                </a:path>
              </a:pathLst>
            </a:custGeom>
            <a:ln w="3175">
              <a:solidFill>
                <a:srgbClr val="000000"/>
              </a:solidFill>
            </a:ln>
          </p:spPr>
          <p:txBody>
            <a:bodyPr wrap="square" lIns="0" tIns="0" rIns="0" bIns="0" rtlCol="0"/>
            <a:lstStyle/>
            <a:p>
              <a:endParaRPr/>
            </a:p>
          </p:txBody>
        </p:sp>
        <p:sp>
          <p:nvSpPr>
            <p:cNvPr id="368" name="object 368"/>
            <p:cNvSpPr/>
            <p:nvPr/>
          </p:nvSpPr>
          <p:spPr>
            <a:xfrm>
              <a:off x="9541586" y="4211222"/>
              <a:ext cx="184916" cy="103933"/>
            </a:xfrm>
            <a:prstGeom prst="rect">
              <a:avLst/>
            </a:prstGeom>
            <a:blipFill>
              <a:blip r:embed="rId133" cstate="print"/>
              <a:stretch>
                <a:fillRect/>
              </a:stretch>
            </a:blipFill>
          </p:spPr>
          <p:txBody>
            <a:bodyPr wrap="square" lIns="0" tIns="0" rIns="0" bIns="0" rtlCol="0"/>
            <a:lstStyle/>
            <a:p>
              <a:endParaRPr/>
            </a:p>
          </p:txBody>
        </p:sp>
        <p:sp>
          <p:nvSpPr>
            <p:cNvPr id="369" name="object 369"/>
            <p:cNvSpPr/>
            <p:nvPr/>
          </p:nvSpPr>
          <p:spPr>
            <a:xfrm>
              <a:off x="9541586" y="4211222"/>
              <a:ext cx="185420" cy="104139"/>
            </a:xfrm>
            <a:custGeom>
              <a:avLst/>
              <a:gdLst/>
              <a:ahLst/>
              <a:cxnLst/>
              <a:rect l="l" t="t" r="r" b="b"/>
              <a:pathLst>
                <a:path w="185420" h="104139">
                  <a:moveTo>
                    <a:pt x="77807" y="103933"/>
                  </a:moveTo>
                  <a:lnTo>
                    <a:pt x="184916" y="43758"/>
                  </a:lnTo>
                  <a:lnTo>
                    <a:pt x="106998" y="0"/>
                  </a:lnTo>
                  <a:lnTo>
                    <a:pt x="0" y="60175"/>
                  </a:lnTo>
                  <a:lnTo>
                    <a:pt x="77807" y="103933"/>
                  </a:lnTo>
                  <a:close/>
                </a:path>
              </a:pathLst>
            </a:custGeom>
            <a:ln w="3175">
              <a:solidFill>
                <a:srgbClr val="000000"/>
              </a:solidFill>
            </a:ln>
          </p:spPr>
          <p:txBody>
            <a:bodyPr wrap="square" lIns="0" tIns="0" rIns="0" bIns="0" rtlCol="0"/>
            <a:lstStyle/>
            <a:p>
              <a:endParaRPr/>
            </a:p>
          </p:txBody>
        </p:sp>
        <p:sp>
          <p:nvSpPr>
            <p:cNvPr id="370" name="object 370"/>
            <p:cNvSpPr/>
            <p:nvPr/>
          </p:nvSpPr>
          <p:spPr>
            <a:xfrm>
              <a:off x="9539089" y="4271397"/>
              <a:ext cx="80304" cy="76569"/>
            </a:xfrm>
            <a:prstGeom prst="rect">
              <a:avLst/>
            </a:prstGeom>
            <a:blipFill>
              <a:blip r:embed="rId134" cstate="print"/>
              <a:stretch>
                <a:fillRect/>
              </a:stretch>
            </a:blipFill>
          </p:spPr>
          <p:txBody>
            <a:bodyPr wrap="square" lIns="0" tIns="0" rIns="0" bIns="0" rtlCol="0"/>
            <a:lstStyle/>
            <a:p>
              <a:endParaRPr/>
            </a:p>
          </p:txBody>
        </p:sp>
        <p:sp>
          <p:nvSpPr>
            <p:cNvPr id="371" name="object 371"/>
            <p:cNvSpPr/>
            <p:nvPr/>
          </p:nvSpPr>
          <p:spPr>
            <a:xfrm>
              <a:off x="9539090" y="4271398"/>
              <a:ext cx="80645" cy="76835"/>
            </a:xfrm>
            <a:custGeom>
              <a:avLst/>
              <a:gdLst/>
              <a:ahLst/>
              <a:cxnLst/>
              <a:rect l="l" t="t" r="r" b="b"/>
              <a:pathLst>
                <a:path w="80645" h="76835">
                  <a:moveTo>
                    <a:pt x="2497" y="32810"/>
                  </a:moveTo>
                  <a:lnTo>
                    <a:pt x="80304" y="76569"/>
                  </a:lnTo>
                  <a:lnTo>
                    <a:pt x="76558" y="68633"/>
                  </a:lnTo>
                  <a:lnTo>
                    <a:pt x="75309" y="60159"/>
                  </a:lnTo>
                  <a:lnTo>
                    <a:pt x="76558" y="51687"/>
                  </a:lnTo>
                  <a:lnTo>
                    <a:pt x="80304" y="43758"/>
                  </a:lnTo>
                  <a:lnTo>
                    <a:pt x="2497" y="0"/>
                  </a:lnTo>
                  <a:lnTo>
                    <a:pt x="624" y="8137"/>
                  </a:lnTo>
                  <a:lnTo>
                    <a:pt x="0" y="16405"/>
                  </a:lnTo>
                  <a:lnTo>
                    <a:pt x="624" y="24673"/>
                  </a:lnTo>
                  <a:lnTo>
                    <a:pt x="2497" y="32810"/>
                  </a:lnTo>
                  <a:close/>
                </a:path>
              </a:pathLst>
            </a:custGeom>
            <a:ln w="3175">
              <a:solidFill>
                <a:srgbClr val="000000"/>
              </a:solidFill>
            </a:ln>
          </p:spPr>
          <p:txBody>
            <a:bodyPr wrap="square" lIns="0" tIns="0" rIns="0" bIns="0" rtlCol="0"/>
            <a:lstStyle/>
            <a:p>
              <a:endParaRPr/>
            </a:p>
          </p:txBody>
        </p:sp>
        <p:sp>
          <p:nvSpPr>
            <p:cNvPr id="372" name="object 372"/>
            <p:cNvSpPr/>
            <p:nvPr/>
          </p:nvSpPr>
          <p:spPr>
            <a:xfrm>
              <a:off x="9581989" y="4269207"/>
              <a:ext cx="48895" cy="27940"/>
            </a:xfrm>
            <a:custGeom>
              <a:avLst/>
              <a:gdLst/>
              <a:ahLst/>
              <a:cxnLst/>
              <a:rect l="l" t="t" r="r" b="b"/>
              <a:pathLst>
                <a:path w="48895" h="27939">
                  <a:moveTo>
                    <a:pt x="48726" y="27342"/>
                  </a:moveTo>
                  <a:lnTo>
                    <a:pt x="0" y="0"/>
                  </a:lnTo>
                </a:path>
              </a:pathLst>
            </a:custGeom>
            <a:ln w="7999">
              <a:solidFill>
                <a:srgbClr val="000000"/>
              </a:solidFill>
            </a:ln>
          </p:spPr>
          <p:txBody>
            <a:bodyPr wrap="square" lIns="0" tIns="0" rIns="0" bIns="0" rtlCol="0"/>
            <a:lstStyle/>
            <a:p>
              <a:endParaRPr/>
            </a:p>
          </p:txBody>
        </p:sp>
        <p:sp>
          <p:nvSpPr>
            <p:cNvPr id="373" name="object 373"/>
            <p:cNvSpPr/>
            <p:nvPr/>
          </p:nvSpPr>
          <p:spPr>
            <a:xfrm>
              <a:off x="9597972" y="4260248"/>
              <a:ext cx="48895" cy="27940"/>
            </a:xfrm>
            <a:custGeom>
              <a:avLst/>
              <a:gdLst/>
              <a:ahLst/>
              <a:cxnLst/>
              <a:rect l="l" t="t" r="r" b="b"/>
              <a:pathLst>
                <a:path w="48895" h="27939">
                  <a:moveTo>
                    <a:pt x="0" y="0"/>
                  </a:moveTo>
                  <a:lnTo>
                    <a:pt x="48615" y="27353"/>
                  </a:lnTo>
                </a:path>
              </a:pathLst>
            </a:custGeom>
            <a:ln w="7999">
              <a:solidFill>
                <a:srgbClr val="000000"/>
              </a:solidFill>
            </a:ln>
          </p:spPr>
          <p:txBody>
            <a:bodyPr wrap="square" lIns="0" tIns="0" rIns="0" bIns="0" rtlCol="0"/>
            <a:lstStyle/>
            <a:p>
              <a:endParaRPr/>
            </a:p>
          </p:txBody>
        </p:sp>
        <p:sp>
          <p:nvSpPr>
            <p:cNvPr id="374" name="object 374"/>
            <p:cNvSpPr/>
            <p:nvPr/>
          </p:nvSpPr>
          <p:spPr>
            <a:xfrm>
              <a:off x="9613845" y="4251301"/>
              <a:ext cx="48895" cy="27940"/>
            </a:xfrm>
            <a:custGeom>
              <a:avLst/>
              <a:gdLst/>
              <a:ahLst/>
              <a:cxnLst/>
              <a:rect l="l" t="t" r="r" b="b"/>
              <a:pathLst>
                <a:path w="48895" h="27939">
                  <a:moveTo>
                    <a:pt x="0" y="0"/>
                  </a:moveTo>
                  <a:lnTo>
                    <a:pt x="48726" y="27342"/>
                  </a:lnTo>
                </a:path>
              </a:pathLst>
            </a:custGeom>
            <a:ln w="7999">
              <a:solidFill>
                <a:srgbClr val="000000"/>
              </a:solidFill>
            </a:ln>
          </p:spPr>
          <p:txBody>
            <a:bodyPr wrap="square" lIns="0" tIns="0" rIns="0" bIns="0" rtlCol="0"/>
            <a:lstStyle/>
            <a:p>
              <a:endParaRPr/>
            </a:p>
          </p:txBody>
        </p:sp>
        <p:sp>
          <p:nvSpPr>
            <p:cNvPr id="375" name="object 375"/>
            <p:cNvSpPr/>
            <p:nvPr/>
          </p:nvSpPr>
          <p:spPr>
            <a:xfrm>
              <a:off x="9629827" y="4242342"/>
              <a:ext cx="48895" cy="27940"/>
            </a:xfrm>
            <a:custGeom>
              <a:avLst/>
              <a:gdLst/>
              <a:ahLst/>
              <a:cxnLst/>
              <a:rect l="l" t="t" r="r" b="b"/>
              <a:pathLst>
                <a:path w="48895" h="27939">
                  <a:moveTo>
                    <a:pt x="0" y="0"/>
                  </a:moveTo>
                  <a:lnTo>
                    <a:pt x="48615" y="27353"/>
                  </a:lnTo>
                </a:path>
              </a:pathLst>
            </a:custGeom>
            <a:ln w="7999">
              <a:solidFill>
                <a:srgbClr val="000000"/>
              </a:solidFill>
            </a:ln>
          </p:spPr>
          <p:txBody>
            <a:bodyPr wrap="square" lIns="0" tIns="0" rIns="0" bIns="0" rtlCol="0"/>
            <a:lstStyle/>
            <a:p>
              <a:endParaRPr/>
            </a:p>
          </p:txBody>
        </p:sp>
        <p:sp>
          <p:nvSpPr>
            <p:cNvPr id="376" name="object 376"/>
            <p:cNvSpPr/>
            <p:nvPr/>
          </p:nvSpPr>
          <p:spPr>
            <a:xfrm>
              <a:off x="9645700" y="4233395"/>
              <a:ext cx="48895" cy="27940"/>
            </a:xfrm>
            <a:custGeom>
              <a:avLst/>
              <a:gdLst/>
              <a:ahLst/>
              <a:cxnLst/>
              <a:rect l="l" t="t" r="r" b="b"/>
              <a:pathLst>
                <a:path w="48895" h="27939">
                  <a:moveTo>
                    <a:pt x="0" y="0"/>
                  </a:moveTo>
                  <a:lnTo>
                    <a:pt x="48726" y="27342"/>
                  </a:lnTo>
                </a:path>
              </a:pathLst>
            </a:custGeom>
            <a:ln w="7999">
              <a:solidFill>
                <a:srgbClr val="000000"/>
              </a:solidFill>
            </a:ln>
          </p:spPr>
          <p:txBody>
            <a:bodyPr wrap="square" lIns="0" tIns="0" rIns="0" bIns="0" rtlCol="0"/>
            <a:lstStyle/>
            <a:p>
              <a:endParaRPr/>
            </a:p>
          </p:txBody>
        </p:sp>
        <p:sp>
          <p:nvSpPr>
            <p:cNvPr id="377" name="object 377"/>
            <p:cNvSpPr/>
            <p:nvPr/>
          </p:nvSpPr>
          <p:spPr>
            <a:xfrm>
              <a:off x="9541586" y="4188569"/>
              <a:ext cx="193796" cy="82826"/>
            </a:xfrm>
            <a:prstGeom prst="rect">
              <a:avLst/>
            </a:prstGeom>
            <a:blipFill>
              <a:blip r:embed="rId135" cstate="print"/>
              <a:stretch>
                <a:fillRect/>
              </a:stretch>
            </a:blipFill>
          </p:spPr>
          <p:txBody>
            <a:bodyPr wrap="square" lIns="0" tIns="0" rIns="0" bIns="0" rtlCol="0"/>
            <a:lstStyle/>
            <a:p>
              <a:endParaRPr/>
            </a:p>
          </p:txBody>
        </p:sp>
        <p:sp>
          <p:nvSpPr>
            <p:cNvPr id="378" name="object 378"/>
            <p:cNvSpPr/>
            <p:nvPr/>
          </p:nvSpPr>
          <p:spPr>
            <a:xfrm>
              <a:off x="9541586" y="4188570"/>
              <a:ext cx="194310" cy="83185"/>
            </a:xfrm>
            <a:custGeom>
              <a:avLst/>
              <a:gdLst/>
              <a:ahLst/>
              <a:cxnLst/>
              <a:rect l="l" t="t" r="r" b="b"/>
              <a:pathLst>
                <a:path w="194309" h="83185">
                  <a:moveTo>
                    <a:pt x="86797" y="60175"/>
                  </a:moveTo>
                  <a:lnTo>
                    <a:pt x="193796" y="0"/>
                  </a:lnTo>
                  <a:lnTo>
                    <a:pt x="173210" y="9208"/>
                  </a:lnTo>
                  <a:lnTo>
                    <a:pt x="151729" y="16089"/>
                  </a:lnTo>
                  <a:lnTo>
                    <a:pt x="129582" y="20589"/>
                  </a:lnTo>
                  <a:lnTo>
                    <a:pt x="106998" y="22651"/>
                  </a:lnTo>
                  <a:lnTo>
                    <a:pt x="0" y="82826"/>
                  </a:lnTo>
                  <a:lnTo>
                    <a:pt x="22568" y="80759"/>
                  </a:lnTo>
                  <a:lnTo>
                    <a:pt x="44689" y="76260"/>
                  </a:lnTo>
                  <a:lnTo>
                    <a:pt x="66164" y="69381"/>
                  </a:lnTo>
                  <a:lnTo>
                    <a:pt x="86797" y="60175"/>
                  </a:lnTo>
                  <a:close/>
                </a:path>
              </a:pathLst>
            </a:custGeom>
            <a:ln w="3175">
              <a:solidFill>
                <a:srgbClr val="000000"/>
              </a:solidFill>
            </a:ln>
          </p:spPr>
          <p:txBody>
            <a:bodyPr wrap="square" lIns="0" tIns="0" rIns="0" bIns="0" rtlCol="0"/>
            <a:lstStyle/>
            <a:p>
              <a:endParaRPr/>
            </a:p>
          </p:txBody>
        </p:sp>
        <p:sp>
          <p:nvSpPr>
            <p:cNvPr id="379" name="object 379"/>
            <p:cNvSpPr/>
            <p:nvPr/>
          </p:nvSpPr>
          <p:spPr>
            <a:xfrm>
              <a:off x="9655134" y="4307676"/>
              <a:ext cx="17145" cy="9525"/>
            </a:xfrm>
            <a:custGeom>
              <a:avLst/>
              <a:gdLst/>
              <a:ahLst/>
              <a:cxnLst/>
              <a:rect l="l" t="t" r="r" b="b"/>
              <a:pathLst>
                <a:path w="17145" h="9525">
                  <a:moveTo>
                    <a:pt x="16538" y="0"/>
                  </a:moveTo>
                  <a:lnTo>
                    <a:pt x="0" y="9303"/>
                  </a:lnTo>
                </a:path>
              </a:pathLst>
            </a:custGeom>
            <a:ln w="7999">
              <a:solidFill>
                <a:srgbClr val="000000"/>
              </a:solidFill>
            </a:ln>
          </p:spPr>
          <p:txBody>
            <a:bodyPr wrap="square" lIns="0" tIns="0" rIns="0" bIns="0" rtlCol="0"/>
            <a:lstStyle/>
            <a:p>
              <a:endParaRPr/>
            </a:p>
          </p:txBody>
        </p:sp>
        <p:sp>
          <p:nvSpPr>
            <p:cNvPr id="380" name="object 380"/>
            <p:cNvSpPr/>
            <p:nvPr/>
          </p:nvSpPr>
          <p:spPr>
            <a:xfrm>
              <a:off x="9676556" y="4290170"/>
              <a:ext cx="17145" cy="9525"/>
            </a:xfrm>
            <a:custGeom>
              <a:avLst/>
              <a:gdLst/>
              <a:ahLst/>
              <a:cxnLst/>
              <a:rect l="l" t="t" r="r" b="b"/>
              <a:pathLst>
                <a:path w="17145" h="9525">
                  <a:moveTo>
                    <a:pt x="0" y="9303"/>
                  </a:moveTo>
                  <a:lnTo>
                    <a:pt x="16538" y="0"/>
                  </a:lnTo>
                </a:path>
              </a:pathLst>
            </a:custGeom>
            <a:ln w="7999">
              <a:solidFill>
                <a:srgbClr val="000000"/>
              </a:solidFill>
            </a:ln>
          </p:spPr>
          <p:txBody>
            <a:bodyPr wrap="square" lIns="0" tIns="0" rIns="0" bIns="0" rtlCol="0"/>
            <a:lstStyle/>
            <a:p>
              <a:endParaRPr/>
            </a:p>
          </p:txBody>
        </p:sp>
        <p:sp>
          <p:nvSpPr>
            <p:cNvPr id="381" name="object 381"/>
            <p:cNvSpPr/>
            <p:nvPr/>
          </p:nvSpPr>
          <p:spPr>
            <a:xfrm>
              <a:off x="9697867" y="4272665"/>
              <a:ext cx="17145" cy="9525"/>
            </a:xfrm>
            <a:custGeom>
              <a:avLst/>
              <a:gdLst/>
              <a:ahLst/>
              <a:cxnLst/>
              <a:rect l="l" t="t" r="r" b="b"/>
              <a:pathLst>
                <a:path w="17145" h="9525">
                  <a:moveTo>
                    <a:pt x="0" y="9303"/>
                  </a:moveTo>
                  <a:lnTo>
                    <a:pt x="16538" y="0"/>
                  </a:lnTo>
                </a:path>
              </a:pathLst>
            </a:custGeom>
            <a:ln w="7999">
              <a:solidFill>
                <a:srgbClr val="000000"/>
              </a:solidFill>
            </a:ln>
          </p:spPr>
          <p:txBody>
            <a:bodyPr wrap="square" lIns="0" tIns="0" rIns="0" bIns="0" rtlCol="0"/>
            <a:lstStyle/>
            <a:p>
              <a:endParaRPr/>
            </a:p>
          </p:txBody>
        </p:sp>
        <p:sp>
          <p:nvSpPr>
            <p:cNvPr id="382" name="object 382"/>
            <p:cNvSpPr/>
            <p:nvPr/>
          </p:nvSpPr>
          <p:spPr>
            <a:xfrm>
              <a:off x="9539089" y="4188569"/>
              <a:ext cx="196850" cy="160020"/>
            </a:xfrm>
            <a:custGeom>
              <a:avLst/>
              <a:gdLst/>
              <a:ahLst/>
              <a:cxnLst/>
              <a:rect l="l" t="t" r="r" b="b"/>
              <a:pathLst>
                <a:path w="196850" h="160020">
                  <a:moveTo>
                    <a:pt x="2497" y="115637"/>
                  </a:moveTo>
                  <a:lnTo>
                    <a:pt x="80304" y="159396"/>
                  </a:lnTo>
                  <a:lnTo>
                    <a:pt x="187414" y="99232"/>
                  </a:lnTo>
                  <a:lnTo>
                    <a:pt x="183668" y="91296"/>
                  </a:lnTo>
                  <a:lnTo>
                    <a:pt x="182419" y="82821"/>
                  </a:lnTo>
                  <a:lnTo>
                    <a:pt x="183668" y="74345"/>
                  </a:lnTo>
                  <a:lnTo>
                    <a:pt x="187414" y="66410"/>
                  </a:lnTo>
                  <a:lnTo>
                    <a:pt x="132804" y="35778"/>
                  </a:lnTo>
                  <a:lnTo>
                    <a:pt x="196293" y="0"/>
                  </a:lnTo>
                  <a:lnTo>
                    <a:pt x="175707" y="9208"/>
                  </a:lnTo>
                  <a:lnTo>
                    <a:pt x="154226" y="16089"/>
                  </a:lnTo>
                  <a:lnTo>
                    <a:pt x="132079" y="20589"/>
                  </a:lnTo>
                  <a:lnTo>
                    <a:pt x="109496" y="22651"/>
                  </a:lnTo>
                  <a:lnTo>
                    <a:pt x="2497" y="82826"/>
                  </a:lnTo>
                  <a:lnTo>
                    <a:pt x="624" y="90963"/>
                  </a:lnTo>
                  <a:lnTo>
                    <a:pt x="0" y="99232"/>
                  </a:lnTo>
                  <a:lnTo>
                    <a:pt x="624" y="107500"/>
                  </a:lnTo>
                  <a:lnTo>
                    <a:pt x="2497" y="115637"/>
                  </a:lnTo>
                  <a:close/>
                </a:path>
              </a:pathLst>
            </a:custGeom>
            <a:ln w="11108">
              <a:solidFill>
                <a:srgbClr val="000000"/>
              </a:solidFill>
            </a:ln>
          </p:spPr>
          <p:txBody>
            <a:bodyPr wrap="square" lIns="0" tIns="0" rIns="0" bIns="0" rtlCol="0"/>
            <a:lstStyle/>
            <a:p>
              <a:endParaRPr/>
            </a:p>
          </p:txBody>
        </p:sp>
        <p:sp>
          <p:nvSpPr>
            <p:cNvPr id="383" name="object 383"/>
            <p:cNvSpPr/>
            <p:nvPr/>
          </p:nvSpPr>
          <p:spPr>
            <a:xfrm>
              <a:off x="9332687" y="2344316"/>
              <a:ext cx="610675" cy="587002"/>
            </a:xfrm>
            <a:prstGeom prst="rect">
              <a:avLst/>
            </a:prstGeom>
            <a:blipFill>
              <a:blip r:embed="rId136" cstate="print"/>
              <a:stretch>
                <a:fillRect/>
              </a:stretch>
            </a:blipFill>
          </p:spPr>
          <p:txBody>
            <a:bodyPr wrap="square" lIns="0" tIns="0" rIns="0" bIns="0" rtlCol="0"/>
            <a:lstStyle/>
            <a:p>
              <a:endParaRPr/>
            </a:p>
          </p:txBody>
        </p:sp>
        <p:sp>
          <p:nvSpPr>
            <p:cNvPr id="384" name="object 384"/>
            <p:cNvSpPr txBox="1"/>
            <p:nvPr/>
          </p:nvSpPr>
          <p:spPr>
            <a:xfrm>
              <a:off x="9456185" y="2968502"/>
              <a:ext cx="381635" cy="228268"/>
            </a:xfrm>
            <a:prstGeom prst="rect">
              <a:avLst/>
            </a:prstGeom>
          </p:spPr>
          <p:txBody>
            <a:bodyPr vert="horz" wrap="square" lIns="0" tIns="12700" rIns="0" bIns="0" rtlCol="0">
              <a:spAutoFit/>
            </a:bodyPr>
            <a:lstStyle/>
            <a:p>
              <a:pPr marL="12700">
                <a:spcBef>
                  <a:spcPts val="100"/>
                </a:spcBef>
              </a:pPr>
              <a:r>
                <a:rPr sz="1400" dirty="0">
                  <a:latin typeface="宋体"/>
                  <a:cs typeface="宋体"/>
                </a:rPr>
                <a:t>黑</a:t>
              </a:r>
              <a:r>
                <a:rPr sz="1400" spc="-5" dirty="0">
                  <a:latin typeface="宋体"/>
                  <a:cs typeface="宋体"/>
                </a:rPr>
                <a:t>客</a:t>
              </a:r>
              <a:endParaRPr sz="1400">
                <a:latin typeface="宋体"/>
                <a:cs typeface="宋体"/>
              </a:endParaRPr>
            </a:p>
          </p:txBody>
        </p:sp>
        <p:sp>
          <p:nvSpPr>
            <p:cNvPr id="385" name="object 385"/>
            <p:cNvSpPr/>
            <p:nvPr/>
          </p:nvSpPr>
          <p:spPr>
            <a:xfrm>
              <a:off x="8852644" y="2711067"/>
              <a:ext cx="456527" cy="716039"/>
            </a:xfrm>
            <a:prstGeom prst="rect">
              <a:avLst/>
            </a:prstGeom>
            <a:blipFill>
              <a:blip r:embed="rId137" cstate="print"/>
              <a:stretch>
                <a:fillRect/>
              </a:stretch>
            </a:blipFill>
          </p:spPr>
          <p:txBody>
            <a:bodyPr wrap="square" lIns="0" tIns="0" rIns="0" bIns="0" rtlCol="0"/>
            <a:lstStyle/>
            <a:p>
              <a:endParaRPr/>
            </a:p>
          </p:txBody>
        </p:sp>
        <p:sp>
          <p:nvSpPr>
            <p:cNvPr id="386" name="object 386"/>
            <p:cNvSpPr txBox="1"/>
            <p:nvPr/>
          </p:nvSpPr>
          <p:spPr>
            <a:xfrm>
              <a:off x="8890446" y="3456327"/>
              <a:ext cx="381000" cy="228268"/>
            </a:xfrm>
            <a:prstGeom prst="rect">
              <a:avLst/>
            </a:prstGeom>
          </p:spPr>
          <p:txBody>
            <a:bodyPr vert="horz" wrap="square" lIns="0" tIns="12700" rIns="0" bIns="0" rtlCol="0">
              <a:spAutoFit/>
            </a:bodyPr>
            <a:lstStyle/>
            <a:p>
              <a:pPr marL="12700">
                <a:spcBef>
                  <a:spcPts val="100"/>
                </a:spcBef>
              </a:pPr>
              <a:r>
                <a:rPr sz="1400" spc="-5" dirty="0">
                  <a:latin typeface="宋体"/>
                  <a:cs typeface="宋体"/>
                </a:rPr>
                <a:t>窥探</a:t>
              </a:r>
              <a:endParaRPr sz="1400">
                <a:latin typeface="宋体"/>
                <a:cs typeface="宋体"/>
              </a:endParaRPr>
            </a:p>
          </p:txBody>
        </p:sp>
        <p:sp>
          <p:nvSpPr>
            <p:cNvPr id="387" name="object 387"/>
            <p:cNvSpPr/>
            <p:nvPr/>
          </p:nvSpPr>
          <p:spPr>
            <a:xfrm>
              <a:off x="9301061" y="1095368"/>
              <a:ext cx="251735" cy="151271"/>
            </a:xfrm>
            <a:prstGeom prst="rect">
              <a:avLst/>
            </a:prstGeom>
            <a:blipFill>
              <a:blip r:embed="rId138" cstate="print"/>
              <a:stretch>
                <a:fillRect/>
              </a:stretch>
            </a:blipFill>
          </p:spPr>
          <p:txBody>
            <a:bodyPr wrap="square" lIns="0" tIns="0" rIns="0" bIns="0" rtlCol="0"/>
            <a:lstStyle/>
            <a:p>
              <a:endParaRPr/>
            </a:p>
          </p:txBody>
        </p:sp>
        <p:sp>
          <p:nvSpPr>
            <p:cNvPr id="388" name="object 388"/>
            <p:cNvSpPr/>
            <p:nvPr/>
          </p:nvSpPr>
          <p:spPr>
            <a:xfrm>
              <a:off x="9334026" y="1116708"/>
              <a:ext cx="185807" cy="108589"/>
            </a:xfrm>
            <a:prstGeom prst="rect">
              <a:avLst/>
            </a:prstGeom>
            <a:blipFill>
              <a:blip r:embed="rId139" cstate="print"/>
              <a:stretch>
                <a:fillRect/>
              </a:stretch>
            </a:blipFill>
          </p:spPr>
          <p:txBody>
            <a:bodyPr wrap="square" lIns="0" tIns="0" rIns="0" bIns="0" rtlCol="0"/>
            <a:lstStyle/>
            <a:p>
              <a:endParaRPr/>
            </a:p>
          </p:txBody>
        </p:sp>
        <p:sp>
          <p:nvSpPr>
            <p:cNvPr id="389" name="object 389"/>
            <p:cNvSpPr/>
            <p:nvPr/>
          </p:nvSpPr>
          <p:spPr>
            <a:xfrm>
              <a:off x="9301061" y="1170948"/>
              <a:ext cx="251735" cy="176501"/>
            </a:xfrm>
            <a:prstGeom prst="rect">
              <a:avLst/>
            </a:prstGeom>
            <a:blipFill>
              <a:blip r:embed="rId140" cstate="print"/>
              <a:stretch>
                <a:fillRect/>
              </a:stretch>
            </a:blipFill>
          </p:spPr>
          <p:txBody>
            <a:bodyPr wrap="square" lIns="0" tIns="0" rIns="0" bIns="0" rtlCol="0"/>
            <a:lstStyle/>
            <a:p>
              <a:endParaRPr/>
            </a:p>
          </p:txBody>
        </p:sp>
        <p:sp>
          <p:nvSpPr>
            <p:cNvPr id="390" name="object 390"/>
            <p:cNvSpPr/>
            <p:nvPr/>
          </p:nvSpPr>
          <p:spPr>
            <a:xfrm>
              <a:off x="9301062" y="1170947"/>
              <a:ext cx="252095" cy="176530"/>
            </a:xfrm>
            <a:custGeom>
              <a:avLst/>
              <a:gdLst/>
              <a:ahLst/>
              <a:cxnLst/>
              <a:rect l="l" t="t" r="r" b="b"/>
              <a:pathLst>
                <a:path w="252095" h="176529">
                  <a:moveTo>
                    <a:pt x="0" y="0"/>
                  </a:moveTo>
                  <a:lnTo>
                    <a:pt x="0" y="100921"/>
                  </a:lnTo>
                  <a:lnTo>
                    <a:pt x="36877" y="154341"/>
                  </a:lnTo>
                  <a:lnTo>
                    <a:pt x="76887" y="170553"/>
                  </a:lnTo>
                  <a:lnTo>
                    <a:pt x="125867" y="176501"/>
                  </a:lnTo>
                  <a:lnTo>
                    <a:pt x="174847" y="170553"/>
                  </a:lnTo>
                  <a:lnTo>
                    <a:pt x="214857" y="154341"/>
                  </a:lnTo>
                  <a:lnTo>
                    <a:pt x="241839" y="130314"/>
                  </a:lnTo>
                  <a:lnTo>
                    <a:pt x="251735" y="100921"/>
                  </a:lnTo>
                  <a:lnTo>
                    <a:pt x="251735" y="0"/>
                  </a:lnTo>
                  <a:lnTo>
                    <a:pt x="241839" y="29457"/>
                  </a:lnTo>
                  <a:lnTo>
                    <a:pt x="214857" y="53517"/>
                  </a:lnTo>
                  <a:lnTo>
                    <a:pt x="174847" y="69741"/>
                  </a:lnTo>
                  <a:lnTo>
                    <a:pt x="125867" y="75691"/>
                  </a:lnTo>
                  <a:lnTo>
                    <a:pt x="76887" y="69741"/>
                  </a:lnTo>
                  <a:lnTo>
                    <a:pt x="36877" y="53517"/>
                  </a:lnTo>
                  <a:lnTo>
                    <a:pt x="9895" y="29457"/>
                  </a:lnTo>
                  <a:lnTo>
                    <a:pt x="0" y="0"/>
                  </a:lnTo>
                  <a:close/>
                </a:path>
              </a:pathLst>
            </a:custGeom>
            <a:ln w="7998">
              <a:solidFill>
                <a:srgbClr val="000000"/>
              </a:solidFill>
            </a:ln>
          </p:spPr>
          <p:txBody>
            <a:bodyPr wrap="square" lIns="0" tIns="0" rIns="0" bIns="0" rtlCol="0"/>
            <a:lstStyle/>
            <a:p>
              <a:endParaRPr/>
            </a:p>
          </p:txBody>
        </p:sp>
        <p:sp>
          <p:nvSpPr>
            <p:cNvPr id="391" name="object 391"/>
            <p:cNvSpPr/>
            <p:nvPr/>
          </p:nvSpPr>
          <p:spPr>
            <a:xfrm>
              <a:off x="9301062" y="1095368"/>
              <a:ext cx="252095" cy="252095"/>
            </a:xfrm>
            <a:custGeom>
              <a:avLst/>
              <a:gdLst/>
              <a:ahLst/>
              <a:cxnLst/>
              <a:rect l="l" t="t" r="r" b="b"/>
              <a:pathLst>
                <a:path w="252095" h="252095">
                  <a:moveTo>
                    <a:pt x="251735" y="75580"/>
                  </a:moveTo>
                  <a:lnTo>
                    <a:pt x="241839" y="46186"/>
                  </a:lnTo>
                  <a:lnTo>
                    <a:pt x="214857" y="22159"/>
                  </a:lnTo>
                  <a:lnTo>
                    <a:pt x="174847" y="5948"/>
                  </a:lnTo>
                  <a:lnTo>
                    <a:pt x="125867" y="0"/>
                  </a:lnTo>
                  <a:lnTo>
                    <a:pt x="76887" y="5948"/>
                  </a:lnTo>
                  <a:lnTo>
                    <a:pt x="36877" y="22159"/>
                  </a:lnTo>
                  <a:lnTo>
                    <a:pt x="9895" y="46186"/>
                  </a:lnTo>
                  <a:lnTo>
                    <a:pt x="0" y="75580"/>
                  </a:lnTo>
                  <a:lnTo>
                    <a:pt x="0" y="176501"/>
                  </a:lnTo>
                  <a:lnTo>
                    <a:pt x="36877" y="229921"/>
                  </a:lnTo>
                  <a:lnTo>
                    <a:pt x="76887" y="246133"/>
                  </a:lnTo>
                  <a:lnTo>
                    <a:pt x="125867" y="252081"/>
                  </a:lnTo>
                  <a:lnTo>
                    <a:pt x="174847" y="246133"/>
                  </a:lnTo>
                  <a:lnTo>
                    <a:pt x="214857" y="229921"/>
                  </a:lnTo>
                  <a:lnTo>
                    <a:pt x="241839" y="205894"/>
                  </a:lnTo>
                  <a:lnTo>
                    <a:pt x="251735" y="176501"/>
                  </a:lnTo>
                  <a:lnTo>
                    <a:pt x="251735" y="75580"/>
                  </a:lnTo>
                  <a:close/>
                </a:path>
              </a:pathLst>
            </a:custGeom>
            <a:ln w="16660">
              <a:solidFill>
                <a:srgbClr val="000000"/>
              </a:solidFill>
            </a:ln>
          </p:spPr>
          <p:txBody>
            <a:bodyPr wrap="square" lIns="0" tIns="0" rIns="0" bIns="0" rtlCol="0"/>
            <a:lstStyle/>
            <a:p>
              <a:endParaRPr/>
            </a:p>
          </p:txBody>
        </p:sp>
        <p:sp>
          <p:nvSpPr>
            <p:cNvPr id="392" name="object 392"/>
            <p:cNvSpPr/>
            <p:nvPr/>
          </p:nvSpPr>
          <p:spPr>
            <a:xfrm>
              <a:off x="8671834" y="2135038"/>
              <a:ext cx="251735" cy="151271"/>
            </a:xfrm>
            <a:prstGeom prst="rect">
              <a:avLst/>
            </a:prstGeom>
            <a:blipFill>
              <a:blip r:embed="rId138" cstate="print"/>
              <a:stretch>
                <a:fillRect/>
              </a:stretch>
            </a:blipFill>
          </p:spPr>
          <p:txBody>
            <a:bodyPr wrap="square" lIns="0" tIns="0" rIns="0" bIns="0" rtlCol="0"/>
            <a:lstStyle/>
            <a:p>
              <a:endParaRPr/>
            </a:p>
          </p:txBody>
        </p:sp>
        <p:sp>
          <p:nvSpPr>
            <p:cNvPr id="393" name="object 393"/>
            <p:cNvSpPr/>
            <p:nvPr/>
          </p:nvSpPr>
          <p:spPr>
            <a:xfrm>
              <a:off x="8704799" y="2156489"/>
              <a:ext cx="185807" cy="108478"/>
            </a:xfrm>
            <a:prstGeom prst="rect">
              <a:avLst/>
            </a:prstGeom>
            <a:blipFill>
              <a:blip r:embed="rId141" cstate="print"/>
              <a:stretch>
                <a:fillRect/>
              </a:stretch>
            </a:blipFill>
          </p:spPr>
          <p:txBody>
            <a:bodyPr wrap="square" lIns="0" tIns="0" rIns="0" bIns="0" rtlCol="0"/>
            <a:lstStyle/>
            <a:p>
              <a:endParaRPr/>
            </a:p>
          </p:txBody>
        </p:sp>
        <p:sp>
          <p:nvSpPr>
            <p:cNvPr id="394" name="object 394"/>
            <p:cNvSpPr/>
            <p:nvPr/>
          </p:nvSpPr>
          <p:spPr>
            <a:xfrm>
              <a:off x="8671834" y="2210728"/>
              <a:ext cx="251735" cy="176390"/>
            </a:xfrm>
            <a:prstGeom prst="rect">
              <a:avLst/>
            </a:prstGeom>
            <a:blipFill>
              <a:blip r:embed="rId140" cstate="print"/>
              <a:stretch>
                <a:fillRect/>
              </a:stretch>
            </a:blipFill>
          </p:spPr>
          <p:txBody>
            <a:bodyPr wrap="square" lIns="0" tIns="0" rIns="0" bIns="0" rtlCol="0"/>
            <a:lstStyle/>
            <a:p>
              <a:endParaRPr/>
            </a:p>
          </p:txBody>
        </p:sp>
        <p:sp>
          <p:nvSpPr>
            <p:cNvPr id="395" name="object 395"/>
            <p:cNvSpPr/>
            <p:nvPr/>
          </p:nvSpPr>
          <p:spPr>
            <a:xfrm>
              <a:off x="8671835" y="2210728"/>
              <a:ext cx="252095" cy="176530"/>
            </a:xfrm>
            <a:custGeom>
              <a:avLst/>
              <a:gdLst/>
              <a:ahLst/>
              <a:cxnLst/>
              <a:rect l="l" t="t" r="r" b="b"/>
              <a:pathLst>
                <a:path w="252095" h="176530">
                  <a:moveTo>
                    <a:pt x="0" y="0"/>
                  </a:moveTo>
                  <a:lnTo>
                    <a:pt x="0" y="100810"/>
                  </a:lnTo>
                  <a:lnTo>
                    <a:pt x="36877" y="154272"/>
                  </a:lnTo>
                  <a:lnTo>
                    <a:pt x="76887" y="170458"/>
                  </a:lnTo>
                  <a:lnTo>
                    <a:pt x="125867" y="176390"/>
                  </a:lnTo>
                  <a:lnTo>
                    <a:pt x="174847" y="170458"/>
                  </a:lnTo>
                  <a:lnTo>
                    <a:pt x="214857" y="154272"/>
                  </a:lnTo>
                  <a:lnTo>
                    <a:pt x="241839" y="130250"/>
                  </a:lnTo>
                  <a:lnTo>
                    <a:pt x="251735" y="100810"/>
                  </a:lnTo>
                  <a:lnTo>
                    <a:pt x="251735" y="0"/>
                  </a:lnTo>
                  <a:lnTo>
                    <a:pt x="241839" y="29440"/>
                  </a:lnTo>
                  <a:lnTo>
                    <a:pt x="214857" y="53461"/>
                  </a:lnTo>
                  <a:lnTo>
                    <a:pt x="174847" y="69647"/>
                  </a:lnTo>
                  <a:lnTo>
                    <a:pt x="125867" y="75580"/>
                  </a:lnTo>
                  <a:lnTo>
                    <a:pt x="76887" y="69647"/>
                  </a:lnTo>
                  <a:lnTo>
                    <a:pt x="36877" y="53461"/>
                  </a:lnTo>
                  <a:lnTo>
                    <a:pt x="9895" y="29440"/>
                  </a:lnTo>
                  <a:lnTo>
                    <a:pt x="0" y="0"/>
                  </a:lnTo>
                  <a:close/>
                </a:path>
              </a:pathLst>
            </a:custGeom>
            <a:ln w="7998">
              <a:solidFill>
                <a:srgbClr val="000000"/>
              </a:solidFill>
            </a:ln>
          </p:spPr>
          <p:txBody>
            <a:bodyPr wrap="square" lIns="0" tIns="0" rIns="0" bIns="0" rtlCol="0"/>
            <a:lstStyle/>
            <a:p>
              <a:endParaRPr/>
            </a:p>
          </p:txBody>
        </p:sp>
        <p:sp>
          <p:nvSpPr>
            <p:cNvPr id="396" name="object 396"/>
            <p:cNvSpPr/>
            <p:nvPr/>
          </p:nvSpPr>
          <p:spPr>
            <a:xfrm>
              <a:off x="8671835" y="2135038"/>
              <a:ext cx="252095" cy="252095"/>
            </a:xfrm>
            <a:custGeom>
              <a:avLst/>
              <a:gdLst/>
              <a:ahLst/>
              <a:cxnLst/>
              <a:rect l="l" t="t" r="r" b="b"/>
              <a:pathLst>
                <a:path w="252095" h="252094">
                  <a:moveTo>
                    <a:pt x="251735" y="75691"/>
                  </a:moveTo>
                  <a:lnTo>
                    <a:pt x="241839" y="46233"/>
                  </a:lnTo>
                  <a:lnTo>
                    <a:pt x="214857" y="22173"/>
                  </a:lnTo>
                  <a:lnTo>
                    <a:pt x="174847" y="5949"/>
                  </a:lnTo>
                  <a:lnTo>
                    <a:pt x="125867" y="0"/>
                  </a:lnTo>
                  <a:lnTo>
                    <a:pt x="76887" y="5949"/>
                  </a:lnTo>
                  <a:lnTo>
                    <a:pt x="36877" y="22173"/>
                  </a:lnTo>
                  <a:lnTo>
                    <a:pt x="9895" y="46233"/>
                  </a:lnTo>
                  <a:lnTo>
                    <a:pt x="0" y="75691"/>
                  </a:lnTo>
                  <a:lnTo>
                    <a:pt x="0" y="176501"/>
                  </a:lnTo>
                  <a:lnTo>
                    <a:pt x="9895" y="205941"/>
                  </a:lnTo>
                  <a:lnTo>
                    <a:pt x="36877" y="229963"/>
                  </a:lnTo>
                  <a:lnTo>
                    <a:pt x="76887" y="246149"/>
                  </a:lnTo>
                  <a:lnTo>
                    <a:pt x="125867" y="252081"/>
                  </a:lnTo>
                  <a:lnTo>
                    <a:pt x="174847" y="246149"/>
                  </a:lnTo>
                  <a:lnTo>
                    <a:pt x="214857" y="229963"/>
                  </a:lnTo>
                  <a:lnTo>
                    <a:pt x="241839" y="205941"/>
                  </a:lnTo>
                  <a:lnTo>
                    <a:pt x="251735" y="176501"/>
                  </a:lnTo>
                  <a:lnTo>
                    <a:pt x="251735" y="75691"/>
                  </a:lnTo>
                  <a:close/>
                </a:path>
              </a:pathLst>
            </a:custGeom>
            <a:ln w="16660">
              <a:solidFill>
                <a:srgbClr val="000000"/>
              </a:solidFill>
            </a:ln>
          </p:spPr>
          <p:txBody>
            <a:bodyPr wrap="square" lIns="0" tIns="0" rIns="0" bIns="0" rtlCol="0"/>
            <a:lstStyle/>
            <a:p>
              <a:endParaRPr/>
            </a:p>
          </p:txBody>
        </p:sp>
        <p:sp>
          <p:nvSpPr>
            <p:cNvPr id="398" name="object 398"/>
            <p:cNvSpPr/>
            <p:nvPr/>
          </p:nvSpPr>
          <p:spPr>
            <a:xfrm>
              <a:off x="2581232" y="4773874"/>
              <a:ext cx="682599" cy="917640"/>
            </a:xfrm>
            <a:custGeom>
              <a:avLst/>
              <a:gdLst/>
              <a:ahLst/>
              <a:cxnLst/>
              <a:rect l="l" t="t" r="r" b="b"/>
              <a:pathLst>
                <a:path w="1115695" h="1621789">
                  <a:moveTo>
                    <a:pt x="1115085" y="1621790"/>
                  </a:moveTo>
                  <a:lnTo>
                    <a:pt x="0" y="1299591"/>
                  </a:lnTo>
                  <a:lnTo>
                    <a:pt x="772058" y="0"/>
                  </a:lnTo>
                </a:path>
              </a:pathLst>
            </a:custGeom>
            <a:ln w="12192">
              <a:solidFill>
                <a:srgbClr val="000080"/>
              </a:solidFill>
            </a:ln>
          </p:spPr>
          <p:txBody>
            <a:bodyPr wrap="square" lIns="0" tIns="0" rIns="0" bIns="0" rtlCol="0"/>
            <a:lstStyle/>
            <a:p>
              <a:endParaRPr/>
            </a:p>
          </p:txBody>
        </p:sp>
        <p:sp>
          <p:nvSpPr>
            <p:cNvPr id="399" name="object 399"/>
            <p:cNvSpPr txBox="1"/>
            <p:nvPr/>
          </p:nvSpPr>
          <p:spPr>
            <a:xfrm>
              <a:off x="3098814" y="5227348"/>
              <a:ext cx="6233873" cy="1118961"/>
            </a:xfrm>
            <a:prstGeom prst="rect">
              <a:avLst/>
            </a:prstGeom>
            <a:solidFill>
              <a:schemeClr val="accent1">
                <a:lumMod val="60000"/>
                <a:lumOff val="40000"/>
              </a:schemeClr>
            </a:solidFill>
            <a:ln w="12192">
              <a:solidFill>
                <a:srgbClr val="000080"/>
              </a:solidFill>
            </a:ln>
          </p:spPr>
          <p:txBody>
            <a:bodyPr vert="horz" wrap="square" lIns="0" tIns="43815" rIns="0" bIns="0" rtlCol="0">
              <a:spAutoFit/>
            </a:bodyPr>
            <a:lstStyle/>
            <a:p>
              <a:pPr marL="91440" marR="69215" algn="just">
                <a:lnSpc>
                  <a:spcPct val="96900"/>
                </a:lnSpc>
                <a:spcBef>
                  <a:spcPts val="345"/>
                </a:spcBef>
              </a:pPr>
              <a:r>
                <a:rPr sz="2400" spc="100" dirty="0" err="1">
                  <a:latin typeface="黑体" panose="02010609060101010101" pitchFamily="49" charset="-122"/>
                  <a:ea typeface="黑体" panose="02010609060101010101" pitchFamily="49" charset="-122"/>
                  <a:cs typeface="宋体"/>
                </a:rPr>
                <a:t>内部网络一般是企业内部的局域网，</a:t>
              </a:r>
              <a:r>
                <a:rPr sz="2400" spc="100" dirty="0" err="1" smtClean="0">
                  <a:latin typeface="黑体" panose="02010609060101010101" pitchFamily="49" charset="-122"/>
                  <a:ea typeface="黑体" panose="02010609060101010101" pitchFamily="49" charset="-122"/>
                  <a:cs typeface="宋体"/>
                </a:rPr>
                <a:t>其安全性是</a:t>
              </a:r>
              <a:r>
                <a:rPr lang="zh-CN" altLang="en-US" sz="2400" spc="100" dirty="0" smtClean="0">
                  <a:latin typeface="黑体" panose="02010609060101010101" pitchFamily="49" charset="-122"/>
                  <a:ea typeface="黑体" panose="02010609060101010101" pitchFamily="49" charset="-122"/>
                  <a:cs typeface="宋体"/>
                </a:rPr>
                <a:t>至</a:t>
              </a:r>
              <a:r>
                <a:rPr sz="2400" spc="100" dirty="0" err="1" smtClean="0">
                  <a:latin typeface="黑体" panose="02010609060101010101" pitchFamily="49" charset="-122"/>
                  <a:ea typeface="黑体" panose="02010609060101010101" pitchFamily="49" charset="-122"/>
                  <a:cs typeface="宋体"/>
                </a:rPr>
                <a:t>关重要的</a:t>
              </a:r>
              <a:r>
                <a:rPr sz="2400" spc="100" dirty="0" err="1">
                  <a:latin typeface="黑体" panose="02010609060101010101" pitchFamily="49" charset="-122"/>
                  <a:ea typeface="黑体" panose="02010609060101010101" pitchFamily="49" charset="-122"/>
                  <a:cs typeface="宋体"/>
                </a:rPr>
                <a:t>，必须禁止外部网络的访问，</a:t>
              </a:r>
              <a:r>
                <a:rPr sz="2400" spc="100" dirty="0" err="1" smtClean="0">
                  <a:latin typeface="黑体" panose="02010609060101010101" pitchFamily="49" charset="-122"/>
                  <a:ea typeface="黑体" panose="02010609060101010101" pitchFamily="49" charset="-122"/>
                  <a:cs typeface="宋体"/>
                </a:rPr>
                <a:t>同时只</a:t>
              </a:r>
              <a:r>
                <a:rPr sz="2400" dirty="0" err="1" smtClean="0">
                  <a:latin typeface="黑体" panose="02010609060101010101" pitchFamily="49" charset="-122"/>
                  <a:ea typeface="黑体" panose="02010609060101010101" pitchFamily="49" charset="-122"/>
                  <a:cs typeface="宋体"/>
                </a:rPr>
                <a:t>开放有限的对外部网络的访问权</a:t>
              </a:r>
              <a:r>
                <a:rPr sz="2400" dirty="0">
                  <a:latin typeface="黑体" panose="02010609060101010101" pitchFamily="49" charset="-122"/>
                  <a:ea typeface="黑体" panose="02010609060101010101" pitchFamily="49" charset="-122"/>
                  <a:cs typeface="宋体"/>
                </a:rPr>
                <a:t>。</a:t>
              </a:r>
            </a:p>
          </p:txBody>
        </p:sp>
      </p:grpSp>
      <p:grpSp>
        <p:nvGrpSpPr>
          <p:cNvPr id="402" name="组合 401">
            <a:extLst>
              <a:ext uri="{FF2B5EF4-FFF2-40B4-BE49-F238E27FC236}">
                <a16:creationId xmlns:a16="http://schemas.microsoft.com/office/drawing/2014/main" id="{94FACF2C-E8EA-4EBB-A5F5-624C5A2029E3}"/>
              </a:ext>
            </a:extLst>
          </p:cNvPr>
          <p:cNvGrpSpPr/>
          <p:nvPr/>
        </p:nvGrpSpPr>
        <p:grpSpPr>
          <a:xfrm>
            <a:off x="1" y="291242"/>
            <a:ext cx="12191999" cy="461665"/>
            <a:chOff x="0" y="202539"/>
            <a:chExt cx="12191999" cy="461665"/>
          </a:xfrm>
        </p:grpSpPr>
        <p:sp>
          <p:nvSpPr>
            <p:cNvPr id="403" name="矩形 402">
              <a:extLst>
                <a:ext uri="{FF2B5EF4-FFF2-40B4-BE49-F238E27FC236}">
                  <a16:creationId xmlns:a16="http://schemas.microsoft.com/office/drawing/2014/main" id="{F9A61405-0682-4602-BF60-F734C8C97EA0}"/>
                </a:ext>
              </a:extLst>
            </p:cNvPr>
            <p:cNvSpPr/>
            <p:nvPr/>
          </p:nvSpPr>
          <p:spPr>
            <a:xfrm>
              <a:off x="3336553" y="247949"/>
              <a:ext cx="885544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TextBox 27">
              <a:extLst>
                <a:ext uri="{FF2B5EF4-FFF2-40B4-BE49-F238E27FC236}">
                  <a16:creationId xmlns:a16="http://schemas.microsoft.com/office/drawing/2014/main" id="{A14467AD-D84F-4CF0-9B77-D33FECC89748}"/>
                </a:ext>
              </a:extLst>
            </p:cNvPr>
            <p:cNvSpPr txBox="1"/>
            <p:nvPr/>
          </p:nvSpPr>
          <p:spPr>
            <a:xfrm>
              <a:off x="805678" y="202539"/>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防火墙的位置</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405" name="矩形 40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7" name="灯片编号占位符 396"/>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10</a:t>
            </a:fld>
            <a:endParaRPr lang="en-US" altLang="zh-CN" dirty="0"/>
          </a:p>
        </p:txBody>
      </p:sp>
    </p:spTree>
    <p:extLst>
      <p:ext uri="{BB962C8B-B14F-4D97-AF65-F5344CB8AC3E}">
        <p14:creationId xmlns:p14="http://schemas.microsoft.com/office/powerpoint/2010/main" val="3118329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1" name="组合 400"/>
          <p:cNvGrpSpPr/>
          <p:nvPr/>
        </p:nvGrpSpPr>
        <p:grpSpPr>
          <a:xfrm>
            <a:off x="1466850" y="852764"/>
            <a:ext cx="9401175" cy="5697229"/>
            <a:chOff x="1476375" y="69306"/>
            <a:chExt cx="9401175" cy="5697229"/>
          </a:xfrm>
        </p:grpSpPr>
        <p:sp>
          <p:nvSpPr>
            <p:cNvPr id="2" name="object 2"/>
            <p:cNvSpPr/>
            <p:nvPr/>
          </p:nvSpPr>
          <p:spPr>
            <a:xfrm>
              <a:off x="7979537" y="69306"/>
              <a:ext cx="2202815" cy="3780154"/>
            </a:xfrm>
            <a:custGeom>
              <a:avLst/>
              <a:gdLst/>
              <a:ahLst/>
              <a:cxnLst/>
              <a:rect l="l" t="t" r="r" b="b"/>
              <a:pathLst>
                <a:path w="2202815" h="3780154">
                  <a:moveTo>
                    <a:pt x="303261" y="2376379"/>
                  </a:moveTo>
                  <a:lnTo>
                    <a:pt x="263024" y="2351829"/>
                  </a:lnTo>
                  <a:lnTo>
                    <a:pt x="225399" y="2324363"/>
                  </a:lnTo>
                  <a:lnTo>
                    <a:pt x="190447" y="2294190"/>
                  </a:lnTo>
                  <a:lnTo>
                    <a:pt x="158230" y="2261518"/>
                  </a:lnTo>
                  <a:lnTo>
                    <a:pt x="128809" y="2226555"/>
                  </a:lnTo>
                  <a:lnTo>
                    <a:pt x="102247" y="2189508"/>
                  </a:lnTo>
                  <a:lnTo>
                    <a:pt x="78603" y="2150585"/>
                  </a:lnTo>
                  <a:lnTo>
                    <a:pt x="57941" y="2109994"/>
                  </a:lnTo>
                  <a:lnTo>
                    <a:pt x="40320" y="2067943"/>
                  </a:lnTo>
                  <a:lnTo>
                    <a:pt x="25803" y="2024640"/>
                  </a:lnTo>
                  <a:lnTo>
                    <a:pt x="14451" y="1980293"/>
                  </a:lnTo>
                  <a:lnTo>
                    <a:pt x="6326" y="1935108"/>
                  </a:lnTo>
                  <a:lnTo>
                    <a:pt x="1488" y="1889295"/>
                  </a:lnTo>
                  <a:lnTo>
                    <a:pt x="0" y="1843061"/>
                  </a:lnTo>
                  <a:lnTo>
                    <a:pt x="1922" y="1796613"/>
                  </a:lnTo>
                  <a:lnTo>
                    <a:pt x="7316" y="1750160"/>
                  </a:lnTo>
                  <a:lnTo>
                    <a:pt x="16245" y="1703910"/>
                  </a:lnTo>
                  <a:lnTo>
                    <a:pt x="28768" y="1658069"/>
                  </a:lnTo>
                  <a:lnTo>
                    <a:pt x="44948" y="1612847"/>
                  </a:lnTo>
                  <a:lnTo>
                    <a:pt x="64845" y="1568451"/>
                  </a:lnTo>
                  <a:lnTo>
                    <a:pt x="88865" y="1524653"/>
                  </a:lnTo>
                  <a:lnTo>
                    <a:pt x="116183" y="1483324"/>
                  </a:lnTo>
                  <a:lnTo>
                    <a:pt x="146619" y="1444661"/>
                  </a:lnTo>
                  <a:lnTo>
                    <a:pt x="179993" y="1408860"/>
                  </a:lnTo>
                  <a:lnTo>
                    <a:pt x="216125" y="1376118"/>
                  </a:lnTo>
                  <a:lnTo>
                    <a:pt x="254832" y="1346630"/>
                  </a:lnTo>
                  <a:lnTo>
                    <a:pt x="295936" y="1320593"/>
                  </a:lnTo>
                  <a:lnTo>
                    <a:pt x="262678" y="1288000"/>
                  </a:lnTo>
                  <a:lnTo>
                    <a:pt x="233520" y="1252540"/>
                  </a:lnTo>
                  <a:lnTo>
                    <a:pt x="208493" y="1214588"/>
                  </a:lnTo>
                  <a:lnTo>
                    <a:pt x="187631" y="1174521"/>
                  </a:lnTo>
                  <a:lnTo>
                    <a:pt x="170964" y="1132717"/>
                  </a:lnTo>
                  <a:lnTo>
                    <a:pt x="158526" y="1089552"/>
                  </a:lnTo>
                  <a:lnTo>
                    <a:pt x="150350" y="1045404"/>
                  </a:lnTo>
                  <a:lnTo>
                    <a:pt x="146466" y="1000650"/>
                  </a:lnTo>
                  <a:lnTo>
                    <a:pt x="146908" y="955666"/>
                  </a:lnTo>
                  <a:lnTo>
                    <a:pt x="151709" y="910830"/>
                  </a:lnTo>
                  <a:lnTo>
                    <a:pt x="160900" y="866519"/>
                  </a:lnTo>
                  <a:lnTo>
                    <a:pt x="174513" y="823109"/>
                  </a:lnTo>
                  <a:lnTo>
                    <a:pt x="192582" y="780977"/>
                  </a:lnTo>
                  <a:lnTo>
                    <a:pt x="215138" y="740502"/>
                  </a:lnTo>
                  <a:lnTo>
                    <a:pt x="242214" y="702059"/>
                  </a:lnTo>
                  <a:lnTo>
                    <a:pt x="274186" y="665784"/>
                  </a:lnTo>
                  <a:lnTo>
                    <a:pt x="309653" y="633692"/>
                  </a:lnTo>
                  <a:lnTo>
                    <a:pt x="348247" y="606044"/>
                  </a:lnTo>
                  <a:lnTo>
                    <a:pt x="389601" y="583101"/>
                  </a:lnTo>
                  <a:lnTo>
                    <a:pt x="433347" y="565125"/>
                  </a:lnTo>
                  <a:lnTo>
                    <a:pt x="422414" y="517650"/>
                  </a:lnTo>
                  <a:lnTo>
                    <a:pt x="416562" y="470019"/>
                  </a:lnTo>
                  <a:lnTo>
                    <a:pt x="415639" y="422608"/>
                  </a:lnTo>
                  <a:lnTo>
                    <a:pt x="419492" y="375795"/>
                  </a:lnTo>
                  <a:lnTo>
                    <a:pt x="427970" y="329956"/>
                  </a:lnTo>
                  <a:lnTo>
                    <a:pt x="440920" y="285467"/>
                  </a:lnTo>
                  <a:lnTo>
                    <a:pt x="458191" y="242706"/>
                  </a:lnTo>
                  <a:lnTo>
                    <a:pt x="479629" y="202049"/>
                  </a:lnTo>
                  <a:lnTo>
                    <a:pt x="505083" y="163873"/>
                  </a:lnTo>
                  <a:lnTo>
                    <a:pt x="534401" y="128555"/>
                  </a:lnTo>
                  <a:lnTo>
                    <a:pt x="567430" y="96471"/>
                  </a:lnTo>
                  <a:lnTo>
                    <a:pt x="604019" y="67997"/>
                  </a:lnTo>
                  <a:lnTo>
                    <a:pt x="644014" y="43512"/>
                  </a:lnTo>
                  <a:lnTo>
                    <a:pt x="689700" y="31874"/>
                  </a:lnTo>
                  <a:lnTo>
                    <a:pt x="735481" y="27569"/>
                  </a:lnTo>
                  <a:lnTo>
                    <a:pt x="780700" y="30293"/>
                  </a:lnTo>
                  <a:lnTo>
                    <a:pt x="824699" y="39742"/>
                  </a:lnTo>
                  <a:lnTo>
                    <a:pt x="866822" y="55613"/>
                  </a:lnTo>
                  <a:lnTo>
                    <a:pt x="906411" y="77603"/>
                  </a:lnTo>
                  <a:lnTo>
                    <a:pt x="942808" y="105408"/>
                  </a:lnTo>
                  <a:lnTo>
                    <a:pt x="975357" y="138725"/>
                  </a:lnTo>
                  <a:lnTo>
                    <a:pt x="1003400" y="177250"/>
                  </a:lnTo>
                  <a:lnTo>
                    <a:pt x="1026279" y="220680"/>
                  </a:lnTo>
                  <a:lnTo>
                    <a:pt x="1049201" y="175620"/>
                  </a:lnTo>
                  <a:lnTo>
                    <a:pt x="1076967" y="135173"/>
                  </a:lnTo>
                  <a:lnTo>
                    <a:pt x="1109017" y="99563"/>
                  </a:lnTo>
                  <a:lnTo>
                    <a:pt x="1144788" y="69014"/>
                  </a:lnTo>
                  <a:lnTo>
                    <a:pt x="1183720" y="43749"/>
                  </a:lnTo>
                  <a:lnTo>
                    <a:pt x="1225251" y="23992"/>
                  </a:lnTo>
                  <a:lnTo>
                    <a:pt x="1268818" y="9965"/>
                  </a:lnTo>
                  <a:lnTo>
                    <a:pt x="1313862" y="1893"/>
                  </a:lnTo>
                  <a:lnTo>
                    <a:pt x="1359819" y="0"/>
                  </a:lnTo>
                  <a:lnTo>
                    <a:pt x="1406129" y="4507"/>
                  </a:lnTo>
                  <a:lnTo>
                    <a:pt x="1452231" y="15639"/>
                  </a:lnTo>
                  <a:lnTo>
                    <a:pt x="1497562" y="33620"/>
                  </a:lnTo>
                  <a:lnTo>
                    <a:pt x="1538367" y="56668"/>
                  </a:lnTo>
                  <a:lnTo>
                    <a:pt x="1575239" y="84457"/>
                  </a:lnTo>
                  <a:lnTo>
                    <a:pt x="1607977" y="116468"/>
                  </a:lnTo>
                  <a:lnTo>
                    <a:pt x="1636379" y="152185"/>
                  </a:lnTo>
                  <a:lnTo>
                    <a:pt x="1660244" y="191091"/>
                  </a:lnTo>
                  <a:lnTo>
                    <a:pt x="1679371" y="232670"/>
                  </a:lnTo>
                  <a:lnTo>
                    <a:pt x="1693558" y="276405"/>
                  </a:lnTo>
                  <a:lnTo>
                    <a:pt x="1702605" y="321779"/>
                  </a:lnTo>
                  <a:lnTo>
                    <a:pt x="1706311" y="368275"/>
                  </a:lnTo>
                  <a:lnTo>
                    <a:pt x="1704474" y="415377"/>
                  </a:lnTo>
                  <a:lnTo>
                    <a:pt x="1696893" y="462567"/>
                  </a:lnTo>
                  <a:lnTo>
                    <a:pt x="1683366" y="509330"/>
                  </a:lnTo>
                  <a:lnTo>
                    <a:pt x="1725283" y="528846"/>
                  </a:lnTo>
                  <a:lnTo>
                    <a:pt x="1765228" y="551111"/>
                  </a:lnTo>
                  <a:lnTo>
                    <a:pt x="1803141" y="575975"/>
                  </a:lnTo>
                  <a:lnTo>
                    <a:pt x="1838961" y="603289"/>
                  </a:lnTo>
                  <a:lnTo>
                    <a:pt x="1872627" y="632904"/>
                  </a:lnTo>
                  <a:lnTo>
                    <a:pt x="1904079" y="664673"/>
                  </a:lnTo>
                  <a:lnTo>
                    <a:pt x="1933256" y="698445"/>
                  </a:lnTo>
                  <a:lnTo>
                    <a:pt x="1960098" y="734072"/>
                  </a:lnTo>
                  <a:lnTo>
                    <a:pt x="1984543" y="771405"/>
                  </a:lnTo>
                  <a:lnTo>
                    <a:pt x="2006531" y="810295"/>
                  </a:lnTo>
                  <a:lnTo>
                    <a:pt x="2026002" y="850594"/>
                  </a:lnTo>
                  <a:lnTo>
                    <a:pt x="2042895" y="892152"/>
                  </a:lnTo>
                  <a:lnTo>
                    <a:pt x="2057149" y="934820"/>
                  </a:lnTo>
                  <a:lnTo>
                    <a:pt x="2068704" y="978451"/>
                  </a:lnTo>
                  <a:lnTo>
                    <a:pt x="2077498" y="1022894"/>
                  </a:lnTo>
                  <a:lnTo>
                    <a:pt x="2083472" y="1068001"/>
                  </a:lnTo>
                  <a:lnTo>
                    <a:pt x="2086564" y="1113623"/>
                  </a:lnTo>
                  <a:lnTo>
                    <a:pt x="2086714" y="1159612"/>
                  </a:lnTo>
                  <a:lnTo>
                    <a:pt x="2083862" y="1205817"/>
                  </a:lnTo>
                  <a:lnTo>
                    <a:pt x="2077946" y="1252092"/>
                  </a:lnTo>
                  <a:lnTo>
                    <a:pt x="2068906" y="1298286"/>
                  </a:lnTo>
                  <a:lnTo>
                    <a:pt x="2056682" y="1344251"/>
                  </a:lnTo>
                  <a:lnTo>
                    <a:pt x="2041212" y="1389837"/>
                  </a:lnTo>
                  <a:lnTo>
                    <a:pt x="2021296" y="1437353"/>
                  </a:lnTo>
                  <a:lnTo>
                    <a:pt x="2013908" y="1452858"/>
                  </a:lnTo>
                  <a:lnTo>
                    <a:pt x="2042683" y="1491305"/>
                  </a:lnTo>
                  <a:lnTo>
                    <a:pt x="2069053" y="1530956"/>
                  </a:lnTo>
                  <a:lnTo>
                    <a:pt x="2093025" y="1571705"/>
                  </a:lnTo>
                  <a:lnTo>
                    <a:pt x="2114606" y="1613446"/>
                  </a:lnTo>
                  <a:lnTo>
                    <a:pt x="2133802" y="1656072"/>
                  </a:lnTo>
                  <a:lnTo>
                    <a:pt x="2150622" y="1699478"/>
                  </a:lnTo>
                  <a:lnTo>
                    <a:pt x="2165072" y="1743558"/>
                  </a:lnTo>
                  <a:lnTo>
                    <a:pt x="2177159" y="1788205"/>
                  </a:lnTo>
                  <a:lnTo>
                    <a:pt x="2186890" y="1833314"/>
                  </a:lnTo>
                  <a:lnTo>
                    <a:pt x="2194273" y="1878778"/>
                  </a:lnTo>
                  <a:lnTo>
                    <a:pt x="2199315" y="1924492"/>
                  </a:lnTo>
                  <a:lnTo>
                    <a:pt x="2202022" y="1970349"/>
                  </a:lnTo>
                  <a:lnTo>
                    <a:pt x="2202402" y="2016244"/>
                  </a:lnTo>
                  <a:lnTo>
                    <a:pt x="2200462" y="2062069"/>
                  </a:lnTo>
                  <a:lnTo>
                    <a:pt x="2196208" y="2107720"/>
                  </a:lnTo>
                  <a:lnTo>
                    <a:pt x="2189649" y="2153090"/>
                  </a:lnTo>
                  <a:lnTo>
                    <a:pt x="2180791" y="2198073"/>
                  </a:lnTo>
                  <a:lnTo>
                    <a:pt x="2169641" y="2242563"/>
                  </a:lnTo>
                  <a:lnTo>
                    <a:pt x="2156207" y="2286454"/>
                  </a:lnTo>
                  <a:lnTo>
                    <a:pt x="2140495" y="2329640"/>
                  </a:lnTo>
                  <a:lnTo>
                    <a:pt x="2122512" y="2372015"/>
                  </a:lnTo>
                  <a:lnTo>
                    <a:pt x="2102267" y="2413473"/>
                  </a:lnTo>
                  <a:lnTo>
                    <a:pt x="2079764" y="2453907"/>
                  </a:lnTo>
                  <a:lnTo>
                    <a:pt x="2055013" y="2493213"/>
                  </a:lnTo>
                  <a:lnTo>
                    <a:pt x="2028020" y="2531282"/>
                  </a:lnTo>
                  <a:lnTo>
                    <a:pt x="1998792" y="2568011"/>
                  </a:lnTo>
                  <a:lnTo>
                    <a:pt x="1967336" y="2603292"/>
                  </a:lnTo>
                  <a:lnTo>
                    <a:pt x="1933659" y="2637019"/>
                  </a:lnTo>
                  <a:lnTo>
                    <a:pt x="1967366" y="2669300"/>
                  </a:lnTo>
                  <a:lnTo>
                    <a:pt x="1997248" y="2704335"/>
                  </a:lnTo>
                  <a:lnTo>
                    <a:pt x="2023274" y="2741791"/>
                  </a:lnTo>
                  <a:lnTo>
                    <a:pt x="2045413" y="2781337"/>
                  </a:lnTo>
                  <a:lnTo>
                    <a:pt x="2063633" y="2822640"/>
                  </a:lnTo>
                  <a:lnTo>
                    <a:pt x="2077902" y="2865368"/>
                  </a:lnTo>
                  <a:lnTo>
                    <a:pt x="2088189" y="2909189"/>
                  </a:lnTo>
                  <a:lnTo>
                    <a:pt x="2094462" y="2953771"/>
                  </a:lnTo>
                  <a:lnTo>
                    <a:pt x="2096690" y="2998781"/>
                  </a:lnTo>
                  <a:lnTo>
                    <a:pt x="2094841" y="3043888"/>
                  </a:lnTo>
                  <a:lnTo>
                    <a:pt x="2088884" y="3088760"/>
                  </a:lnTo>
                  <a:lnTo>
                    <a:pt x="2078788" y="3133063"/>
                  </a:lnTo>
                  <a:lnTo>
                    <a:pt x="2064519" y="3176467"/>
                  </a:lnTo>
                  <a:lnTo>
                    <a:pt x="2046048" y="3218638"/>
                  </a:lnTo>
                  <a:lnTo>
                    <a:pt x="2023342" y="3259245"/>
                  </a:lnTo>
                  <a:lnTo>
                    <a:pt x="1996371" y="3297956"/>
                  </a:lnTo>
                  <a:lnTo>
                    <a:pt x="1964153" y="3335332"/>
                  </a:lnTo>
                  <a:lnTo>
                    <a:pt x="1928751" y="3368464"/>
                  </a:lnTo>
                  <a:lnTo>
                    <a:pt x="1890536" y="3397207"/>
                  </a:lnTo>
                  <a:lnTo>
                    <a:pt x="1849879" y="3421414"/>
                  </a:lnTo>
                  <a:lnTo>
                    <a:pt x="1807153" y="3440940"/>
                  </a:lnTo>
                  <a:lnTo>
                    <a:pt x="1762728" y="3455638"/>
                  </a:lnTo>
                  <a:lnTo>
                    <a:pt x="1716977" y="3465364"/>
                  </a:lnTo>
                  <a:lnTo>
                    <a:pt x="1670271" y="3469970"/>
                  </a:lnTo>
                  <a:lnTo>
                    <a:pt x="1622981" y="3469312"/>
                  </a:lnTo>
                  <a:lnTo>
                    <a:pt x="1575480" y="3463243"/>
                  </a:lnTo>
                  <a:lnTo>
                    <a:pt x="1568949" y="3513054"/>
                  </a:lnTo>
                  <a:lnTo>
                    <a:pt x="1555945" y="3560132"/>
                  </a:lnTo>
                  <a:lnTo>
                    <a:pt x="1536993" y="3603988"/>
                  </a:lnTo>
                  <a:lnTo>
                    <a:pt x="1512621" y="3644131"/>
                  </a:lnTo>
                  <a:lnTo>
                    <a:pt x="1483355" y="3680072"/>
                  </a:lnTo>
                  <a:lnTo>
                    <a:pt x="1449723" y="3711322"/>
                  </a:lnTo>
                  <a:lnTo>
                    <a:pt x="1412251" y="3737388"/>
                  </a:lnTo>
                  <a:lnTo>
                    <a:pt x="1371467" y="3757783"/>
                  </a:lnTo>
                  <a:lnTo>
                    <a:pt x="1327896" y="3772016"/>
                  </a:lnTo>
                  <a:lnTo>
                    <a:pt x="1282067" y="3779596"/>
                  </a:lnTo>
                  <a:lnTo>
                    <a:pt x="1234505" y="3780034"/>
                  </a:lnTo>
                  <a:lnTo>
                    <a:pt x="1187104" y="3773049"/>
                  </a:lnTo>
                  <a:lnTo>
                    <a:pt x="1142206" y="3759085"/>
                  </a:lnTo>
                  <a:lnTo>
                    <a:pt x="1100326" y="3738689"/>
                  </a:lnTo>
                  <a:lnTo>
                    <a:pt x="1061975" y="3712408"/>
                  </a:lnTo>
                  <a:lnTo>
                    <a:pt x="1027667" y="3680787"/>
                  </a:lnTo>
                  <a:lnTo>
                    <a:pt x="997913" y="3644373"/>
                  </a:lnTo>
                  <a:lnTo>
                    <a:pt x="973228" y="3603712"/>
                  </a:lnTo>
                  <a:lnTo>
                    <a:pt x="954124" y="3559350"/>
                  </a:lnTo>
                  <a:lnTo>
                    <a:pt x="941113" y="3511834"/>
                  </a:lnTo>
                  <a:lnTo>
                    <a:pt x="934709" y="3461709"/>
                  </a:lnTo>
                  <a:lnTo>
                    <a:pt x="914244" y="3503718"/>
                  </a:lnTo>
                  <a:lnTo>
                    <a:pt x="888372" y="3540721"/>
                  </a:lnTo>
                  <a:lnTo>
                    <a:pt x="857833" y="3572396"/>
                  </a:lnTo>
                  <a:lnTo>
                    <a:pt x="823366" y="3598422"/>
                  </a:lnTo>
                  <a:lnTo>
                    <a:pt x="785713" y="3618477"/>
                  </a:lnTo>
                  <a:lnTo>
                    <a:pt x="745612" y="3632239"/>
                  </a:lnTo>
                  <a:lnTo>
                    <a:pt x="703803" y="3639387"/>
                  </a:lnTo>
                  <a:lnTo>
                    <a:pt x="661027" y="3639598"/>
                  </a:lnTo>
                  <a:lnTo>
                    <a:pt x="618023" y="3632552"/>
                  </a:lnTo>
                  <a:lnTo>
                    <a:pt x="575531" y="3617926"/>
                  </a:lnTo>
                  <a:lnTo>
                    <a:pt x="535777" y="3596288"/>
                  </a:lnTo>
                  <a:lnTo>
                    <a:pt x="500761" y="3568933"/>
                  </a:lnTo>
                  <a:lnTo>
                    <a:pt x="470789" y="3536643"/>
                  </a:lnTo>
                  <a:lnTo>
                    <a:pt x="446163" y="3500201"/>
                  </a:lnTo>
                  <a:lnTo>
                    <a:pt x="427187" y="3460388"/>
                  </a:lnTo>
                  <a:lnTo>
                    <a:pt x="414164" y="3417986"/>
                  </a:lnTo>
                  <a:lnTo>
                    <a:pt x="407400" y="3373778"/>
                  </a:lnTo>
                  <a:lnTo>
                    <a:pt x="407196" y="3328546"/>
                  </a:lnTo>
                  <a:lnTo>
                    <a:pt x="413857" y="3283071"/>
                  </a:lnTo>
                  <a:lnTo>
                    <a:pt x="427686" y="3238137"/>
                  </a:lnTo>
                  <a:lnTo>
                    <a:pt x="429129" y="3234524"/>
                  </a:lnTo>
                  <a:lnTo>
                    <a:pt x="430572" y="3230945"/>
                  </a:lnTo>
                  <a:lnTo>
                    <a:pt x="432237" y="3227400"/>
                  </a:lnTo>
                  <a:lnTo>
                    <a:pt x="386414" y="3216399"/>
                  </a:lnTo>
                  <a:lnTo>
                    <a:pt x="342857" y="3200576"/>
                  </a:lnTo>
                  <a:lnTo>
                    <a:pt x="301780" y="3180251"/>
                  </a:lnTo>
                  <a:lnTo>
                    <a:pt x="263398" y="3155745"/>
                  </a:lnTo>
                  <a:lnTo>
                    <a:pt x="227925" y="3127378"/>
                  </a:lnTo>
                  <a:lnTo>
                    <a:pt x="195575" y="3095472"/>
                  </a:lnTo>
                  <a:lnTo>
                    <a:pt x="166564" y="3060347"/>
                  </a:lnTo>
                  <a:lnTo>
                    <a:pt x="141105" y="3022323"/>
                  </a:lnTo>
                  <a:lnTo>
                    <a:pt x="119414" y="2981721"/>
                  </a:lnTo>
                  <a:lnTo>
                    <a:pt x="101704" y="2938862"/>
                  </a:lnTo>
                  <a:lnTo>
                    <a:pt x="88190" y="2894066"/>
                  </a:lnTo>
                  <a:lnTo>
                    <a:pt x="79086" y="2847654"/>
                  </a:lnTo>
                  <a:lnTo>
                    <a:pt x="74608" y="2799947"/>
                  </a:lnTo>
                  <a:lnTo>
                    <a:pt x="74969" y="2751265"/>
                  </a:lnTo>
                  <a:lnTo>
                    <a:pt x="80385" y="2701929"/>
                  </a:lnTo>
                  <a:lnTo>
                    <a:pt x="91591" y="2650700"/>
                  </a:lnTo>
                  <a:lnTo>
                    <a:pt x="108123" y="2601656"/>
                  </a:lnTo>
                  <a:lnTo>
                    <a:pt x="129696" y="2555208"/>
                  </a:lnTo>
                  <a:lnTo>
                    <a:pt x="156027" y="2511770"/>
                  </a:lnTo>
                  <a:lnTo>
                    <a:pt x="186833" y="2471756"/>
                  </a:lnTo>
                  <a:lnTo>
                    <a:pt x="221830" y="2435577"/>
                  </a:lnTo>
                  <a:lnTo>
                    <a:pt x="260734" y="2403648"/>
                  </a:lnTo>
                  <a:lnTo>
                    <a:pt x="303261" y="2376379"/>
                  </a:lnTo>
                  <a:close/>
                </a:path>
              </a:pathLst>
            </a:custGeom>
            <a:ln w="7994">
              <a:solidFill>
                <a:srgbClr val="000000"/>
              </a:solidFill>
            </a:ln>
          </p:spPr>
          <p:txBody>
            <a:bodyPr wrap="square" lIns="0" tIns="0" rIns="0" bIns="0" rtlCol="0"/>
            <a:lstStyle/>
            <a:p>
              <a:endParaRPr/>
            </a:p>
          </p:txBody>
        </p:sp>
        <p:sp>
          <p:nvSpPr>
            <p:cNvPr id="3" name="object 3"/>
            <p:cNvSpPr/>
            <p:nvPr/>
          </p:nvSpPr>
          <p:spPr>
            <a:xfrm>
              <a:off x="4456377" y="2432212"/>
              <a:ext cx="3270885" cy="1417955"/>
            </a:xfrm>
            <a:custGeom>
              <a:avLst/>
              <a:gdLst/>
              <a:ahLst/>
              <a:cxnLst/>
              <a:rect l="l" t="t" r="r" b="b"/>
              <a:pathLst>
                <a:path w="3270885" h="1417954">
                  <a:moveTo>
                    <a:pt x="1214834" y="195199"/>
                  </a:moveTo>
                  <a:lnTo>
                    <a:pt x="1241798" y="163087"/>
                  </a:lnTo>
                  <a:lnTo>
                    <a:pt x="1272632" y="133616"/>
                  </a:lnTo>
                  <a:lnTo>
                    <a:pt x="1306987" y="106863"/>
                  </a:lnTo>
                  <a:lnTo>
                    <a:pt x="1344510" y="82906"/>
                  </a:lnTo>
                  <a:lnTo>
                    <a:pt x="1384850" y="61822"/>
                  </a:lnTo>
                  <a:lnTo>
                    <a:pt x="1427657" y="43689"/>
                  </a:lnTo>
                  <a:lnTo>
                    <a:pt x="1472578" y="28585"/>
                  </a:lnTo>
                  <a:lnTo>
                    <a:pt x="1519264" y="16586"/>
                  </a:lnTo>
                  <a:lnTo>
                    <a:pt x="1567362" y="7770"/>
                  </a:lnTo>
                  <a:lnTo>
                    <a:pt x="1616521" y="2216"/>
                  </a:lnTo>
                  <a:lnTo>
                    <a:pt x="1666390" y="0"/>
                  </a:lnTo>
                  <a:lnTo>
                    <a:pt x="1716619" y="1199"/>
                  </a:lnTo>
                  <a:lnTo>
                    <a:pt x="1766855" y="5892"/>
                  </a:lnTo>
                  <a:lnTo>
                    <a:pt x="1816748" y="14155"/>
                  </a:lnTo>
                  <a:lnTo>
                    <a:pt x="1865946" y="26067"/>
                  </a:lnTo>
                  <a:lnTo>
                    <a:pt x="1914099" y="41705"/>
                  </a:lnTo>
                  <a:lnTo>
                    <a:pt x="1966566" y="63979"/>
                  </a:lnTo>
                  <a:lnTo>
                    <a:pt x="2014708" y="90308"/>
                  </a:lnTo>
                  <a:lnTo>
                    <a:pt x="2058059" y="120371"/>
                  </a:lnTo>
                  <a:lnTo>
                    <a:pt x="2096158" y="153848"/>
                  </a:lnTo>
                  <a:lnTo>
                    <a:pt x="2128540" y="190420"/>
                  </a:lnTo>
                  <a:lnTo>
                    <a:pt x="2164206" y="164097"/>
                  </a:lnTo>
                  <a:lnTo>
                    <a:pt x="2203628" y="141896"/>
                  </a:lnTo>
                  <a:lnTo>
                    <a:pt x="2246166" y="123859"/>
                  </a:lnTo>
                  <a:lnTo>
                    <a:pt x="2291184" y="110028"/>
                  </a:lnTo>
                  <a:lnTo>
                    <a:pt x="2338042" y="100445"/>
                  </a:lnTo>
                  <a:lnTo>
                    <a:pt x="2386103" y="95153"/>
                  </a:lnTo>
                  <a:lnTo>
                    <a:pt x="2434727" y="94193"/>
                  </a:lnTo>
                  <a:lnTo>
                    <a:pt x="2483278" y="97608"/>
                  </a:lnTo>
                  <a:lnTo>
                    <a:pt x="2531117" y="105439"/>
                  </a:lnTo>
                  <a:lnTo>
                    <a:pt x="2577605" y="117729"/>
                  </a:lnTo>
                  <a:lnTo>
                    <a:pt x="2622104" y="134520"/>
                  </a:lnTo>
                  <a:lnTo>
                    <a:pt x="2663977" y="155853"/>
                  </a:lnTo>
                  <a:lnTo>
                    <a:pt x="2702633" y="181971"/>
                  </a:lnTo>
                  <a:lnTo>
                    <a:pt x="2735555" y="211496"/>
                  </a:lnTo>
                  <a:lnTo>
                    <a:pt x="2762296" y="243960"/>
                  </a:lnTo>
                  <a:lnTo>
                    <a:pt x="2782408" y="278893"/>
                  </a:lnTo>
                  <a:lnTo>
                    <a:pt x="2835886" y="270398"/>
                  </a:lnTo>
                  <a:lnTo>
                    <a:pt x="2889421" y="267377"/>
                  </a:lnTo>
                  <a:lnTo>
                    <a:pt x="2942298" y="269614"/>
                  </a:lnTo>
                  <a:lnTo>
                    <a:pt x="2993802" y="276896"/>
                  </a:lnTo>
                  <a:lnTo>
                    <a:pt x="3043217" y="289008"/>
                  </a:lnTo>
                  <a:lnTo>
                    <a:pt x="3089829" y="305734"/>
                  </a:lnTo>
                  <a:lnTo>
                    <a:pt x="3132922" y="326860"/>
                  </a:lnTo>
                  <a:lnTo>
                    <a:pt x="3171780" y="352172"/>
                  </a:lnTo>
                  <a:lnTo>
                    <a:pt x="3205689" y="381455"/>
                  </a:lnTo>
                  <a:lnTo>
                    <a:pt x="3233934" y="414493"/>
                  </a:lnTo>
                  <a:lnTo>
                    <a:pt x="3246348" y="456581"/>
                  </a:lnTo>
                  <a:lnTo>
                    <a:pt x="3246044" y="498414"/>
                  </a:lnTo>
                  <a:lnTo>
                    <a:pt x="3233788" y="538761"/>
                  </a:lnTo>
                  <a:lnTo>
                    <a:pt x="3210345" y="576389"/>
                  </a:lnTo>
                  <a:lnTo>
                    <a:pt x="3176479" y="610064"/>
                  </a:lnTo>
                  <a:lnTo>
                    <a:pt x="3132955" y="638555"/>
                  </a:lnTo>
                  <a:lnTo>
                    <a:pt x="3080539" y="660628"/>
                  </a:lnTo>
                  <a:lnTo>
                    <a:pt x="3131689" y="681020"/>
                  </a:lnTo>
                  <a:lnTo>
                    <a:pt x="3175614" y="706741"/>
                  </a:lnTo>
                  <a:lnTo>
                    <a:pt x="3211858" y="736932"/>
                  </a:lnTo>
                  <a:lnTo>
                    <a:pt x="3239962" y="770739"/>
                  </a:lnTo>
                  <a:lnTo>
                    <a:pt x="3259469" y="807303"/>
                  </a:lnTo>
                  <a:lnTo>
                    <a:pt x="3269920" y="845768"/>
                  </a:lnTo>
                  <a:lnTo>
                    <a:pt x="3270860" y="885278"/>
                  </a:lnTo>
                  <a:lnTo>
                    <a:pt x="3261828" y="924976"/>
                  </a:lnTo>
                  <a:lnTo>
                    <a:pt x="3242369" y="964004"/>
                  </a:lnTo>
                  <a:lnTo>
                    <a:pt x="3217944" y="995231"/>
                  </a:lnTo>
                  <a:lnTo>
                    <a:pt x="3187738" y="1022775"/>
                  </a:lnTo>
                  <a:lnTo>
                    <a:pt x="3152524" y="1046411"/>
                  </a:lnTo>
                  <a:lnTo>
                    <a:pt x="3113074" y="1065914"/>
                  </a:lnTo>
                  <a:lnTo>
                    <a:pt x="3070161" y="1081062"/>
                  </a:lnTo>
                  <a:lnTo>
                    <a:pt x="3024558" y="1091628"/>
                  </a:lnTo>
                  <a:lnTo>
                    <a:pt x="2977037" y="1097389"/>
                  </a:lnTo>
                  <a:lnTo>
                    <a:pt x="2928370" y="1098121"/>
                  </a:lnTo>
                  <a:lnTo>
                    <a:pt x="2879331" y="1093599"/>
                  </a:lnTo>
                  <a:lnTo>
                    <a:pt x="2830691" y="1083599"/>
                  </a:lnTo>
                  <a:lnTo>
                    <a:pt x="2808690" y="1117858"/>
                  </a:lnTo>
                  <a:lnTo>
                    <a:pt x="2782862" y="1150027"/>
                  </a:lnTo>
                  <a:lnTo>
                    <a:pt x="2753475" y="1180024"/>
                  </a:lnTo>
                  <a:lnTo>
                    <a:pt x="2720800" y="1207767"/>
                  </a:lnTo>
                  <a:lnTo>
                    <a:pt x="2685104" y="1233176"/>
                  </a:lnTo>
                  <a:lnTo>
                    <a:pt x="2646658" y="1256168"/>
                  </a:lnTo>
                  <a:lnTo>
                    <a:pt x="2605730" y="1276663"/>
                  </a:lnTo>
                  <a:lnTo>
                    <a:pt x="2562590" y="1294579"/>
                  </a:lnTo>
                  <a:lnTo>
                    <a:pt x="2517506" y="1309834"/>
                  </a:lnTo>
                  <a:lnTo>
                    <a:pt x="2470748" y="1322349"/>
                  </a:lnTo>
                  <a:lnTo>
                    <a:pt x="2422585" y="1332040"/>
                  </a:lnTo>
                  <a:lnTo>
                    <a:pt x="2373287" y="1338827"/>
                  </a:lnTo>
                  <a:lnTo>
                    <a:pt x="2323121" y="1342629"/>
                  </a:lnTo>
                  <a:lnTo>
                    <a:pt x="2272358" y="1343363"/>
                  </a:lnTo>
                  <a:lnTo>
                    <a:pt x="2221267" y="1340950"/>
                  </a:lnTo>
                  <a:lnTo>
                    <a:pt x="2170116" y="1335307"/>
                  </a:lnTo>
                  <a:lnTo>
                    <a:pt x="2119176" y="1326353"/>
                  </a:lnTo>
                  <a:lnTo>
                    <a:pt x="2068714" y="1314007"/>
                  </a:lnTo>
                  <a:lnTo>
                    <a:pt x="2027554" y="1301151"/>
                  </a:lnTo>
                  <a:lnTo>
                    <a:pt x="2014216" y="1296379"/>
                  </a:lnTo>
                  <a:lnTo>
                    <a:pt x="1973548" y="1318732"/>
                  </a:lnTo>
                  <a:lnTo>
                    <a:pt x="1931367" y="1338791"/>
                  </a:lnTo>
                  <a:lnTo>
                    <a:pt x="1887839" y="1356564"/>
                  </a:lnTo>
                  <a:lnTo>
                    <a:pt x="1843130" y="1372058"/>
                  </a:lnTo>
                  <a:lnTo>
                    <a:pt x="1797404" y="1385284"/>
                  </a:lnTo>
                  <a:lnTo>
                    <a:pt x="1750828" y="1396248"/>
                  </a:lnTo>
                  <a:lnTo>
                    <a:pt x="1703567" y="1404959"/>
                  </a:lnTo>
                  <a:lnTo>
                    <a:pt x="1655786" y="1411425"/>
                  </a:lnTo>
                  <a:lnTo>
                    <a:pt x="1607652" y="1415656"/>
                  </a:lnTo>
                  <a:lnTo>
                    <a:pt x="1559329" y="1417658"/>
                  </a:lnTo>
                  <a:lnTo>
                    <a:pt x="1510983" y="1417441"/>
                  </a:lnTo>
                  <a:lnTo>
                    <a:pt x="1462780" y="1415013"/>
                  </a:lnTo>
                  <a:lnTo>
                    <a:pt x="1414885" y="1410382"/>
                  </a:lnTo>
                  <a:lnTo>
                    <a:pt x="1367463" y="1403556"/>
                  </a:lnTo>
                  <a:lnTo>
                    <a:pt x="1320681" y="1394545"/>
                  </a:lnTo>
                  <a:lnTo>
                    <a:pt x="1274703" y="1383355"/>
                  </a:lnTo>
                  <a:lnTo>
                    <a:pt x="1229695" y="1369996"/>
                  </a:lnTo>
                  <a:lnTo>
                    <a:pt x="1185823" y="1354476"/>
                  </a:lnTo>
                  <a:lnTo>
                    <a:pt x="1143253" y="1336803"/>
                  </a:lnTo>
                  <a:lnTo>
                    <a:pt x="1102149" y="1316986"/>
                  </a:lnTo>
                  <a:lnTo>
                    <a:pt x="1062677" y="1295033"/>
                  </a:lnTo>
                  <a:lnTo>
                    <a:pt x="1025004" y="1270951"/>
                  </a:lnTo>
                  <a:lnTo>
                    <a:pt x="989293" y="1244751"/>
                  </a:lnTo>
                  <a:lnTo>
                    <a:pt x="954549" y="1271114"/>
                  </a:lnTo>
                  <a:lnTo>
                    <a:pt x="916298" y="1293740"/>
                  </a:lnTo>
                  <a:lnTo>
                    <a:pt x="875074" y="1312590"/>
                  </a:lnTo>
                  <a:lnTo>
                    <a:pt x="831415" y="1327627"/>
                  </a:lnTo>
                  <a:lnTo>
                    <a:pt x="785855" y="1338813"/>
                  </a:lnTo>
                  <a:lnTo>
                    <a:pt x="738930" y="1346110"/>
                  </a:lnTo>
                  <a:lnTo>
                    <a:pt x="691175" y="1349481"/>
                  </a:lnTo>
                  <a:lnTo>
                    <a:pt x="643127" y="1348887"/>
                  </a:lnTo>
                  <a:lnTo>
                    <a:pt x="595321" y="1344291"/>
                  </a:lnTo>
                  <a:lnTo>
                    <a:pt x="548292" y="1335655"/>
                  </a:lnTo>
                  <a:lnTo>
                    <a:pt x="502577" y="1322942"/>
                  </a:lnTo>
                  <a:lnTo>
                    <a:pt x="458710" y="1306113"/>
                  </a:lnTo>
                  <a:lnTo>
                    <a:pt x="417228" y="1285131"/>
                  </a:lnTo>
                  <a:lnTo>
                    <a:pt x="372146" y="1254856"/>
                  </a:lnTo>
                  <a:lnTo>
                    <a:pt x="334664" y="1220610"/>
                  </a:lnTo>
                  <a:lnTo>
                    <a:pt x="305150" y="1183090"/>
                  </a:lnTo>
                  <a:lnTo>
                    <a:pt x="283973" y="1142993"/>
                  </a:lnTo>
                  <a:lnTo>
                    <a:pt x="271503" y="1101016"/>
                  </a:lnTo>
                  <a:lnTo>
                    <a:pt x="268107" y="1057856"/>
                  </a:lnTo>
                  <a:lnTo>
                    <a:pt x="274156" y="1014209"/>
                  </a:lnTo>
                  <a:lnTo>
                    <a:pt x="221789" y="1008492"/>
                  </a:lnTo>
                  <a:lnTo>
                    <a:pt x="173090" y="996658"/>
                  </a:lnTo>
                  <a:lnTo>
                    <a:pt x="128835" y="979328"/>
                  </a:lnTo>
                  <a:lnTo>
                    <a:pt x="89798" y="957122"/>
                  </a:lnTo>
                  <a:lnTo>
                    <a:pt x="56754" y="930659"/>
                  </a:lnTo>
                  <a:lnTo>
                    <a:pt x="30478" y="900561"/>
                  </a:lnTo>
                  <a:lnTo>
                    <a:pt x="1326" y="831936"/>
                  </a:lnTo>
                  <a:lnTo>
                    <a:pt x="0" y="794649"/>
                  </a:lnTo>
                  <a:lnTo>
                    <a:pt x="8514" y="756758"/>
                  </a:lnTo>
                  <a:lnTo>
                    <a:pt x="26281" y="721509"/>
                  </a:lnTo>
                  <a:lnTo>
                    <a:pt x="52378" y="689547"/>
                  </a:lnTo>
                  <a:lnTo>
                    <a:pt x="85881" y="661520"/>
                  </a:lnTo>
                  <a:lnTo>
                    <a:pt x="125868" y="638075"/>
                  </a:lnTo>
                  <a:lnTo>
                    <a:pt x="171413" y="619858"/>
                  </a:lnTo>
                  <a:lnTo>
                    <a:pt x="221594" y="607517"/>
                  </a:lnTo>
                  <a:lnTo>
                    <a:pt x="275488" y="601698"/>
                  </a:lnTo>
                  <a:lnTo>
                    <a:pt x="224866" y="581781"/>
                  </a:lnTo>
                  <a:lnTo>
                    <a:pt x="183332" y="555178"/>
                  </a:lnTo>
                  <a:lnTo>
                    <a:pt x="151694" y="523277"/>
                  </a:lnTo>
                  <a:lnTo>
                    <a:pt x="130761" y="487467"/>
                  </a:lnTo>
                  <a:lnTo>
                    <a:pt x="121345" y="449138"/>
                  </a:lnTo>
                  <a:lnTo>
                    <a:pt x="124253" y="409679"/>
                  </a:lnTo>
                  <a:lnTo>
                    <a:pt x="140296" y="370478"/>
                  </a:lnTo>
                  <a:lnTo>
                    <a:pt x="164530" y="338969"/>
                  </a:lnTo>
                  <a:lnTo>
                    <a:pt x="196224" y="312302"/>
                  </a:lnTo>
                  <a:lnTo>
                    <a:pt x="234057" y="290857"/>
                  </a:lnTo>
                  <a:lnTo>
                    <a:pt x="276709" y="275017"/>
                  </a:lnTo>
                  <a:lnTo>
                    <a:pt x="322856" y="265163"/>
                  </a:lnTo>
                  <a:lnTo>
                    <a:pt x="371179" y="261677"/>
                  </a:lnTo>
                  <a:lnTo>
                    <a:pt x="420355" y="264941"/>
                  </a:lnTo>
                  <a:lnTo>
                    <a:pt x="469062" y="275336"/>
                  </a:lnTo>
                  <a:lnTo>
                    <a:pt x="472170" y="276226"/>
                  </a:lnTo>
                  <a:lnTo>
                    <a:pt x="475278" y="277226"/>
                  </a:lnTo>
                  <a:lnTo>
                    <a:pt x="478275" y="278226"/>
                  </a:lnTo>
                  <a:lnTo>
                    <a:pt x="490847" y="241569"/>
                  </a:lnTo>
                  <a:lnTo>
                    <a:pt x="509832" y="207247"/>
                  </a:lnTo>
                  <a:lnTo>
                    <a:pt x="534689" y="175530"/>
                  </a:lnTo>
                  <a:lnTo>
                    <a:pt x="564875" y="146686"/>
                  </a:lnTo>
                  <a:lnTo>
                    <a:pt x="599847" y="120985"/>
                  </a:lnTo>
                  <a:lnTo>
                    <a:pt x="639064" y="98696"/>
                  </a:lnTo>
                  <a:lnTo>
                    <a:pt x="681983" y="80089"/>
                  </a:lnTo>
                  <a:lnTo>
                    <a:pt x="728061" y="65433"/>
                  </a:lnTo>
                  <a:lnTo>
                    <a:pt x="776758" y="54998"/>
                  </a:lnTo>
                  <a:lnTo>
                    <a:pt x="827529" y="49052"/>
                  </a:lnTo>
                  <a:lnTo>
                    <a:pt x="879834" y="47866"/>
                  </a:lnTo>
                  <a:lnTo>
                    <a:pt x="933130" y="51708"/>
                  </a:lnTo>
                  <a:lnTo>
                    <a:pt x="983654" y="60258"/>
                  </a:lnTo>
                  <a:lnTo>
                    <a:pt x="1031644" y="73244"/>
                  </a:lnTo>
                  <a:lnTo>
                    <a:pt x="1076565" y="90394"/>
                  </a:lnTo>
                  <a:lnTo>
                    <a:pt x="1117880" y="111438"/>
                  </a:lnTo>
                  <a:lnTo>
                    <a:pt x="1155054" y="136101"/>
                  </a:lnTo>
                  <a:lnTo>
                    <a:pt x="1187550" y="164112"/>
                  </a:lnTo>
                  <a:lnTo>
                    <a:pt x="1214834" y="195199"/>
                  </a:lnTo>
                  <a:close/>
                </a:path>
              </a:pathLst>
            </a:custGeom>
            <a:ln w="8000">
              <a:solidFill>
                <a:srgbClr val="000000"/>
              </a:solidFill>
            </a:ln>
          </p:spPr>
          <p:txBody>
            <a:bodyPr wrap="square" lIns="0" tIns="0" rIns="0" bIns="0" rtlCol="0"/>
            <a:lstStyle/>
            <a:p>
              <a:endParaRPr/>
            </a:p>
          </p:txBody>
        </p:sp>
        <p:sp>
          <p:nvSpPr>
            <p:cNvPr id="4" name="object 4"/>
            <p:cNvSpPr/>
            <p:nvPr/>
          </p:nvSpPr>
          <p:spPr>
            <a:xfrm>
              <a:off x="2001570" y="69306"/>
              <a:ext cx="2202815" cy="3780154"/>
            </a:xfrm>
            <a:custGeom>
              <a:avLst/>
              <a:gdLst/>
              <a:ahLst/>
              <a:cxnLst/>
              <a:rect l="l" t="t" r="r" b="b"/>
              <a:pathLst>
                <a:path w="2202815" h="3780154">
                  <a:moveTo>
                    <a:pt x="303279" y="2376379"/>
                  </a:moveTo>
                  <a:lnTo>
                    <a:pt x="263035" y="2351829"/>
                  </a:lnTo>
                  <a:lnTo>
                    <a:pt x="225405" y="2324363"/>
                  </a:lnTo>
                  <a:lnTo>
                    <a:pt x="190449" y="2294190"/>
                  </a:lnTo>
                  <a:lnTo>
                    <a:pt x="158229" y="2261518"/>
                  </a:lnTo>
                  <a:lnTo>
                    <a:pt x="128806" y="2226555"/>
                  </a:lnTo>
                  <a:lnTo>
                    <a:pt x="102242" y="2189508"/>
                  </a:lnTo>
                  <a:lnTo>
                    <a:pt x="78598" y="2150585"/>
                  </a:lnTo>
                  <a:lnTo>
                    <a:pt x="57935" y="2109994"/>
                  </a:lnTo>
                  <a:lnTo>
                    <a:pt x="40314" y="2067943"/>
                  </a:lnTo>
                  <a:lnTo>
                    <a:pt x="25798" y="2024640"/>
                  </a:lnTo>
                  <a:lnTo>
                    <a:pt x="14447" y="1980293"/>
                  </a:lnTo>
                  <a:lnTo>
                    <a:pt x="6322" y="1935108"/>
                  </a:lnTo>
                  <a:lnTo>
                    <a:pt x="1486" y="1889295"/>
                  </a:lnTo>
                  <a:lnTo>
                    <a:pt x="0" y="1843061"/>
                  </a:lnTo>
                  <a:lnTo>
                    <a:pt x="1924" y="1796613"/>
                  </a:lnTo>
                  <a:lnTo>
                    <a:pt x="7320" y="1750160"/>
                  </a:lnTo>
                  <a:lnTo>
                    <a:pt x="16250" y="1703910"/>
                  </a:lnTo>
                  <a:lnTo>
                    <a:pt x="28774" y="1658069"/>
                  </a:lnTo>
                  <a:lnTo>
                    <a:pt x="44955" y="1612847"/>
                  </a:lnTo>
                  <a:lnTo>
                    <a:pt x="64854" y="1568451"/>
                  </a:lnTo>
                  <a:lnTo>
                    <a:pt x="88881" y="1524653"/>
                  </a:lnTo>
                  <a:lnTo>
                    <a:pt x="116199" y="1483324"/>
                  </a:lnTo>
                  <a:lnTo>
                    <a:pt x="146629" y="1444661"/>
                  </a:lnTo>
                  <a:lnTo>
                    <a:pt x="179993" y="1408860"/>
                  </a:lnTo>
                  <a:lnTo>
                    <a:pt x="216111" y="1376118"/>
                  </a:lnTo>
                  <a:lnTo>
                    <a:pt x="254805" y="1346630"/>
                  </a:lnTo>
                  <a:lnTo>
                    <a:pt x="295897" y="1320593"/>
                  </a:lnTo>
                  <a:lnTo>
                    <a:pt x="262653" y="1288000"/>
                  </a:lnTo>
                  <a:lnTo>
                    <a:pt x="233505" y="1252540"/>
                  </a:lnTo>
                  <a:lnTo>
                    <a:pt x="208485" y="1214588"/>
                  </a:lnTo>
                  <a:lnTo>
                    <a:pt x="187626" y="1174521"/>
                  </a:lnTo>
                  <a:lnTo>
                    <a:pt x="170960" y="1132717"/>
                  </a:lnTo>
                  <a:lnTo>
                    <a:pt x="158522" y="1089552"/>
                  </a:lnTo>
                  <a:lnTo>
                    <a:pt x="150342" y="1045404"/>
                  </a:lnTo>
                  <a:lnTo>
                    <a:pt x="146455" y="1000650"/>
                  </a:lnTo>
                  <a:lnTo>
                    <a:pt x="146892" y="955666"/>
                  </a:lnTo>
                  <a:lnTo>
                    <a:pt x="151688" y="910830"/>
                  </a:lnTo>
                  <a:lnTo>
                    <a:pt x="160873" y="866519"/>
                  </a:lnTo>
                  <a:lnTo>
                    <a:pt x="174482" y="823109"/>
                  </a:lnTo>
                  <a:lnTo>
                    <a:pt x="192547" y="780977"/>
                  </a:lnTo>
                  <a:lnTo>
                    <a:pt x="215101" y="740502"/>
                  </a:lnTo>
                  <a:lnTo>
                    <a:pt x="242176" y="702059"/>
                  </a:lnTo>
                  <a:lnTo>
                    <a:pt x="274165" y="665784"/>
                  </a:lnTo>
                  <a:lnTo>
                    <a:pt x="309643" y="633692"/>
                  </a:lnTo>
                  <a:lnTo>
                    <a:pt x="348242" y="606044"/>
                  </a:lnTo>
                  <a:lnTo>
                    <a:pt x="389594" y="583101"/>
                  </a:lnTo>
                  <a:lnTo>
                    <a:pt x="433331" y="565125"/>
                  </a:lnTo>
                  <a:lnTo>
                    <a:pt x="422399" y="517650"/>
                  </a:lnTo>
                  <a:lnTo>
                    <a:pt x="416548" y="470019"/>
                  </a:lnTo>
                  <a:lnTo>
                    <a:pt x="415624" y="422608"/>
                  </a:lnTo>
                  <a:lnTo>
                    <a:pt x="419476" y="375795"/>
                  </a:lnTo>
                  <a:lnTo>
                    <a:pt x="427951" y="329956"/>
                  </a:lnTo>
                  <a:lnTo>
                    <a:pt x="440899" y="285467"/>
                  </a:lnTo>
                  <a:lnTo>
                    <a:pt x="458166" y="242706"/>
                  </a:lnTo>
                  <a:lnTo>
                    <a:pt x="479601" y="202049"/>
                  </a:lnTo>
                  <a:lnTo>
                    <a:pt x="505052" y="163873"/>
                  </a:lnTo>
                  <a:lnTo>
                    <a:pt x="534367" y="128555"/>
                  </a:lnTo>
                  <a:lnTo>
                    <a:pt x="567394" y="96471"/>
                  </a:lnTo>
                  <a:lnTo>
                    <a:pt x="603981" y="67997"/>
                  </a:lnTo>
                  <a:lnTo>
                    <a:pt x="643976" y="43512"/>
                  </a:lnTo>
                  <a:lnTo>
                    <a:pt x="689680" y="31874"/>
                  </a:lnTo>
                  <a:lnTo>
                    <a:pt x="735475" y="27569"/>
                  </a:lnTo>
                  <a:lnTo>
                    <a:pt x="780704" y="30293"/>
                  </a:lnTo>
                  <a:lnTo>
                    <a:pt x="824710" y="39742"/>
                  </a:lnTo>
                  <a:lnTo>
                    <a:pt x="866836" y="55613"/>
                  </a:lnTo>
                  <a:lnTo>
                    <a:pt x="906425" y="77603"/>
                  </a:lnTo>
                  <a:lnTo>
                    <a:pt x="942819" y="105408"/>
                  </a:lnTo>
                  <a:lnTo>
                    <a:pt x="975362" y="138725"/>
                  </a:lnTo>
                  <a:lnTo>
                    <a:pt x="1003395" y="177250"/>
                  </a:lnTo>
                  <a:lnTo>
                    <a:pt x="1026263" y="220680"/>
                  </a:lnTo>
                  <a:lnTo>
                    <a:pt x="1049195" y="175620"/>
                  </a:lnTo>
                  <a:lnTo>
                    <a:pt x="1076970" y="135173"/>
                  </a:lnTo>
                  <a:lnTo>
                    <a:pt x="1109026" y="99563"/>
                  </a:lnTo>
                  <a:lnTo>
                    <a:pt x="1144803" y="69014"/>
                  </a:lnTo>
                  <a:lnTo>
                    <a:pt x="1183740" y="43749"/>
                  </a:lnTo>
                  <a:lnTo>
                    <a:pt x="1225273" y="23992"/>
                  </a:lnTo>
                  <a:lnTo>
                    <a:pt x="1268843" y="9965"/>
                  </a:lnTo>
                  <a:lnTo>
                    <a:pt x="1313888" y="1893"/>
                  </a:lnTo>
                  <a:lnTo>
                    <a:pt x="1359847" y="0"/>
                  </a:lnTo>
                  <a:lnTo>
                    <a:pt x="1406157" y="4507"/>
                  </a:lnTo>
                  <a:lnTo>
                    <a:pt x="1452259" y="15639"/>
                  </a:lnTo>
                  <a:lnTo>
                    <a:pt x="1497590" y="33620"/>
                  </a:lnTo>
                  <a:lnTo>
                    <a:pt x="1538395" y="56668"/>
                  </a:lnTo>
                  <a:lnTo>
                    <a:pt x="1575267" y="84457"/>
                  </a:lnTo>
                  <a:lnTo>
                    <a:pt x="1608003" y="116468"/>
                  </a:lnTo>
                  <a:lnTo>
                    <a:pt x="1636403" y="152185"/>
                  </a:lnTo>
                  <a:lnTo>
                    <a:pt x="1660264" y="191091"/>
                  </a:lnTo>
                  <a:lnTo>
                    <a:pt x="1679385" y="232670"/>
                  </a:lnTo>
                  <a:lnTo>
                    <a:pt x="1693564" y="276405"/>
                  </a:lnTo>
                  <a:lnTo>
                    <a:pt x="1702601" y="321779"/>
                  </a:lnTo>
                  <a:lnTo>
                    <a:pt x="1706292" y="368275"/>
                  </a:lnTo>
                  <a:lnTo>
                    <a:pt x="1704438" y="415377"/>
                  </a:lnTo>
                  <a:lnTo>
                    <a:pt x="1696835" y="462567"/>
                  </a:lnTo>
                  <a:lnTo>
                    <a:pt x="1683284" y="509330"/>
                  </a:lnTo>
                  <a:lnTo>
                    <a:pt x="1725214" y="528846"/>
                  </a:lnTo>
                  <a:lnTo>
                    <a:pt x="1765170" y="551111"/>
                  </a:lnTo>
                  <a:lnTo>
                    <a:pt x="1803091" y="575975"/>
                  </a:lnTo>
                  <a:lnTo>
                    <a:pt x="1838918" y="603289"/>
                  </a:lnTo>
                  <a:lnTo>
                    <a:pt x="1872590" y="632904"/>
                  </a:lnTo>
                  <a:lnTo>
                    <a:pt x="1904046" y="664673"/>
                  </a:lnTo>
                  <a:lnTo>
                    <a:pt x="1933226" y="698445"/>
                  </a:lnTo>
                  <a:lnTo>
                    <a:pt x="1960069" y="734072"/>
                  </a:lnTo>
                  <a:lnTo>
                    <a:pt x="1984515" y="771405"/>
                  </a:lnTo>
                  <a:lnTo>
                    <a:pt x="2006504" y="810295"/>
                  </a:lnTo>
                  <a:lnTo>
                    <a:pt x="2025975" y="850594"/>
                  </a:lnTo>
                  <a:lnTo>
                    <a:pt x="2042868" y="892152"/>
                  </a:lnTo>
                  <a:lnTo>
                    <a:pt x="2057122" y="934820"/>
                  </a:lnTo>
                  <a:lnTo>
                    <a:pt x="2068677" y="978451"/>
                  </a:lnTo>
                  <a:lnTo>
                    <a:pt x="2077472" y="1022894"/>
                  </a:lnTo>
                  <a:lnTo>
                    <a:pt x="2083448" y="1068001"/>
                  </a:lnTo>
                  <a:lnTo>
                    <a:pt x="2086543" y="1113623"/>
                  </a:lnTo>
                  <a:lnTo>
                    <a:pt x="2086697" y="1159612"/>
                  </a:lnTo>
                  <a:lnTo>
                    <a:pt x="2083850" y="1205817"/>
                  </a:lnTo>
                  <a:lnTo>
                    <a:pt x="2077941" y="1252092"/>
                  </a:lnTo>
                  <a:lnTo>
                    <a:pt x="2068910" y="1298286"/>
                  </a:lnTo>
                  <a:lnTo>
                    <a:pt x="2056697" y="1344251"/>
                  </a:lnTo>
                  <a:lnTo>
                    <a:pt x="2041241" y="1389837"/>
                  </a:lnTo>
                  <a:lnTo>
                    <a:pt x="2021277" y="1437353"/>
                  </a:lnTo>
                  <a:lnTo>
                    <a:pt x="2013825" y="1452858"/>
                  </a:lnTo>
                  <a:lnTo>
                    <a:pt x="2042611" y="1491305"/>
                  </a:lnTo>
                  <a:lnTo>
                    <a:pt x="2068991" y="1530956"/>
                  </a:lnTo>
                  <a:lnTo>
                    <a:pt x="2092971" y="1571705"/>
                  </a:lnTo>
                  <a:lnTo>
                    <a:pt x="2114558" y="1613446"/>
                  </a:lnTo>
                  <a:lnTo>
                    <a:pt x="2133760" y="1656072"/>
                  </a:lnTo>
                  <a:lnTo>
                    <a:pt x="2150584" y="1699478"/>
                  </a:lnTo>
                  <a:lnTo>
                    <a:pt x="2165038" y="1743558"/>
                  </a:lnTo>
                  <a:lnTo>
                    <a:pt x="2177127" y="1788205"/>
                  </a:lnTo>
                  <a:lnTo>
                    <a:pt x="2186861" y="1833314"/>
                  </a:lnTo>
                  <a:lnTo>
                    <a:pt x="2194245" y="1878778"/>
                  </a:lnTo>
                  <a:lnTo>
                    <a:pt x="2199287" y="1924492"/>
                  </a:lnTo>
                  <a:lnTo>
                    <a:pt x="2201995" y="1970349"/>
                  </a:lnTo>
                  <a:lnTo>
                    <a:pt x="2202375" y="2016244"/>
                  </a:lnTo>
                  <a:lnTo>
                    <a:pt x="2200434" y="2062069"/>
                  </a:lnTo>
                  <a:lnTo>
                    <a:pt x="2196181" y="2107720"/>
                  </a:lnTo>
                  <a:lnTo>
                    <a:pt x="2189622" y="2153090"/>
                  </a:lnTo>
                  <a:lnTo>
                    <a:pt x="2180764" y="2198073"/>
                  </a:lnTo>
                  <a:lnTo>
                    <a:pt x="2169615" y="2242563"/>
                  </a:lnTo>
                  <a:lnTo>
                    <a:pt x="2156182" y="2286454"/>
                  </a:lnTo>
                  <a:lnTo>
                    <a:pt x="2140472" y="2329640"/>
                  </a:lnTo>
                  <a:lnTo>
                    <a:pt x="2122492" y="2372015"/>
                  </a:lnTo>
                  <a:lnTo>
                    <a:pt x="2102250" y="2413473"/>
                  </a:lnTo>
                  <a:lnTo>
                    <a:pt x="2079752" y="2453907"/>
                  </a:lnTo>
                  <a:lnTo>
                    <a:pt x="2055006" y="2493213"/>
                  </a:lnTo>
                  <a:lnTo>
                    <a:pt x="2028020" y="2531282"/>
                  </a:lnTo>
                  <a:lnTo>
                    <a:pt x="1998799" y="2568011"/>
                  </a:lnTo>
                  <a:lnTo>
                    <a:pt x="1967353" y="2603292"/>
                  </a:lnTo>
                  <a:lnTo>
                    <a:pt x="1933687" y="2637019"/>
                  </a:lnTo>
                  <a:lnTo>
                    <a:pt x="1967394" y="2669300"/>
                  </a:lnTo>
                  <a:lnTo>
                    <a:pt x="1997276" y="2704335"/>
                  </a:lnTo>
                  <a:lnTo>
                    <a:pt x="2023302" y="2741791"/>
                  </a:lnTo>
                  <a:lnTo>
                    <a:pt x="2045441" y="2781337"/>
                  </a:lnTo>
                  <a:lnTo>
                    <a:pt x="2063661" y="2822640"/>
                  </a:lnTo>
                  <a:lnTo>
                    <a:pt x="2077930" y="2865368"/>
                  </a:lnTo>
                  <a:lnTo>
                    <a:pt x="2088217" y="2909189"/>
                  </a:lnTo>
                  <a:lnTo>
                    <a:pt x="2094490" y="2953771"/>
                  </a:lnTo>
                  <a:lnTo>
                    <a:pt x="2096718" y="2998781"/>
                  </a:lnTo>
                  <a:lnTo>
                    <a:pt x="2094870" y="3043888"/>
                  </a:lnTo>
                  <a:lnTo>
                    <a:pt x="2088913" y="3088760"/>
                  </a:lnTo>
                  <a:lnTo>
                    <a:pt x="2078816" y="3133063"/>
                  </a:lnTo>
                  <a:lnTo>
                    <a:pt x="2064547" y="3176467"/>
                  </a:lnTo>
                  <a:lnTo>
                    <a:pt x="2046076" y="3218638"/>
                  </a:lnTo>
                  <a:lnTo>
                    <a:pt x="2023371" y="3259245"/>
                  </a:lnTo>
                  <a:lnTo>
                    <a:pt x="1996399" y="3297956"/>
                  </a:lnTo>
                  <a:lnTo>
                    <a:pt x="1964181" y="3335332"/>
                  </a:lnTo>
                  <a:lnTo>
                    <a:pt x="1928779" y="3368464"/>
                  </a:lnTo>
                  <a:lnTo>
                    <a:pt x="1890564" y="3397207"/>
                  </a:lnTo>
                  <a:lnTo>
                    <a:pt x="1849908" y="3421414"/>
                  </a:lnTo>
                  <a:lnTo>
                    <a:pt x="1807181" y="3440940"/>
                  </a:lnTo>
                  <a:lnTo>
                    <a:pt x="1762756" y="3455638"/>
                  </a:lnTo>
                  <a:lnTo>
                    <a:pt x="1717005" y="3465364"/>
                  </a:lnTo>
                  <a:lnTo>
                    <a:pt x="1670299" y="3469970"/>
                  </a:lnTo>
                  <a:lnTo>
                    <a:pt x="1623009" y="3469312"/>
                  </a:lnTo>
                  <a:lnTo>
                    <a:pt x="1575508" y="3463243"/>
                  </a:lnTo>
                  <a:lnTo>
                    <a:pt x="1568975" y="3513054"/>
                  </a:lnTo>
                  <a:lnTo>
                    <a:pt x="1555963" y="3560132"/>
                  </a:lnTo>
                  <a:lnTo>
                    <a:pt x="1537001" y="3603988"/>
                  </a:lnTo>
                  <a:lnTo>
                    <a:pt x="1512616" y="3644131"/>
                  </a:lnTo>
                  <a:lnTo>
                    <a:pt x="1483335" y="3680072"/>
                  </a:lnTo>
                  <a:lnTo>
                    <a:pt x="1449688" y="3711322"/>
                  </a:lnTo>
                  <a:lnTo>
                    <a:pt x="1412202" y="3737388"/>
                  </a:lnTo>
                  <a:lnTo>
                    <a:pt x="1371404" y="3757783"/>
                  </a:lnTo>
                  <a:lnTo>
                    <a:pt x="1327823" y="3772016"/>
                  </a:lnTo>
                  <a:lnTo>
                    <a:pt x="1281986" y="3779596"/>
                  </a:lnTo>
                  <a:lnTo>
                    <a:pt x="1234422" y="3780034"/>
                  </a:lnTo>
                  <a:lnTo>
                    <a:pt x="1187049" y="3773049"/>
                  </a:lnTo>
                  <a:lnTo>
                    <a:pt x="1142171" y="3759085"/>
                  </a:lnTo>
                  <a:lnTo>
                    <a:pt x="1100303" y="3738689"/>
                  </a:lnTo>
                  <a:lnTo>
                    <a:pt x="1061959" y="3712408"/>
                  </a:lnTo>
                  <a:lnTo>
                    <a:pt x="1027655" y="3680787"/>
                  </a:lnTo>
                  <a:lnTo>
                    <a:pt x="997903" y="3644373"/>
                  </a:lnTo>
                  <a:lnTo>
                    <a:pt x="973220" y="3603712"/>
                  </a:lnTo>
                  <a:lnTo>
                    <a:pt x="954120" y="3559350"/>
                  </a:lnTo>
                  <a:lnTo>
                    <a:pt x="941117" y="3511834"/>
                  </a:lnTo>
                  <a:lnTo>
                    <a:pt x="934726" y="3461709"/>
                  </a:lnTo>
                  <a:lnTo>
                    <a:pt x="914258" y="3503718"/>
                  </a:lnTo>
                  <a:lnTo>
                    <a:pt x="888382" y="3540721"/>
                  </a:lnTo>
                  <a:lnTo>
                    <a:pt x="857839" y="3572396"/>
                  </a:lnTo>
                  <a:lnTo>
                    <a:pt x="823368" y="3598422"/>
                  </a:lnTo>
                  <a:lnTo>
                    <a:pt x="785709" y="3618477"/>
                  </a:lnTo>
                  <a:lnTo>
                    <a:pt x="745602" y="3632239"/>
                  </a:lnTo>
                  <a:lnTo>
                    <a:pt x="703785" y="3639387"/>
                  </a:lnTo>
                  <a:lnTo>
                    <a:pt x="661000" y="3639598"/>
                  </a:lnTo>
                  <a:lnTo>
                    <a:pt x="617986" y="3632552"/>
                  </a:lnTo>
                  <a:lnTo>
                    <a:pt x="575481" y="3617926"/>
                  </a:lnTo>
                  <a:lnTo>
                    <a:pt x="535745" y="3596288"/>
                  </a:lnTo>
                  <a:lnTo>
                    <a:pt x="500743" y="3568933"/>
                  </a:lnTo>
                  <a:lnTo>
                    <a:pt x="470781" y="3536643"/>
                  </a:lnTo>
                  <a:lnTo>
                    <a:pt x="446162" y="3500201"/>
                  </a:lnTo>
                  <a:lnTo>
                    <a:pt x="427191" y="3460388"/>
                  </a:lnTo>
                  <a:lnTo>
                    <a:pt x="414172" y="3417986"/>
                  </a:lnTo>
                  <a:lnTo>
                    <a:pt x="407410" y="3373778"/>
                  </a:lnTo>
                  <a:lnTo>
                    <a:pt x="407208" y="3328546"/>
                  </a:lnTo>
                  <a:lnTo>
                    <a:pt x="413871" y="3283071"/>
                  </a:lnTo>
                  <a:lnTo>
                    <a:pt x="427703" y="3238137"/>
                  </a:lnTo>
                  <a:lnTo>
                    <a:pt x="429135" y="3234524"/>
                  </a:lnTo>
                  <a:lnTo>
                    <a:pt x="430622" y="3230945"/>
                  </a:lnTo>
                  <a:lnTo>
                    <a:pt x="432187" y="3227400"/>
                  </a:lnTo>
                  <a:lnTo>
                    <a:pt x="386367" y="3216399"/>
                  </a:lnTo>
                  <a:lnTo>
                    <a:pt x="342811" y="3200576"/>
                  </a:lnTo>
                  <a:lnTo>
                    <a:pt x="301736" y="3180251"/>
                  </a:lnTo>
                  <a:lnTo>
                    <a:pt x="263355" y="3155745"/>
                  </a:lnTo>
                  <a:lnTo>
                    <a:pt x="227884" y="3127378"/>
                  </a:lnTo>
                  <a:lnTo>
                    <a:pt x="195536" y="3095472"/>
                  </a:lnTo>
                  <a:lnTo>
                    <a:pt x="166527" y="3060347"/>
                  </a:lnTo>
                  <a:lnTo>
                    <a:pt x="141071" y="3022323"/>
                  </a:lnTo>
                  <a:lnTo>
                    <a:pt x="119382" y="2981721"/>
                  </a:lnTo>
                  <a:lnTo>
                    <a:pt x="101676" y="2938862"/>
                  </a:lnTo>
                  <a:lnTo>
                    <a:pt x="88166" y="2894066"/>
                  </a:lnTo>
                  <a:lnTo>
                    <a:pt x="79068" y="2847654"/>
                  </a:lnTo>
                  <a:lnTo>
                    <a:pt x="74596" y="2799947"/>
                  </a:lnTo>
                  <a:lnTo>
                    <a:pt x="74965" y="2751265"/>
                  </a:lnTo>
                  <a:lnTo>
                    <a:pt x="80389" y="2701929"/>
                  </a:lnTo>
                  <a:lnTo>
                    <a:pt x="91595" y="2650700"/>
                  </a:lnTo>
                  <a:lnTo>
                    <a:pt x="108125" y="2601656"/>
                  </a:lnTo>
                  <a:lnTo>
                    <a:pt x="129696" y="2555208"/>
                  </a:lnTo>
                  <a:lnTo>
                    <a:pt x="156026" y="2511770"/>
                  </a:lnTo>
                  <a:lnTo>
                    <a:pt x="186832" y="2471756"/>
                  </a:lnTo>
                  <a:lnTo>
                    <a:pt x="221831" y="2435577"/>
                  </a:lnTo>
                  <a:lnTo>
                    <a:pt x="260741" y="2403648"/>
                  </a:lnTo>
                  <a:lnTo>
                    <a:pt x="303279" y="2376379"/>
                  </a:lnTo>
                  <a:close/>
                </a:path>
              </a:pathLst>
            </a:custGeom>
            <a:ln w="7994">
              <a:solidFill>
                <a:srgbClr val="000000"/>
              </a:solidFill>
            </a:ln>
          </p:spPr>
          <p:txBody>
            <a:bodyPr wrap="square" lIns="0" tIns="0" rIns="0" bIns="0" rtlCol="0"/>
            <a:lstStyle/>
            <a:p>
              <a:endParaRPr/>
            </a:p>
          </p:txBody>
        </p:sp>
        <p:sp>
          <p:nvSpPr>
            <p:cNvPr id="5" name="object 5"/>
            <p:cNvSpPr/>
            <p:nvPr/>
          </p:nvSpPr>
          <p:spPr>
            <a:xfrm>
              <a:off x="2506525" y="1252410"/>
              <a:ext cx="107314" cy="61594"/>
            </a:xfrm>
            <a:custGeom>
              <a:avLst/>
              <a:gdLst/>
              <a:ahLst/>
              <a:cxnLst/>
              <a:rect l="l" t="t" r="r" b="b"/>
              <a:pathLst>
                <a:path w="107315" h="61594">
                  <a:moveTo>
                    <a:pt x="84977" y="0"/>
                  </a:moveTo>
                  <a:lnTo>
                    <a:pt x="79682" y="666"/>
                  </a:lnTo>
                  <a:lnTo>
                    <a:pt x="0" y="61353"/>
                  </a:lnTo>
                  <a:lnTo>
                    <a:pt x="49270" y="61019"/>
                  </a:lnTo>
                  <a:lnTo>
                    <a:pt x="92253" y="46905"/>
                  </a:lnTo>
                  <a:lnTo>
                    <a:pt x="107068" y="27831"/>
                  </a:lnTo>
                  <a:lnTo>
                    <a:pt x="106389" y="18506"/>
                  </a:lnTo>
                  <a:lnTo>
                    <a:pt x="102266" y="10097"/>
                  </a:lnTo>
                  <a:lnTo>
                    <a:pt x="94989" y="3667"/>
                  </a:lnTo>
                  <a:lnTo>
                    <a:pt x="90349" y="1000"/>
                  </a:lnTo>
                  <a:lnTo>
                    <a:pt x="84977" y="0"/>
                  </a:lnTo>
                  <a:close/>
                </a:path>
              </a:pathLst>
            </a:custGeom>
            <a:solidFill>
              <a:srgbClr val="DDDDDD"/>
            </a:solidFill>
          </p:spPr>
          <p:txBody>
            <a:bodyPr wrap="square" lIns="0" tIns="0" rIns="0" bIns="0" rtlCol="0"/>
            <a:lstStyle/>
            <a:p>
              <a:endParaRPr/>
            </a:p>
          </p:txBody>
        </p:sp>
        <p:sp>
          <p:nvSpPr>
            <p:cNvPr id="6" name="object 6"/>
            <p:cNvSpPr/>
            <p:nvPr/>
          </p:nvSpPr>
          <p:spPr>
            <a:xfrm>
              <a:off x="2506260" y="1239407"/>
              <a:ext cx="81203" cy="7435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06259" y="1239406"/>
              <a:ext cx="81280" cy="74930"/>
            </a:xfrm>
            <a:custGeom>
              <a:avLst/>
              <a:gdLst/>
              <a:ahLst/>
              <a:cxnLst/>
              <a:rect l="l" t="t" r="r" b="b"/>
              <a:pathLst>
                <a:path w="81280" h="74930">
                  <a:moveTo>
                    <a:pt x="0" y="74357"/>
                  </a:moveTo>
                  <a:lnTo>
                    <a:pt x="0" y="53684"/>
                  </a:lnTo>
                  <a:lnTo>
                    <a:pt x="81203" y="0"/>
                  </a:lnTo>
                  <a:lnTo>
                    <a:pt x="81203" y="26786"/>
                  </a:lnTo>
                  <a:lnTo>
                    <a:pt x="0" y="74357"/>
                  </a:lnTo>
                  <a:close/>
                </a:path>
              </a:pathLst>
            </a:custGeom>
            <a:ln w="7997">
              <a:solidFill>
                <a:srgbClr val="FFFFFF"/>
              </a:solidFill>
            </a:ln>
          </p:spPr>
          <p:txBody>
            <a:bodyPr wrap="square" lIns="0" tIns="0" rIns="0" bIns="0" rtlCol="0"/>
            <a:lstStyle/>
            <a:p>
              <a:endParaRPr/>
            </a:p>
          </p:txBody>
        </p:sp>
        <p:sp>
          <p:nvSpPr>
            <p:cNvPr id="8" name="object 8"/>
            <p:cNvSpPr/>
            <p:nvPr/>
          </p:nvSpPr>
          <p:spPr>
            <a:xfrm>
              <a:off x="2332042" y="1136706"/>
              <a:ext cx="255420" cy="1563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332042" y="1136707"/>
              <a:ext cx="255904" cy="156845"/>
            </a:xfrm>
            <a:custGeom>
              <a:avLst/>
              <a:gdLst/>
              <a:ahLst/>
              <a:cxnLst/>
              <a:rect l="l" t="t" r="r" b="b"/>
              <a:pathLst>
                <a:path w="255905" h="156844">
                  <a:moveTo>
                    <a:pt x="0" y="55017"/>
                  </a:moveTo>
                  <a:lnTo>
                    <a:pt x="78251" y="0"/>
                  </a:lnTo>
                  <a:lnTo>
                    <a:pt x="255420" y="102699"/>
                  </a:lnTo>
                  <a:lnTo>
                    <a:pt x="174216" y="156384"/>
                  </a:lnTo>
                  <a:lnTo>
                    <a:pt x="0" y="55017"/>
                  </a:lnTo>
                  <a:close/>
                </a:path>
              </a:pathLst>
            </a:custGeom>
            <a:ln w="7999">
              <a:solidFill>
                <a:srgbClr val="FFFFFF"/>
              </a:solidFill>
            </a:ln>
          </p:spPr>
          <p:txBody>
            <a:bodyPr wrap="square" lIns="0" tIns="0" rIns="0" bIns="0" rtlCol="0"/>
            <a:lstStyle/>
            <a:p>
              <a:endParaRPr/>
            </a:p>
          </p:txBody>
        </p:sp>
        <p:sp>
          <p:nvSpPr>
            <p:cNvPr id="10" name="object 10"/>
            <p:cNvSpPr/>
            <p:nvPr/>
          </p:nvSpPr>
          <p:spPr>
            <a:xfrm>
              <a:off x="2627320" y="1090581"/>
              <a:ext cx="205868" cy="14137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455324" y="956647"/>
              <a:ext cx="332927" cy="19484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455324" y="956648"/>
              <a:ext cx="333375" cy="194945"/>
            </a:xfrm>
            <a:custGeom>
              <a:avLst/>
              <a:gdLst/>
              <a:ahLst/>
              <a:cxnLst/>
              <a:rect l="l" t="t" r="r" b="b"/>
              <a:pathLst>
                <a:path w="333375" h="194944">
                  <a:moveTo>
                    <a:pt x="171996" y="194840"/>
                  </a:moveTo>
                  <a:lnTo>
                    <a:pt x="332927" y="101143"/>
                  </a:lnTo>
                  <a:lnTo>
                    <a:pt x="160187" y="0"/>
                  </a:lnTo>
                  <a:lnTo>
                    <a:pt x="0" y="95253"/>
                  </a:lnTo>
                  <a:lnTo>
                    <a:pt x="38151" y="128069"/>
                  </a:lnTo>
                  <a:lnTo>
                    <a:pt x="79867" y="155800"/>
                  </a:lnTo>
                  <a:lnTo>
                    <a:pt x="124648" y="178154"/>
                  </a:lnTo>
                  <a:lnTo>
                    <a:pt x="171996" y="194840"/>
                  </a:lnTo>
                  <a:close/>
                </a:path>
              </a:pathLst>
            </a:custGeom>
            <a:ln w="7999">
              <a:solidFill>
                <a:srgbClr val="FFFFFF"/>
              </a:solidFill>
            </a:ln>
          </p:spPr>
          <p:txBody>
            <a:bodyPr wrap="square" lIns="0" tIns="0" rIns="0" bIns="0" rtlCol="0"/>
            <a:lstStyle/>
            <a:p>
              <a:endParaRPr/>
            </a:p>
          </p:txBody>
        </p:sp>
        <p:sp>
          <p:nvSpPr>
            <p:cNvPr id="13" name="object 13"/>
            <p:cNvSpPr/>
            <p:nvPr/>
          </p:nvSpPr>
          <p:spPr>
            <a:xfrm>
              <a:off x="2639130" y="936864"/>
              <a:ext cx="33808" cy="18639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639130" y="936863"/>
              <a:ext cx="34290" cy="186690"/>
            </a:xfrm>
            <a:custGeom>
              <a:avLst/>
              <a:gdLst/>
              <a:ahLst/>
              <a:cxnLst/>
              <a:rect l="l" t="t" r="r" b="b"/>
              <a:pathLst>
                <a:path w="34290" h="186690">
                  <a:moveTo>
                    <a:pt x="0" y="186393"/>
                  </a:moveTo>
                  <a:lnTo>
                    <a:pt x="0" y="19784"/>
                  </a:lnTo>
                  <a:lnTo>
                    <a:pt x="33808" y="0"/>
                  </a:lnTo>
                  <a:lnTo>
                    <a:pt x="32488" y="158162"/>
                  </a:lnTo>
                  <a:lnTo>
                    <a:pt x="0" y="186393"/>
                  </a:lnTo>
                  <a:close/>
                </a:path>
              </a:pathLst>
            </a:custGeom>
            <a:ln w="7991">
              <a:solidFill>
                <a:srgbClr val="FFFFFF"/>
              </a:solidFill>
            </a:ln>
          </p:spPr>
          <p:txBody>
            <a:bodyPr wrap="square" lIns="0" tIns="0" rIns="0" bIns="0" rtlCol="0"/>
            <a:lstStyle/>
            <a:p>
              <a:endParaRPr/>
            </a:p>
          </p:txBody>
        </p:sp>
        <p:sp>
          <p:nvSpPr>
            <p:cNvPr id="15" name="object 15"/>
            <p:cNvSpPr/>
            <p:nvPr/>
          </p:nvSpPr>
          <p:spPr>
            <a:xfrm>
              <a:off x="2671618" y="928416"/>
              <a:ext cx="63488" cy="15027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671618" y="928417"/>
              <a:ext cx="63500" cy="150495"/>
            </a:xfrm>
            <a:custGeom>
              <a:avLst/>
              <a:gdLst/>
              <a:ahLst/>
              <a:cxnLst/>
              <a:rect l="l" t="t" r="r" b="b"/>
              <a:pathLst>
                <a:path w="63500" h="150494">
                  <a:moveTo>
                    <a:pt x="1198" y="24007"/>
                  </a:moveTo>
                  <a:lnTo>
                    <a:pt x="63488" y="0"/>
                  </a:lnTo>
                  <a:lnTo>
                    <a:pt x="63488" y="98142"/>
                  </a:lnTo>
                  <a:lnTo>
                    <a:pt x="0" y="150270"/>
                  </a:lnTo>
                  <a:lnTo>
                    <a:pt x="1198" y="24007"/>
                  </a:lnTo>
                  <a:close/>
                </a:path>
              </a:pathLst>
            </a:custGeom>
            <a:ln w="7993">
              <a:solidFill>
                <a:srgbClr val="FFFFFF"/>
              </a:solidFill>
            </a:ln>
          </p:spPr>
          <p:txBody>
            <a:bodyPr wrap="square" lIns="0" tIns="0" rIns="0" bIns="0" rtlCol="0"/>
            <a:lstStyle/>
            <a:p>
              <a:endParaRPr/>
            </a:p>
          </p:txBody>
        </p:sp>
        <p:sp>
          <p:nvSpPr>
            <p:cNvPr id="17" name="object 17"/>
            <p:cNvSpPr/>
            <p:nvPr/>
          </p:nvSpPr>
          <p:spPr>
            <a:xfrm>
              <a:off x="2571225" y="862951"/>
              <a:ext cx="163883" cy="8947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2571225" y="862951"/>
              <a:ext cx="164465" cy="89535"/>
            </a:xfrm>
            <a:custGeom>
              <a:avLst/>
              <a:gdLst/>
              <a:ahLst/>
              <a:cxnLst/>
              <a:rect l="l" t="t" r="r" b="b"/>
              <a:pathLst>
                <a:path w="164465" h="89534">
                  <a:moveTo>
                    <a:pt x="101593" y="89473"/>
                  </a:moveTo>
                  <a:lnTo>
                    <a:pt x="101715" y="73912"/>
                  </a:lnTo>
                  <a:lnTo>
                    <a:pt x="0" y="14782"/>
                  </a:lnTo>
                  <a:lnTo>
                    <a:pt x="51667" y="0"/>
                  </a:lnTo>
                  <a:lnTo>
                    <a:pt x="163883" y="65465"/>
                  </a:lnTo>
                  <a:lnTo>
                    <a:pt x="101593" y="89473"/>
                  </a:lnTo>
                  <a:close/>
                </a:path>
              </a:pathLst>
            </a:custGeom>
            <a:ln w="8000">
              <a:solidFill>
                <a:srgbClr val="FFFFFF"/>
              </a:solidFill>
            </a:ln>
          </p:spPr>
          <p:txBody>
            <a:bodyPr wrap="square" lIns="0" tIns="0" rIns="0" bIns="0" rtlCol="0"/>
            <a:lstStyle/>
            <a:p>
              <a:endParaRPr/>
            </a:p>
          </p:txBody>
        </p:sp>
        <p:sp>
          <p:nvSpPr>
            <p:cNvPr id="19" name="object 19"/>
            <p:cNvSpPr/>
            <p:nvPr/>
          </p:nvSpPr>
          <p:spPr>
            <a:xfrm>
              <a:off x="2627320" y="1057792"/>
              <a:ext cx="160930" cy="165275"/>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2627320" y="1057792"/>
              <a:ext cx="161290" cy="165735"/>
            </a:xfrm>
            <a:custGeom>
              <a:avLst/>
              <a:gdLst/>
              <a:ahLst/>
              <a:cxnLst/>
              <a:rect l="l" t="t" r="r" b="b"/>
              <a:pathLst>
                <a:path w="161290" h="165734">
                  <a:moveTo>
                    <a:pt x="0" y="93697"/>
                  </a:moveTo>
                  <a:lnTo>
                    <a:pt x="160930" y="0"/>
                  </a:lnTo>
                  <a:lnTo>
                    <a:pt x="160930" y="71467"/>
                  </a:lnTo>
                  <a:lnTo>
                    <a:pt x="0" y="165275"/>
                  </a:lnTo>
                  <a:lnTo>
                    <a:pt x="0" y="93697"/>
                  </a:lnTo>
                  <a:close/>
                </a:path>
              </a:pathLst>
            </a:custGeom>
            <a:ln w="7996">
              <a:solidFill>
                <a:srgbClr val="FFFFFF"/>
              </a:solidFill>
            </a:ln>
          </p:spPr>
          <p:txBody>
            <a:bodyPr wrap="square" lIns="0" tIns="0" rIns="0" bIns="0" rtlCol="0"/>
            <a:lstStyle/>
            <a:p>
              <a:endParaRPr/>
            </a:p>
          </p:txBody>
        </p:sp>
        <p:sp>
          <p:nvSpPr>
            <p:cNvPr id="21" name="object 21"/>
            <p:cNvSpPr/>
            <p:nvPr/>
          </p:nvSpPr>
          <p:spPr>
            <a:xfrm>
              <a:off x="2494449" y="856948"/>
              <a:ext cx="178490" cy="9969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2494449" y="856948"/>
              <a:ext cx="179070" cy="100330"/>
            </a:xfrm>
            <a:custGeom>
              <a:avLst/>
              <a:gdLst/>
              <a:ahLst/>
              <a:cxnLst/>
              <a:rect l="l" t="t" r="r" b="b"/>
              <a:pathLst>
                <a:path w="179069" h="100330">
                  <a:moveTo>
                    <a:pt x="0" y="16338"/>
                  </a:moveTo>
                  <a:lnTo>
                    <a:pt x="41334" y="0"/>
                  </a:lnTo>
                  <a:lnTo>
                    <a:pt x="76874" y="20895"/>
                  </a:lnTo>
                  <a:lnTo>
                    <a:pt x="178490" y="79914"/>
                  </a:lnTo>
                  <a:lnTo>
                    <a:pt x="144681" y="99698"/>
                  </a:lnTo>
                  <a:lnTo>
                    <a:pt x="105436" y="84642"/>
                  </a:lnTo>
                  <a:lnTo>
                    <a:pt x="68045" y="65604"/>
                  </a:lnTo>
                  <a:lnTo>
                    <a:pt x="32801" y="42774"/>
                  </a:lnTo>
                  <a:lnTo>
                    <a:pt x="0" y="16338"/>
                  </a:lnTo>
                  <a:close/>
                </a:path>
              </a:pathLst>
            </a:custGeom>
            <a:ln w="7999">
              <a:solidFill>
                <a:srgbClr val="FFFFFF"/>
              </a:solidFill>
            </a:ln>
          </p:spPr>
          <p:txBody>
            <a:bodyPr wrap="square" lIns="0" tIns="0" rIns="0" bIns="0" rtlCol="0"/>
            <a:lstStyle/>
            <a:p>
              <a:endParaRPr/>
            </a:p>
          </p:txBody>
        </p:sp>
        <p:sp>
          <p:nvSpPr>
            <p:cNvPr id="23" name="object 23"/>
            <p:cNvSpPr/>
            <p:nvPr/>
          </p:nvSpPr>
          <p:spPr>
            <a:xfrm>
              <a:off x="2332042" y="1191724"/>
              <a:ext cx="174216" cy="122039"/>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2332043" y="1191724"/>
              <a:ext cx="174625" cy="122555"/>
            </a:xfrm>
            <a:custGeom>
              <a:avLst/>
              <a:gdLst/>
              <a:ahLst/>
              <a:cxnLst/>
              <a:rect l="l" t="t" r="r" b="b"/>
              <a:pathLst>
                <a:path w="174625" h="122555">
                  <a:moveTo>
                    <a:pt x="0" y="0"/>
                  </a:moveTo>
                  <a:lnTo>
                    <a:pt x="174216" y="101366"/>
                  </a:lnTo>
                  <a:lnTo>
                    <a:pt x="174216" y="122039"/>
                  </a:lnTo>
                  <a:lnTo>
                    <a:pt x="0" y="20895"/>
                  </a:lnTo>
                  <a:lnTo>
                    <a:pt x="0" y="0"/>
                  </a:lnTo>
                  <a:close/>
                </a:path>
              </a:pathLst>
            </a:custGeom>
            <a:ln w="7998">
              <a:solidFill>
                <a:srgbClr val="000000"/>
              </a:solidFill>
            </a:ln>
          </p:spPr>
          <p:txBody>
            <a:bodyPr wrap="square" lIns="0" tIns="0" rIns="0" bIns="0" rtlCol="0"/>
            <a:lstStyle/>
            <a:p>
              <a:endParaRPr/>
            </a:p>
          </p:txBody>
        </p:sp>
        <p:sp>
          <p:nvSpPr>
            <p:cNvPr id="25" name="object 25"/>
            <p:cNvSpPr/>
            <p:nvPr/>
          </p:nvSpPr>
          <p:spPr>
            <a:xfrm>
              <a:off x="2351011" y="1147043"/>
              <a:ext cx="213360" cy="132715"/>
            </a:xfrm>
            <a:custGeom>
              <a:avLst/>
              <a:gdLst/>
              <a:ahLst/>
              <a:cxnLst/>
              <a:rect l="l" t="t" r="r" b="b"/>
              <a:pathLst>
                <a:path w="213359" h="132715">
                  <a:moveTo>
                    <a:pt x="152983" y="117815"/>
                  </a:moveTo>
                  <a:lnTo>
                    <a:pt x="142339" y="124818"/>
                  </a:lnTo>
                  <a:lnTo>
                    <a:pt x="155114" y="132487"/>
                  </a:lnTo>
                  <a:lnTo>
                    <a:pt x="165759" y="125485"/>
                  </a:lnTo>
                  <a:lnTo>
                    <a:pt x="152983" y="117815"/>
                  </a:lnTo>
                  <a:close/>
                </a:path>
                <a:path w="213359" h="132715">
                  <a:moveTo>
                    <a:pt x="168800" y="107145"/>
                  </a:moveTo>
                  <a:lnTo>
                    <a:pt x="158155" y="114148"/>
                  </a:lnTo>
                  <a:lnTo>
                    <a:pt x="170931" y="121817"/>
                  </a:lnTo>
                  <a:lnTo>
                    <a:pt x="181575" y="114815"/>
                  </a:lnTo>
                  <a:lnTo>
                    <a:pt x="168800" y="107145"/>
                  </a:lnTo>
                  <a:close/>
                </a:path>
                <a:path w="213359" h="132715">
                  <a:moveTo>
                    <a:pt x="129264" y="103477"/>
                  </a:moveTo>
                  <a:lnTo>
                    <a:pt x="118619" y="110480"/>
                  </a:lnTo>
                  <a:lnTo>
                    <a:pt x="131384" y="118149"/>
                  </a:lnTo>
                  <a:lnTo>
                    <a:pt x="142028" y="111147"/>
                  </a:lnTo>
                  <a:lnTo>
                    <a:pt x="129264" y="103477"/>
                  </a:lnTo>
                  <a:close/>
                </a:path>
                <a:path w="213359" h="132715">
                  <a:moveTo>
                    <a:pt x="184617" y="96475"/>
                  </a:moveTo>
                  <a:lnTo>
                    <a:pt x="173972" y="103477"/>
                  </a:lnTo>
                  <a:lnTo>
                    <a:pt x="186748" y="111147"/>
                  </a:lnTo>
                  <a:lnTo>
                    <a:pt x="197392" y="104144"/>
                  </a:lnTo>
                  <a:lnTo>
                    <a:pt x="184617" y="96475"/>
                  </a:lnTo>
                  <a:close/>
                </a:path>
                <a:path w="213359" h="132715">
                  <a:moveTo>
                    <a:pt x="145080" y="92807"/>
                  </a:moveTo>
                  <a:lnTo>
                    <a:pt x="134436" y="99810"/>
                  </a:lnTo>
                  <a:lnTo>
                    <a:pt x="147200" y="107479"/>
                  </a:lnTo>
                  <a:lnTo>
                    <a:pt x="157845" y="100477"/>
                  </a:lnTo>
                  <a:lnTo>
                    <a:pt x="145080" y="92807"/>
                  </a:lnTo>
                  <a:close/>
                </a:path>
                <a:path w="213359" h="132715">
                  <a:moveTo>
                    <a:pt x="58094" y="60575"/>
                  </a:moveTo>
                  <a:lnTo>
                    <a:pt x="47450" y="67577"/>
                  </a:lnTo>
                  <a:lnTo>
                    <a:pt x="107664" y="103811"/>
                  </a:lnTo>
                  <a:lnTo>
                    <a:pt x="118308" y="96809"/>
                  </a:lnTo>
                  <a:lnTo>
                    <a:pt x="58094" y="60575"/>
                  </a:lnTo>
                  <a:close/>
                </a:path>
                <a:path w="213359" h="132715">
                  <a:moveTo>
                    <a:pt x="200433" y="85805"/>
                  </a:moveTo>
                  <a:lnTo>
                    <a:pt x="189789" y="92807"/>
                  </a:lnTo>
                  <a:lnTo>
                    <a:pt x="202564" y="100477"/>
                  </a:lnTo>
                  <a:lnTo>
                    <a:pt x="213209" y="93474"/>
                  </a:lnTo>
                  <a:lnTo>
                    <a:pt x="200433" y="85805"/>
                  </a:lnTo>
                  <a:close/>
                </a:path>
                <a:path w="213359" h="132715">
                  <a:moveTo>
                    <a:pt x="160897" y="82137"/>
                  </a:moveTo>
                  <a:lnTo>
                    <a:pt x="150253" y="89251"/>
                  </a:lnTo>
                  <a:lnTo>
                    <a:pt x="163017" y="96809"/>
                  </a:lnTo>
                  <a:lnTo>
                    <a:pt x="173661" y="89806"/>
                  </a:lnTo>
                  <a:lnTo>
                    <a:pt x="160897" y="82137"/>
                  </a:lnTo>
                  <a:close/>
                </a:path>
                <a:path w="213359" h="132715">
                  <a:moveTo>
                    <a:pt x="121350" y="78581"/>
                  </a:moveTo>
                  <a:lnTo>
                    <a:pt x="110705" y="85583"/>
                  </a:lnTo>
                  <a:lnTo>
                    <a:pt x="123481" y="93141"/>
                  </a:lnTo>
                  <a:lnTo>
                    <a:pt x="134125" y="86139"/>
                  </a:lnTo>
                  <a:lnTo>
                    <a:pt x="121350" y="78581"/>
                  </a:lnTo>
                  <a:close/>
                </a:path>
                <a:path w="213359" h="132715">
                  <a:moveTo>
                    <a:pt x="176714" y="71578"/>
                  </a:moveTo>
                  <a:lnTo>
                    <a:pt x="166069" y="78581"/>
                  </a:lnTo>
                  <a:lnTo>
                    <a:pt x="178834" y="86139"/>
                  </a:lnTo>
                  <a:lnTo>
                    <a:pt x="189478" y="79136"/>
                  </a:lnTo>
                  <a:lnTo>
                    <a:pt x="176714" y="71578"/>
                  </a:lnTo>
                  <a:close/>
                </a:path>
                <a:path w="213359" h="132715">
                  <a:moveTo>
                    <a:pt x="137166" y="67910"/>
                  </a:moveTo>
                  <a:lnTo>
                    <a:pt x="126522" y="74913"/>
                  </a:lnTo>
                  <a:lnTo>
                    <a:pt x="139298" y="82471"/>
                  </a:lnTo>
                  <a:lnTo>
                    <a:pt x="149942" y="75468"/>
                  </a:lnTo>
                  <a:lnTo>
                    <a:pt x="137166" y="67910"/>
                  </a:lnTo>
                  <a:close/>
                </a:path>
                <a:path w="213359" h="132715">
                  <a:moveTo>
                    <a:pt x="97630" y="64243"/>
                  </a:moveTo>
                  <a:lnTo>
                    <a:pt x="86986" y="71245"/>
                  </a:lnTo>
                  <a:lnTo>
                    <a:pt x="99761" y="78803"/>
                  </a:lnTo>
                  <a:lnTo>
                    <a:pt x="110406" y="71801"/>
                  </a:lnTo>
                  <a:lnTo>
                    <a:pt x="97630" y="64243"/>
                  </a:lnTo>
                  <a:close/>
                </a:path>
                <a:path w="213359" h="132715">
                  <a:moveTo>
                    <a:pt x="152983" y="57240"/>
                  </a:moveTo>
                  <a:lnTo>
                    <a:pt x="142339" y="64243"/>
                  </a:lnTo>
                  <a:lnTo>
                    <a:pt x="155114" y="71801"/>
                  </a:lnTo>
                  <a:lnTo>
                    <a:pt x="165759" y="64798"/>
                  </a:lnTo>
                  <a:lnTo>
                    <a:pt x="152983" y="57240"/>
                  </a:lnTo>
                  <a:close/>
                </a:path>
                <a:path w="213359" h="132715">
                  <a:moveTo>
                    <a:pt x="113447" y="53572"/>
                  </a:moveTo>
                  <a:lnTo>
                    <a:pt x="102803" y="60575"/>
                  </a:lnTo>
                  <a:lnTo>
                    <a:pt x="115578" y="68133"/>
                  </a:lnTo>
                  <a:lnTo>
                    <a:pt x="126222" y="61130"/>
                  </a:lnTo>
                  <a:lnTo>
                    <a:pt x="113447" y="53572"/>
                  </a:lnTo>
                  <a:close/>
                </a:path>
                <a:path w="213359" h="132715">
                  <a:moveTo>
                    <a:pt x="73911" y="49905"/>
                  </a:moveTo>
                  <a:lnTo>
                    <a:pt x="63266" y="56907"/>
                  </a:lnTo>
                  <a:lnTo>
                    <a:pt x="76031" y="64576"/>
                  </a:lnTo>
                  <a:lnTo>
                    <a:pt x="86686" y="57574"/>
                  </a:lnTo>
                  <a:lnTo>
                    <a:pt x="73911" y="49905"/>
                  </a:lnTo>
                  <a:close/>
                </a:path>
                <a:path w="213359" h="132715">
                  <a:moveTo>
                    <a:pt x="34363" y="46237"/>
                  </a:moveTo>
                  <a:lnTo>
                    <a:pt x="23719" y="53239"/>
                  </a:lnTo>
                  <a:lnTo>
                    <a:pt x="36494" y="60908"/>
                  </a:lnTo>
                  <a:lnTo>
                    <a:pt x="47139" y="53906"/>
                  </a:lnTo>
                  <a:lnTo>
                    <a:pt x="34363" y="46237"/>
                  </a:lnTo>
                  <a:close/>
                </a:path>
                <a:path w="213359" h="132715">
                  <a:moveTo>
                    <a:pt x="129264" y="42902"/>
                  </a:moveTo>
                  <a:lnTo>
                    <a:pt x="118619" y="49905"/>
                  </a:lnTo>
                  <a:lnTo>
                    <a:pt x="131395" y="57463"/>
                  </a:lnTo>
                  <a:lnTo>
                    <a:pt x="142039" y="50460"/>
                  </a:lnTo>
                  <a:lnTo>
                    <a:pt x="129264" y="42902"/>
                  </a:lnTo>
                  <a:close/>
                </a:path>
                <a:path w="213359" h="132715">
                  <a:moveTo>
                    <a:pt x="89727" y="39234"/>
                  </a:moveTo>
                  <a:lnTo>
                    <a:pt x="79083" y="46237"/>
                  </a:lnTo>
                  <a:lnTo>
                    <a:pt x="91847" y="53906"/>
                  </a:lnTo>
                  <a:lnTo>
                    <a:pt x="102503" y="46904"/>
                  </a:lnTo>
                  <a:lnTo>
                    <a:pt x="89727" y="39234"/>
                  </a:lnTo>
                  <a:close/>
                </a:path>
                <a:path w="213359" h="132715">
                  <a:moveTo>
                    <a:pt x="50180" y="35567"/>
                  </a:moveTo>
                  <a:lnTo>
                    <a:pt x="39536" y="42569"/>
                  </a:lnTo>
                  <a:lnTo>
                    <a:pt x="52311" y="50238"/>
                  </a:lnTo>
                  <a:lnTo>
                    <a:pt x="62956" y="43236"/>
                  </a:lnTo>
                  <a:lnTo>
                    <a:pt x="50180" y="35567"/>
                  </a:lnTo>
                  <a:close/>
                </a:path>
                <a:path w="213359" h="132715">
                  <a:moveTo>
                    <a:pt x="10644" y="31899"/>
                  </a:moveTo>
                  <a:lnTo>
                    <a:pt x="0" y="38901"/>
                  </a:lnTo>
                  <a:lnTo>
                    <a:pt x="12775" y="46570"/>
                  </a:lnTo>
                  <a:lnTo>
                    <a:pt x="23419" y="39568"/>
                  </a:lnTo>
                  <a:lnTo>
                    <a:pt x="10644" y="31899"/>
                  </a:lnTo>
                  <a:close/>
                </a:path>
                <a:path w="213359" h="132715">
                  <a:moveTo>
                    <a:pt x="105544" y="28564"/>
                  </a:moveTo>
                  <a:lnTo>
                    <a:pt x="94900" y="35567"/>
                  </a:lnTo>
                  <a:lnTo>
                    <a:pt x="107664" y="43236"/>
                  </a:lnTo>
                  <a:lnTo>
                    <a:pt x="118320" y="36233"/>
                  </a:lnTo>
                  <a:lnTo>
                    <a:pt x="105544" y="28564"/>
                  </a:lnTo>
                  <a:close/>
                </a:path>
                <a:path w="213359" h="132715">
                  <a:moveTo>
                    <a:pt x="65997" y="24896"/>
                  </a:moveTo>
                  <a:lnTo>
                    <a:pt x="55352" y="31899"/>
                  </a:lnTo>
                  <a:lnTo>
                    <a:pt x="68128" y="39568"/>
                  </a:lnTo>
                  <a:lnTo>
                    <a:pt x="78772" y="32566"/>
                  </a:lnTo>
                  <a:lnTo>
                    <a:pt x="65997" y="24896"/>
                  </a:lnTo>
                  <a:close/>
                </a:path>
                <a:path w="213359" h="132715">
                  <a:moveTo>
                    <a:pt x="26461" y="21229"/>
                  </a:moveTo>
                  <a:lnTo>
                    <a:pt x="15816" y="28342"/>
                  </a:lnTo>
                  <a:lnTo>
                    <a:pt x="28592" y="35900"/>
                  </a:lnTo>
                  <a:lnTo>
                    <a:pt x="39236" y="28898"/>
                  </a:lnTo>
                  <a:lnTo>
                    <a:pt x="26461" y="21229"/>
                  </a:lnTo>
                  <a:close/>
                </a:path>
                <a:path w="213359" h="132715">
                  <a:moveTo>
                    <a:pt x="81814" y="14226"/>
                  </a:moveTo>
                  <a:lnTo>
                    <a:pt x="71169" y="21229"/>
                  </a:lnTo>
                  <a:lnTo>
                    <a:pt x="83945" y="28898"/>
                  </a:lnTo>
                  <a:lnTo>
                    <a:pt x="94589" y="21895"/>
                  </a:lnTo>
                  <a:lnTo>
                    <a:pt x="81814" y="14226"/>
                  </a:lnTo>
                  <a:close/>
                </a:path>
                <a:path w="213359" h="132715">
                  <a:moveTo>
                    <a:pt x="42277" y="10670"/>
                  </a:moveTo>
                  <a:lnTo>
                    <a:pt x="31633" y="17672"/>
                  </a:lnTo>
                  <a:lnTo>
                    <a:pt x="44408" y="25230"/>
                  </a:lnTo>
                  <a:lnTo>
                    <a:pt x="55053" y="18228"/>
                  </a:lnTo>
                  <a:lnTo>
                    <a:pt x="42277" y="10670"/>
                  </a:lnTo>
                  <a:close/>
                </a:path>
                <a:path w="213359" h="132715">
                  <a:moveTo>
                    <a:pt x="58094" y="0"/>
                  </a:moveTo>
                  <a:lnTo>
                    <a:pt x="47450" y="7002"/>
                  </a:lnTo>
                  <a:lnTo>
                    <a:pt x="60225" y="14560"/>
                  </a:lnTo>
                  <a:lnTo>
                    <a:pt x="70869" y="7558"/>
                  </a:lnTo>
                  <a:lnTo>
                    <a:pt x="58094" y="0"/>
                  </a:lnTo>
                  <a:close/>
                </a:path>
              </a:pathLst>
            </a:custGeom>
            <a:solidFill>
              <a:srgbClr val="FFFFFF"/>
            </a:solidFill>
          </p:spPr>
          <p:txBody>
            <a:bodyPr wrap="square" lIns="0" tIns="0" rIns="0" bIns="0" rtlCol="0"/>
            <a:lstStyle/>
            <a:p>
              <a:endParaRPr/>
            </a:p>
          </p:txBody>
        </p:sp>
        <p:sp>
          <p:nvSpPr>
            <p:cNvPr id="26" name="object 26"/>
            <p:cNvSpPr/>
            <p:nvPr/>
          </p:nvSpPr>
          <p:spPr>
            <a:xfrm>
              <a:off x="2351022" y="1154046"/>
              <a:ext cx="213360" cy="128905"/>
            </a:xfrm>
            <a:custGeom>
              <a:avLst/>
              <a:gdLst/>
              <a:ahLst/>
              <a:cxnLst/>
              <a:rect l="l" t="t" r="r" b="b"/>
              <a:pathLst>
                <a:path w="213359" h="128905">
                  <a:moveTo>
                    <a:pt x="47450" y="0"/>
                  </a:moveTo>
                  <a:lnTo>
                    <a:pt x="47450" y="3000"/>
                  </a:lnTo>
                  <a:lnTo>
                    <a:pt x="60225" y="10670"/>
                  </a:lnTo>
                  <a:lnTo>
                    <a:pt x="60214" y="7558"/>
                  </a:lnTo>
                  <a:lnTo>
                    <a:pt x="47450" y="0"/>
                  </a:lnTo>
                  <a:close/>
                </a:path>
                <a:path w="213359" h="128905">
                  <a:moveTo>
                    <a:pt x="70858" y="555"/>
                  </a:moveTo>
                  <a:lnTo>
                    <a:pt x="60214" y="7558"/>
                  </a:lnTo>
                  <a:lnTo>
                    <a:pt x="60225" y="10551"/>
                  </a:lnTo>
                  <a:lnTo>
                    <a:pt x="70858" y="3556"/>
                  </a:lnTo>
                  <a:lnTo>
                    <a:pt x="70858" y="555"/>
                  </a:lnTo>
                  <a:close/>
                </a:path>
                <a:path w="213359" h="128905">
                  <a:moveTo>
                    <a:pt x="71169" y="14226"/>
                  </a:moveTo>
                  <a:lnTo>
                    <a:pt x="71169" y="17338"/>
                  </a:lnTo>
                  <a:lnTo>
                    <a:pt x="83933" y="24890"/>
                  </a:lnTo>
                  <a:lnTo>
                    <a:pt x="83939" y="21892"/>
                  </a:lnTo>
                  <a:lnTo>
                    <a:pt x="71169" y="14226"/>
                  </a:lnTo>
                  <a:close/>
                </a:path>
                <a:path w="213359" h="128905">
                  <a:moveTo>
                    <a:pt x="94578" y="14893"/>
                  </a:moveTo>
                  <a:lnTo>
                    <a:pt x="83939" y="21892"/>
                  </a:lnTo>
                  <a:lnTo>
                    <a:pt x="83945" y="24889"/>
                  </a:lnTo>
                  <a:lnTo>
                    <a:pt x="94578" y="17894"/>
                  </a:lnTo>
                  <a:lnTo>
                    <a:pt x="94578" y="14893"/>
                  </a:lnTo>
                  <a:close/>
                </a:path>
                <a:path w="213359" h="128905">
                  <a:moveTo>
                    <a:pt x="94889" y="28564"/>
                  </a:moveTo>
                  <a:lnTo>
                    <a:pt x="94889" y="31676"/>
                  </a:lnTo>
                  <a:lnTo>
                    <a:pt x="107664" y="39234"/>
                  </a:lnTo>
                  <a:lnTo>
                    <a:pt x="107664" y="36233"/>
                  </a:lnTo>
                  <a:lnTo>
                    <a:pt x="94889" y="28564"/>
                  </a:lnTo>
                  <a:close/>
                </a:path>
                <a:path w="213359" h="128905">
                  <a:moveTo>
                    <a:pt x="118308" y="29231"/>
                  </a:moveTo>
                  <a:lnTo>
                    <a:pt x="107664" y="36233"/>
                  </a:lnTo>
                  <a:lnTo>
                    <a:pt x="107664" y="39234"/>
                  </a:lnTo>
                  <a:lnTo>
                    <a:pt x="118308" y="32232"/>
                  </a:lnTo>
                  <a:lnTo>
                    <a:pt x="118308" y="29231"/>
                  </a:lnTo>
                  <a:close/>
                </a:path>
                <a:path w="213359" h="128905">
                  <a:moveTo>
                    <a:pt x="118608" y="42902"/>
                  </a:moveTo>
                  <a:lnTo>
                    <a:pt x="118608" y="45903"/>
                  </a:lnTo>
                  <a:lnTo>
                    <a:pt x="131384" y="53572"/>
                  </a:lnTo>
                  <a:lnTo>
                    <a:pt x="131384" y="50460"/>
                  </a:lnTo>
                  <a:lnTo>
                    <a:pt x="118608" y="42902"/>
                  </a:lnTo>
                  <a:close/>
                </a:path>
                <a:path w="213359" h="128905">
                  <a:moveTo>
                    <a:pt x="142028" y="43458"/>
                  </a:moveTo>
                  <a:lnTo>
                    <a:pt x="131384" y="50460"/>
                  </a:lnTo>
                  <a:lnTo>
                    <a:pt x="131384" y="53572"/>
                  </a:lnTo>
                  <a:lnTo>
                    <a:pt x="142028" y="46570"/>
                  </a:lnTo>
                  <a:lnTo>
                    <a:pt x="142028" y="43458"/>
                  </a:lnTo>
                  <a:close/>
                </a:path>
                <a:path w="213359" h="128905">
                  <a:moveTo>
                    <a:pt x="142328" y="57240"/>
                  </a:moveTo>
                  <a:lnTo>
                    <a:pt x="142339" y="60241"/>
                  </a:lnTo>
                  <a:lnTo>
                    <a:pt x="155103" y="67910"/>
                  </a:lnTo>
                  <a:lnTo>
                    <a:pt x="155103" y="64798"/>
                  </a:lnTo>
                  <a:lnTo>
                    <a:pt x="142328" y="57240"/>
                  </a:lnTo>
                  <a:close/>
                </a:path>
                <a:path w="213359" h="128905">
                  <a:moveTo>
                    <a:pt x="165748" y="57796"/>
                  </a:moveTo>
                  <a:lnTo>
                    <a:pt x="155103" y="64798"/>
                  </a:lnTo>
                  <a:lnTo>
                    <a:pt x="155103" y="67910"/>
                  </a:lnTo>
                  <a:lnTo>
                    <a:pt x="165748" y="60908"/>
                  </a:lnTo>
                  <a:lnTo>
                    <a:pt x="165748" y="57796"/>
                  </a:lnTo>
                  <a:close/>
                </a:path>
                <a:path w="213359" h="128905">
                  <a:moveTo>
                    <a:pt x="166058" y="71578"/>
                  </a:moveTo>
                  <a:lnTo>
                    <a:pt x="166058" y="74579"/>
                  </a:lnTo>
                  <a:lnTo>
                    <a:pt x="178834" y="82248"/>
                  </a:lnTo>
                  <a:lnTo>
                    <a:pt x="178828" y="79133"/>
                  </a:lnTo>
                  <a:lnTo>
                    <a:pt x="166058" y="71578"/>
                  </a:lnTo>
                  <a:close/>
                </a:path>
                <a:path w="213359" h="128905">
                  <a:moveTo>
                    <a:pt x="178834" y="82130"/>
                  </a:moveTo>
                  <a:close/>
                </a:path>
                <a:path w="213359" h="128905">
                  <a:moveTo>
                    <a:pt x="189467" y="72134"/>
                  </a:moveTo>
                  <a:lnTo>
                    <a:pt x="178828" y="79133"/>
                  </a:lnTo>
                  <a:lnTo>
                    <a:pt x="178834" y="82130"/>
                  </a:lnTo>
                  <a:lnTo>
                    <a:pt x="189467" y="75135"/>
                  </a:lnTo>
                  <a:lnTo>
                    <a:pt x="189467" y="72134"/>
                  </a:lnTo>
                  <a:close/>
                </a:path>
                <a:path w="213359" h="128905">
                  <a:moveTo>
                    <a:pt x="189778" y="85805"/>
                  </a:moveTo>
                  <a:lnTo>
                    <a:pt x="189778" y="88917"/>
                  </a:lnTo>
                  <a:lnTo>
                    <a:pt x="202553" y="96475"/>
                  </a:lnTo>
                  <a:lnTo>
                    <a:pt x="202553" y="93474"/>
                  </a:lnTo>
                  <a:lnTo>
                    <a:pt x="189778" y="85805"/>
                  </a:lnTo>
                  <a:close/>
                </a:path>
                <a:path w="213359" h="128905">
                  <a:moveTo>
                    <a:pt x="213198" y="86472"/>
                  </a:moveTo>
                  <a:lnTo>
                    <a:pt x="202553" y="93474"/>
                  </a:lnTo>
                  <a:lnTo>
                    <a:pt x="202553" y="96475"/>
                  </a:lnTo>
                  <a:lnTo>
                    <a:pt x="213198" y="89473"/>
                  </a:lnTo>
                  <a:lnTo>
                    <a:pt x="213198" y="86472"/>
                  </a:lnTo>
                  <a:close/>
                </a:path>
                <a:path w="213359" h="128905">
                  <a:moveTo>
                    <a:pt x="31633" y="10558"/>
                  </a:moveTo>
                  <a:lnTo>
                    <a:pt x="31633" y="13671"/>
                  </a:lnTo>
                  <a:lnTo>
                    <a:pt x="44397" y="21229"/>
                  </a:lnTo>
                  <a:lnTo>
                    <a:pt x="44397" y="18228"/>
                  </a:lnTo>
                  <a:lnTo>
                    <a:pt x="31633" y="10558"/>
                  </a:lnTo>
                  <a:close/>
                </a:path>
                <a:path w="213359" h="128905">
                  <a:moveTo>
                    <a:pt x="55042" y="11225"/>
                  </a:moveTo>
                  <a:lnTo>
                    <a:pt x="44397" y="18228"/>
                  </a:lnTo>
                  <a:lnTo>
                    <a:pt x="44397" y="21229"/>
                  </a:lnTo>
                  <a:lnTo>
                    <a:pt x="55042" y="14226"/>
                  </a:lnTo>
                  <a:lnTo>
                    <a:pt x="55042" y="11225"/>
                  </a:lnTo>
                  <a:close/>
                </a:path>
                <a:path w="213359" h="128905">
                  <a:moveTo>
                    <a:pt x="55352" y="24896"/>
                  </a:moveTo>
                  <a:lnTo>
                    <a:pt x="55352" y="28009"/>
                  </a:lnTo>
                  <a:lnTo>
                    <a:pt x="68117" y="35560"/>
                  </a:lnTo>
                  <a:lnTo>
                    <a:pt x="68122" y="32562"/>
                  </a:lnTo>
                  <a:lnTo>
                    <a:pt x="55352" y="24896"/>
                  </a:lnTo>
                  <a:close/>
                </a:path>
                <a:path w="213359" h="128905">
                  <a:moveTo>
                    <a:pt x="78761" y="25563"/>
                  </a:moveTo>
                  <a:lnTo>
                    <a:pt x="68122" y="32562"/>
                  </a:lnTo>
                  <a:lnTo>
                    <a:pt x="68128" y="35559"/>
                  </a:lnTo>
                  <a:lnTo>
                    <a:pt x="78761" y="28564"/>
                  </a:lnTo>
                  <a:lnTo>
                    <a:pt x="78761" y="25563"/>
                  </a:lnTo>
                  <a:close/>
                </a:path>
                <a:path w="213359" h="128905">
                  <a:moveTo>
                    <a:pt x="79072" y="39234"/>
                  </a:moveTo>
                  <a:lnTo>
                    <a:pt x="79072" y="42347"/>
                  </a:lnTo>
                  <a:lnTo>
                    <a:pt x="91847" y="49905"/>
                  </a:lnTo>
                  <a:lnTo>
                    <a:pt x="91847" y="46904"/>
                  </a:lnTo>
                  <a:lnTo>
                    <a:pt x="79072" y="39234"/>
                  </a:lnTo>
                  <a:close/>
                </a:path>
                <a:path w="213359" h="128905">
                  <a:moveTo>
                    <a:pt x="102492" y="39901"/>
                  </a:moveTo>
                  <a:lnTo>
                    <a:pt x="91847" y="46904"/>
                  </a:lnTo>
                  <a:lnTo>
                    <a:pt x="91847" y="49905"/>
                  </a:lnTo>
                  <a:lnTo>
                    <a:pt x="102492" y="42902"/>
                  </a:lnTo>
                  <a:lnTo>
                    <a:pt x="102492" y="39901"/>
                  </a:lnTo>
                  <a:close/>
                </a:path>
                <a:path w="213359" h="128905">
                  <a:moveTo>
                    <a:pt x="142328" y="117815"/>
                  </a:moveTo>
                  <a:lnTo>
                    <a:pt x="142328" y="120816"/>
                  </a:lnTo>
                  <a:lnTo>
                    <a:pt x="155103" y="128486"/>
                  </a:lnTo>
                  <a:lnTo>
                    <a:pt x="155103" y="125485"/>
                  </a:lnTo>
                  <a:lnTo>
                    <a:pt x="142328" y="117815"/>
                  </a:lnTo>
                  <a:close/>
                </a:path>
                <a:path w="213359" h="128905">
                  <a:moveTo>
                    <a:pt x="165748" y="118482"/>
                  </a:moveTo>
                  <a:lnTo>
                    <a:pt x="155103" y="125485"/>
                  </a:lnTo>
                  <a:lnTo>
                    <a:pt x="155103" y="128486"/>
                  </a:lnTo>
                  <a:lnTo>
                    <a:pt x="165748" y="121483"/>
                  </a:lnTo>
                  <a:lnTo>
                    <a:pt x="165748" y="118482"/>
                  </a:lnTo>
                  <a:close/>
                </a:path>
                <a:path w="213359" h="128905">
                  <a:moveTo>
                    <a:pt x="158144" y="107145"/>
                  </a:moveTo>
                  <a:lnTo>
                    <a:pt x="158144" y="110257"/>
                  </a:lnTo>
                  <a:lnTo>
                    <a:pt x="170920" y="117815"/>
                  </a:lnTo>
                  <a:lnTo>
                    <a:pt x="170920" y="114815"/>
                  </a:lnTo>
                  <a:lnTo>
                    <a:pt x="158144" y="107145"/>
                  </a:lnTo>
                  <a:close/>
                </a:path>
                <a:path w="213359" h="128905">
                  <a:moveTo>
                    <a:pt x="181564" y="107812"/>
                  </a:moveTo>
                  <a:lnTo>
                    <a:pt x="170920" y="114815"/>
                  </a:lnTo>
                  <a:lnTo>
                    <a:pt x="170920" y="117815"/>
                  </a:lnTo>
                  <a:lnTo>
                    <a:pt x="181564" y="110813"/>
                  </a:lnTo>
                  <a:lnTo>
                    <a:pt x="181564" y="107812"/>
                  </a:lnTo>
                  <a:close/>
                </a:path>
                <a:path w="213359" h="128905">
                  <a:moveTo>
                    <a:pt x="118608" y="103477"/>
                  </a:moveTo>
                  <a:lnTo>
                    <a:pt x="118608" y="106590"/>
                  </a:lnTo>
                  <a:lnTo>
                    <a:pt x="131373" y="114141"/>
                  </a:lnTo>
                  <a:lnTo>
                    <a:pt x="131378" y="111143"/>
                  </a:lnTo>
                  <a:lnTo>
                    <a:pt x="118608" y="103477"/>
                  </a:lnTo>
                  <a:close/>
                </a:path>
                <a:path w="213359" h="128905">
                  <a:moveTo>
                    <a:pt x="142017" y="104144"/>
                  </a:moveTo>
                  <a:lnTo>
                    <a:pt x="131378" y="111143"/>
                  </a:lnTo>
                  <a:lnTo>
                    <a:pt x="131384" y="114140"/>
                  </a:lnTo>
                  <a:lnTo>
                    <a:pt x="142017" y="107145"/>
                  </a:lnTo>
                  <a:lnTo>
                    <a:pt x="142017" y="104144"/>
                  </a:lnTo>
                  <a:close/>
                </a:path>
                <a:path w="213359" h="128905">
                  <a:moveTo>
                    <a:pt x="173961" y="96475"/>
                  </a:moveTo>
                  <a:lnTo>
                    <a:pt x="173961" y="99587"/>
                  </a:lnTo>
                  <a:lnTo>
                    <a:pt x="186737" y="107145"/>
                  </a:lnTo>
                  <a:lnTo>
                    <a:pt x="186737" y="104144"/>
                  </a:lnTo>
                  <a:lnTo>
                    <a:pt x="173961" y="96475"/>
                  </a:lnTo>
                  <a:close/>
                </a:path>
                <a:path w="213359" h="128905">
                  <a:moveTo>
                    <a:pt x="197381" y="97142"/>
                  </a:moveTo>
                  <a:lnTo>
                    <a:pt x="186737" y="104144"/>
                  </a:lnTo>
                  <a:lnTo>
                    <a:pt x="186737" y="107145"/>
                  </a:lnTo>
                  <a:lnTo>
                    <a:pt x="197381" y="100143"/>
                  </a:lnTo>
                  <a:lnTo>
                    <a:pt x="197381" y="97142"/>
                  </a:lnTo>
                  <a:close/>
                </a:path>
                <a:path w="213359" h="128905">
                  <a:moveTo>
                    <a:pt x="134425" y="92807"/>
                  </a:moveTo>
                  <a:lnTo>
                    <a:pt x="134425" y="95919"/>
                  </a:lnTo>
                  <a:lnTo>
                    <a:pt x="147189" y="103471"/>
                  </a:lnTo>
                  <a:lnTo>
                    <a:pt x="147195" y="100473"/>
                  </a:lnTo>
                  <a:lnTo>
                    <a:pt x="134425" y="92807"/>
                  </a:lnTo>
                  <a:close/>
                </a:path>
                <a:path w="213359" h="128905">
                  <a:moveTo>
                    <a:pt x="157834" y="93474"/>
                  </a:moveTo>
                  <a:lnTo>
                    <a:pt x="147195" y="100473"/>
                  </a:lnTo>
                  <a:lnTo>
                    <a:pt x="147200" y="103470"/>
                  </a:lnTo>
                  <a:lnTo>
                    <a:pt x="157834" y="96475"/>
                  </a:lnTo>
                  <a:lnTo>
                    <a:pt x="157834" y="93474"/>
                  </a:lnTo>
                  <a:close/>
                </a:path>
                <a:path w="213359" h="128905">
                  <a:moveTo>
                    <a:pt x="47439" y="60575"/>
                  </a:moveTo>
                  <a:lnTo>
                    <a:pt x="47439" y="63576"/>
                  </a:lnTo>
                  <a:lnTo>
                    <a:pt x="107653" y="99803"/>
                  </a:lnTo>
                  <a:lnTo>
                    <a:pt x="107658" y="96805"/>
                  </a:lnTo>
                  <a:lnTo>
                    <a:pt x="47439" y="60575"/>
                  </a:lnTo>
                  <a:close/>
                </a:path>
                <a:path w="213359" h="128905">
                  <a:moveTo>
                    <a:pt x="118297" y="89806"/>
                  </a:moveTo>
                  <a:lnTo>
                    <a:pt x="107658" y="96805"/>
                  </a:lnTo>
                  <a:lnTo>
                    <a:pt x="107664" y="99802"/>
                  </a:lnTo>
                  <a:lnTo>
                    <a:pt x="118297" y="92807"/>
                  </a:lnTo>
                  <a:lnTo>
                    <a:pt x="118297" y="89806"/>
                  </a:lnTo>
                  <a:close/>
                </a:path>
                <a:path w="213359" h="128905">
                  <a:moveTo>
                    <a:pt x="150242" y="82137"/>
                  </a:moveTo>
                  <a:lnTo>
                    <a:pt x="150242" y="85249"/>
                  </a:lnTo>
                  <a:lnTo>
                    <a:pt x="163006" y="92801"/>
                  </a:lnTo>
                  <a:lnTo>
                    <a:pt x="163011" y="89803"/>
                  </a:lnTo>
                  <a:lnTo>
                    <a:pt x="150242" y="82137"/>
                  </a:lnTo>
                  <a:close/>
                </a:path>
                <a:path w="213359" h="128905">
                  <a:moveTo>
                    <a:pt x="173650" y="82804"/>
                  </a:moveTo>
                  <a:lnTo>
                    <a:pt x="163011" y="89803"/>
                  </a:lnTo>
                  <a:lnTo>
                    <a:pt x="163017" y="92800"/>
                  </a:lnTo>
                  <a:lnTo>
                    <a:pt x="173650" y="85805"/>
                  </a:lnTo>
                  <a:lnTo>
                    <a:pt x="173650" y="82804"/>
                  </a:lnTo>
                  <a:close/>
                </a:path>
                <a:path w="213359" h="128905">
                  <a:moveTo>
                    <a:pt x="110694" y="78581"/>
                  </a:moveTo>
                  <a:lnTo>
                    <a:pt x="110705" y="81582"/>
                  </a:lnTo>
                  <a:lnTo>
                    <a:pt x="123470" y="89251"/>
                  </a:lnTo>
                  <a:lnTo>
                    <a:pt x="123470" y="86139"/>
                  </a:lnTo>
                  <a:lnTo>
                    <a:pt x="110694" y="78581"/>
                  </a:lnTo>
                  <a:close/>
                </a:path>
                <a:path w="213359" h="128905">
                  <a:moveTo>
                    <a:pt x="134114" y="79136"/>
                  </a:moveTo>
                  <a:lnTo>
                    <a:pt x="123470" y="86139"/>
                  </a:lnTo>
                  <a:lnTo>
                    <a:pt x="123470" y="89251"/>
                  </a:lnTo>
                  <a:lnTo>
                    <a:pt x="134114" y="82137"/>
                  </a:lnTo>
                  <a:lnTo>
                    <a:pt x="134114" y="79136"/>
                  </a:lnTo>
                  <a:close/>
                </a:path>
                <a:path w="213359" h="128905">
                  <a:moveTo>
                    <a:pt x="126511" y="67910"/>
                  </a:moveTo>
                  <a:lnTo>
                    <a:pt x="126522" y="70911"/>
                  </a:lnTo>
                  <a:lnTo>
                    <a:pt x="139286" y="78581"/>
                  </a:lnTo>
                  <a:lnTo>
                    <a:pt x="139286" y="75468"/>
                  </a:lnTo>
                  <a:lnTo>
                    <a:pt x="126511" y="67910"/>
                  </a:lnTo>
                  <a:close/>
                </a:path>
                <a:path w="213359" h="128905">
                  <a:moveTo>
                    <a:pt x="149931" y="68466"/>
                  </a:moveTo>
                  <a:lnTo>
                    <a:pt x="139286" y="75468"/>
                  </a:lnTo>
                  <a:lnTo>
                    <a:pt x="139286" y="78581"/>
                  </a:lnTo>
                  <a:lnTo>
                    <a:pt x="149931" y="71578"/>
                  </a:lnTo>
                  <a:lnTo>
                    <a:pt x="149931" y="68466"/>
                  </a:lnTo>
                  <a:close/>
                </a:path>
                <a:path w="213359" h="128905">
                  <a:moveTo>
                    <a:pt x="86975" y="64243"/>
                  </a:moveTo>
                  <a:lnTo>
                    <a:pt x="86975" y="67244"/>
                  </a:lnTo>
                  <a:lnTo>
                    <a:pt x="99750" y="74913"/>
                  </a:lnTo>
                  <a:lnTo>
                    <a:pt x="99750" y="71801"/>
                  </a:lnTo>
                  <a:lnTo>
                    <a:pt x="86975" y="64243"/>
                  </a:lnTo>
                  <a:close/>
                </a:path>
                <a:path w="213359" h="128905">
                  <a:moveTo>
                    <a:pt x="110395" y="64798"/>
                  </a:moveTo>
                  <a:lnTo>
                    <a:pt x="99750" y="71801"/>
                  </a:lnTo>
                  <a:lnTo>
                    <a:pt x="99750" y="74913"/>
                  </a:lnTo>
                  <a:lnTo>
                    <a:pt x="110395" y="67910"/>
                  </a:lnTo>
                  <a:lnTo>
                    <a:pt x="110395" y="64798"/>
                  </a:lnTo>
                  <a:close/>
                </a:path>
                <a:path w="213359" h="128905">
                  <a:moveTo>
                    <a:pt x="102791" y="53572"/>
                  </a:moveTo>
                  <a:lnTo>
                    <a:pt x="102791" y="56573"/>
                  </a:lnTo>
                  <a:lnTo>
                    <a:pt x="115567" y="64243"/>
                  </a:lnTo>
                  <a:lnTo>
                    <a:pt x="115567" y="61130"/>
                  </a:lnTo>
                  <a:lnTo>
                    <a:pt x="102791" y="53572"/>
                  </a:lnTo>
                  <a:close/>
                </a:path>
                <a:path w="213359" h="128905">
                  <a:moveTo>
                    <a:pt x="126211" y="54128"/>
                  </a:moveTo>
                  <a:lnTo>
                    <a:pt x="115567" y="61130"/>
                  </a:lnTo>
                  <a:lnTo>
                    <a:pt x="115567" y="64243"/>
                  </a:lnTo>
                  <a:lnTo>
                    <a:pt x="126211" y="57240"/>
                  </a:lnTo>
                  <a:lnTo>
                    <a:pt x="126211" y="54128"/>
                  </a:lnTo>
                  <a:close/>
                </a:path>
                <a:path w="213359" h="128905">
                  <a:moveTo>
                    <a:pt x="63255" y="49905"/>
                  </a:moveTo>
                  <a:lnTo>
                    <a:pt x="63255" y="52906"/>
                  </a:lnTo>
                  <a:lnTo>
                    <a:pt x="76031" y="60575"/>
                  </a:lnTo>
                  <a:lnTo>
                    <a:pt x="76031" y="57574"/>
                  </a:lnTo>
                  <a:lnTo>
                    <a:pt x="63255" y="49905"/>
                  </a:lnTo>
                  <a:close/>
                </a:path>
                <a:path w="213359" h="128905">
                  <a:moveTo>
                    <a:pt x="86675" y="50460"/>
                  </a:moveTo>
                  <a:lnTo>
                    <a:pt x="76031" y="57574"/>
                  </a:lnTo>
                  <a:lnTo>
                    <a:pt x="76031" y="60575"/>
                  </a:lnTo>
                  <a:lnTo>
                    <a:pt x="86675" y="53572"/>
                  </a:lnTo>
                  <a:lnTo>
                    <a:pt x="86675" y="50460"/>
                  </a:lnTo>
                  <a:close/>
                </a:path>
                <a:path w="213359" h="128905">
                  <a:moveTo>
                    <a:pt x="15816" y="21229"/>
                  </a:moveTo>
                  <a:lnTo>
                    <a:pt x="15816" y="24341"/>
                  </a:lnTo>
                  <a:lnTo>
                    <a:pt x="28581" y="31899"/>
                  </a:lnTo>
                  <a:lnTo>
                    <a:pt x="28581" y="28898"/>
                  </a:lnTo>
                  <a:lnTo>
                    <a:pt x="15816" y="21229"/>
                  </a:lnTo>
                  <a:close/>
                </a:path>
                <a:path w="213359" h="128905">
                  <a:moveTo>
                    <a:pt x="39225" y="21895"/>
                  </a:moveTo>
                  <a:lnTo>
                    <a:pt x="28581" y="28898"/>
                  </a:lnTo>
                  <a:lnTo>
                    <a:pt x="28581" y="31899"/>
                  </a:lnTo>
                  <a:lnTo>
                    <a:pt x="39225" y="24896"/>
                  </a:lnTo>
                  <a:lnTo>
                    <a:pt x="39225" y="21895"/>
                  </a:lnTo>
                  <a:close/>
                </a:path>
                <a:path w="213359" h="128905">
                  <a:moveTo>
                    <a:pt x="39536" y="35567"/>
                  </a:moveTo>
                  <a:lnTo>
                    <a:pt x="39536" y="38679"/>
                  </a:lnTo>
                  <a:lnTo>
                    <a:pt x="52300" y="46230"/>
                  </a:lnTo>
                  <a:lnTo>
                    <a:pt x="52305" y="43232"/>
                  </a:lnTo>
                  <a:lnTo>
                    <a:pt x="39536" y="35567"/>
                  </a:lnTo>
                  <a:close/>
                </a:path>
                <a:path w="213359" h="128905">
                  <a:moveTo>
                    <a:pt x="62944" y="36233"/>
                  </a:moveTo>
                  <a:lnTo>
                    <a:pt x="52305" y="43232"/>
                  </a:lnTo>
                  <a:lnTo>
                    <a:pt x="52311" y="46229"/>
                  </a:lnTo>
                  <a:lnTo>
                    <a:pt x="62944" y="39234"/>
                  </a:lnTo>
                  <a:lnTo>
                    <a:pt x="62944" y="36233"/>
                  </a:lnTo>
                  <a:close/>
                </a:path>
                <a:path w="213359" h="128905">
                  <a:moveTo>
                    <a:pt x="0" y="31899"/>
                  </a:moveTo>
                  <a:lnTo>
                    <a:pt x="0" y="35011"/>
                  </a:lnTo>
                  <a:lnTo>
                    <a:pt x="12764" y="42569"/>
                  </a:lnTo>
                  <a:lnTo>
                    <a:pt x="12764" y="39568"/>
                  </a:lnTo>
                  <a:lnTo>
                    <a:pt x="0" y="31899"/>
                  </a:lnTo>
                  <a:close/>
                </a:path>
                <a:path w="213359" h="128905">
                  <a:moveTo>
                    <a:pt x="23408" y="32566"/>
                  </a:moveTo>
                  <a:lnTo>
                    <a:pt x="12764" y="39568"/>
                  </a:lnTo>
                  <a:lnTo>
                    <a:pt x="12764" y="42569"/>
                  </a:lnTo>
                  <a:lnTo>
                    <a:pt x="23408" y="35567"/>
                  </a:lnTo>
                  <a:lnTo>
                    <a:pt x="23408" y="32566"/>
                  </a:lnTo>
                  <a:close/>
                </a:path>
                <a:path w="213359" h="128905">
                  <a:moveTo>
                    <a:pt x="23719" y="46237"/>
                  </a:moveTo>
                  <a:lnTo>
                    <a:pt x="23719" y="49349"/>
                  </a:lnTo>
                  <a:lnTo>
                    <a:pt x="36483" y="56900"/>
                  </a:lnTo>
                  <a:lnTo>
                    <a:pt x="36489" y="53902"/>
                  </a:lnTo>
                  <a:lnTo>
                    <a:pt x="23719" y="46237"/>
                  </a:lnTo>
                  <a:close/>
                </a:path>
                <a:path w="213359" h="128905">
                  <a:moveTo>
                    <a:pt x="47128" y="46904"/>
                  </a:moveTo>
                  <a:lnTo>
                    <a:pt x="36489" y="53902"/>
                  </a:lnTo>
                  <a:lnTo>
                    <a:pt x="36494" y="56900"/>
                  </a:lnTo>
                  <a:lnTo>
                    <a:pt x="47128" y="49905"/>
                  </a:lnTo>
                  <a:lnTo>
                    <a:pt x="47128" y="46904"/>
                  </a:lnTo>
                  <a:close/>
                </a:path>
              </a:pathLst>
            </a:custGeom>
            <a:solidFill>
              <a:srgbClr val="959595"/>
            </a:solidFill>
          </p:spPr>
          <p:txBody>
            <a:bodyPr wrap="square" lIns="0" tIns="0" rIns="0" bIns="0" rtlCol="0"/>
            <a:lstStyle/>
            <a:p>
              <a:endParaRPr/>
            </a:p>
          </p:txBody>
        </p:sp>
        <p:sp>
          <p:nvSpPr>
            <p:cNvPr id="27" name="object 27"/>
            <p:cNvSpPr/>
            <p:nvPr/>
          </p:nvSpPr>
          <p:spPr>
            <a:xfrm>
              <a:off x="2750668" y="1080355"/>
              <a:ext cx="20320" cy="50165"/>
            </a:xfrm>
            <a:custGeom>
              <a:avLst/>
              <a:gdLst/>
              <a:ahLst/>
              <a:cxnLst/>
              <a:rect l="l" t="t" r="r" b="b"/>
              <a:pathLst>
                <a:path w="20319" h="50165">
                  <a:moveTo>
                    <a:pt x="20212" y="0"/>
                  </a:moveTo>
                  <a:lnTo>
                    <a:pt x="11010" y="5779"/>
                  </a:lnTo>
                  <a:lnTo>
                    <a:pt x="11010" y="43791"/>
                  </a:lnTo>
                  <a:lnTo>
                    <a:pt x="20212" y="38012"/>
                  </a:lnTo>
                  <a:lnTo>
                    <a:pt x="20212" y="0"/>
                  </a:lnTo>
                  <a:close/>
                </a:path>
                <a:path w="20319" h="50165">
                  <a:moveTo>
                    <a:pt x="5105" y="8780"/>
                  </a:moveTo>
                  <a:lnTo>
                    <a:pt x="0" y="11670"/>
                  </a:lnTo>
                  <a:lnTo>
                    <a:pt x="0" y="49682"/>
                  </a:lnTo>
                  <a:lnTo>
                    <a:pt x="5105" y="46792"/>
                  </a:lnTo>
                  <a:lnTo>
                    <a:pt x="5105" y="8780"/>
                  </a:lnTo>
                  <a:close/>
                </a:path>
              </a:pathLst>
            </a:custGeom>
            <a:solidFill>
              <a:srgbClr val="808080"/>
            </a:solidFill>
          </p:spPr>
          <p:txBody>
            <a:bodyPr wrap="square" lIns="0" tIns="0" rIns="0" bIns="0" rtlCol="0"/>
            <a:lstStyle/>
            <a:p>
              <a:endParaRPr/>
            </a:p>
          </p:txBody>
        </p:sp>
        <p:sp>
          <p:nvSpPr>
            <p:cNvPr id="28" name="object 28"/>
            <p:cNvSpPr/>
            <p:nvPr/>
          </p:nvSpPr>
          <p:spPr>
            <a:xfrm>
              <a:off x="2761680" y="1080355"/>
              <a:ext cx="9525" cy="43815"/>
            </a:xfrm>
            <a:custGeom>
              <a:avLst/>
              <a:gdLst/>
              <a:ahLst/>
              <a:cxnLst/>
              <a:rect l="l" t="t" r="r" b="b"/>
              <a:pathLst>
                <a:path w="9525" h="43815">
                  <a:moveTo>
                    <a:pt x="0" y="5779"/>
                  </a:moveTo>
                  <a:lnTo>
                    <a:pt x="9201" y="0"/>
                  </a:lnTo>
                  <a:lnTo>
                    <a:pt x="9201" y="38012"/>
                  </a:lnTo>
                  <a:lnTo>
                    <a:pt x="0" y="43791"/>
                  </a:lnTo>
                  <a:lnTo>
                    <a:pt x="0" y="5779"/>
                  </a:lnTo>
                  <a:close/>
                </a:path>
              </a:pathLst>
            </a:custGeom>
            <a:ln w="3996">
              <a:solidFill>
                <a:srgbClr val="808080"/>
              </a:solidFill>
            </a:ln>
          </p:spPr>
          <p:txBody>
            <a:bodyPr wrap="square" lIns="0" tIns="0" rIns="0" bIns="0" rtlCol="0"/>
            <a:lstStyle/>
            <a:p>
              <a:endParaRPr/>
            </a:p>
          </p:txBody>
        </p:sp>
        <p:sp>
          <p:nvSpPr>
            <p:cNvPr id="29" name="object 29"/>
            <p:cNvSpPr/>
            <p:nvPr/>
          </p:nvSpPr>
          <p:spPr>
            <a:xfrm>
              <a:off x="2750669" y="1089136"/>
              <a:ext cx="5715" cy="41275"/>
            </a:xfrm>
            <a:custGeom>
              <a:avLst/>
              <a:gdLst/>
              <a:ahLst/>
              <a:cxnLst/>
              <a:rect l="l" t="t" r="r" b="b"/>
              <a:pathLst>
                <a:path w="5715" h="41275">
                  <a:moveTo>
                    <a:pt x="0" y="2889"/>
                  </a:moveTo>
                  <a:lnTo>
                    <a:pt x="5105" y="0"/>
                  </a:lnTo>
                  <a:lnTo>
                    <a:pt x="5105" y="38012"/>
                  </a:lnTo>
                  <a:lnTo>
                    <a:pt x="0" y="40902"/>
                  </a:lnTo>
                  <a:lnTo>
                    <a:pt x="0" y="2889"/>
                  </a:lnTo>
                  <a:close/>
                </a:path>
              </a:pathLst>
            </a:custGeom>
            <a:ln w="3995">
              <a:solidFill>
                <a:srgbClr val="808080"/>
              </a:solidFill>
            </a:ln>
          </p:spPr>
          <p:txBody>
            <a:bodyPr wrap="square" lIns="0" tIns="0" rIns="0" bIns="0" rtlCol="0"/>
            <a:lstStyle/>
            <a:p>
              <a:endParaRPr/>
            </a:p>
          </p:txBody>
        </p:sp>
        <p:sp>
          <p:nvSpPr>
            <p:cNvPr id="30" name="object 30"/>
            <p:cNvSpPr/>
            <p:nvPr/>
          </p:nvSpPr>
          <p:spPr>
            <a:xfrm>
              <a:off x="2455323" y="873287"/>
              <a:ext cx="183806" cy="349780"/>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2494449" y="873287"/>
              <a:ext cx="144780" cy="250190"/>
            </a:xfrm>
            <a:custGeom>
              <a:avLst/>
              <a:gdLst/>
              <a:ahLst/>
              <a:cxnLst/>
              <a:rect l="l" t="t" r="r" b="b"/>
              <a:pathLst>
                <a:path w="144780" h="250190">
                  <a:moveTo>
                    <a:pt x="144681" y="249969"/>
                  </a:moveTo>
                  <a:lnTo>
                    <a:pt x="104828" y="236672"/>
                  </a:lnTo>
                  <a:lnTo>
                    <a:pt x="67133" y="218445"/>
                  </a:lnTo>
                  <a:lnTo>
                    <a:pt x="32041" y="195530"/>
                  </a:lnTo>
                  <a:lnTo>
                    <a:pt x="0" y="168165"/>
                  </a:lnTo>
                  <a:lnTo>
                    <a:pt x="0" y="0"/>
                  </a:lnTo>
                  <a:lnTo>
                    <a:pt x="32744" y="26545"/>
                  </a:lnTo>
                  <a:lnTo>
                    <a:pt x="67974" y="49391"/>
                  </a:lnTo>
                  <a:lnTo>
                    <a:pt x="105387" y="68381"/>
                  </a:lnTo>
                  <a:lnTo>
                    <a:pt x="144681" y="83360"/>
                  </a:lnTo>
                  <a:lnTo>
                    <a:pt x="144681" y="249969"/>
                  </a:lnTo>
                  <a:close/>
                </a:path>
              </a:pathLst>
            </a:custGeom>
            <a:ln w="7994">
              <a:solidFill>
                <a:srgbClr val="000000"/>
              </a:solidFill>
            </a:ln>
          </p:spPr>
          <p:txBody>
            <a:bodyPr wrap="square" lIns="0" tIns="0" rIns="0" bIns="0" rtlCol="0"/>
            <a:lstStyle/>
            <a:p>
              <a:endParaRPr/>
            </a:p>
          </p:txBody>
        </p:sp>
        <p:sp>
          <p:nvSpPr>
            <p:cNvPr id="32" name="object 32"/>
            <p:cNvSpPr/>
            <p:nvPr/>
          </p:nvSpPr>
          <p:spPr>
            <a:xfrm>
              <a:off x="2451326" y="878957"/>
              <a:ext cx="253817" cy="348108"/>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2455324" y="856949"/>
              <a:ext cx="333375" cy="366395"/>
            </a:xfrm>
            <a:custGeom>
              <a:avLst/>
              <a:gdLst/>
              <a:ahLst/>
              <a:cxnLst/>
              <a:rect l="l" t="t" r="r" b="b"/>
              <a:pathLst>
                <a:path w="333375" h="366394">
                  <a:moveTo>
                    <a:pt x="171996" y="366118"/>
                  </a:moveTo>
                  <a:lnTo>
                    <a:pt x="332927" y="272310"/>
                  </a:lnTo>
                  <a:lnTo>
                    <a:pt x="332927" y="200842"/>
                  </a:lnTo>
                  <a:lnTo>
                    <a:pt x="279783" y="169610"/>
                  </a:lnTo>
                  <a:lnTo>
                    <a:pt x="279783" y="71467"/>
                  </a:lnTo>
                  <a:lnTo>
                    <a:pt x="167568" y="6001"/>
                  </a:lnTo>
                  <a:lnTo>
                    <a:pt x="115900" y="20784"/>
                  </a:lnTo>
                  <a:lnTo>
                    <a:pt x="80459" y="0"/>
                  </a:lnTo>
                  <a:lnTo>
                    <a:pt x="39125" y="16338"/>
                  </a:lnTo>
                  <a:lnTo>
                    <a:pt x="39125" y="172611"/>
                  </a:lnTo>
                  <a:lnTo>
                    <a:pt x="0" y="194952"/>
                  </a:lnTo>
                  <a:lnTo>
                    <a:pt x="0" y="266308"/>
                  </a:lnTo>
                  <a:lnTo>
                    <a:pt x="38122" y="299253"/>
                  </a:lnTo>
                  <a:lnTo>
                    <a:pt x="79829" y="327050"/>
                  </a:lnTo>
                  <a:lnTo>
                    <a:pt x="124622" y="349429"/>
                  </a:lnTo>
                  <a:lnTo>
                    <a:pt x="171996" y="366118"/>
                  </a:lnTo>
                  <a:close/>
                </a:path>
              </a:pathLst>
            </a:custGeom>
            <a:ln w="16659">
              <a:solidFill>
                <a:srgbClr val="000000"/>
              </a:solidFill>
            </a:ln>
          </p:spPr>
          <p:txBody>
            <a:bodyPr wrap="square" lIns="0" tIns="0" rIns="0" bIns="0" rtlCol="0"/>
            <a:lstStyle/>
            <a:p>
              <a:endParaRPr/>
            </a:p>
          </p:txBody>
        </p:sp>
        <p:sp>
          <p:nvSpPr>
            <p:cNvPr id="34" name="object 34"/>
            <p:cNvSpPr/>
            <p:nvPr/>
          </p:nvSpPr>
          <p:spPr>
            <a:xfrm>
              <a:off x="2332042" y="1136707"/>
              <a:ext cx="255904" cy="177165"/>
            </a:xfrm>
            <a:custGeom>
              <a:avLst/>
              <a:gdLst/>
              <a:ahLst/>
              <a:cxnLst/>
              <a:rect l="l" t="t" r="r" b="b"/>
              <a:pathLst>
                <a:path w="255905" h="177165">
                  <a:moveTo>
                    <a:pt x="0" y="55017"/>
                  </a:moveTo>
                  <a:lnTo>
                    <a:pt x="78251" y="0"/>
                  </a:lnTo>
                  <a:lnTo>
                    <a:pt x="255420" y="102699"/>
                  </a:lnTo>
                  <a:lnTo>
                    <a:pt x="255420" y="129486"/>
                  </a:lnTo>
                  <a:lnTo>
                    <a:pt x="174216" y="177057"/>
                  </a:lnTo>
                  <a:lnTo>
                    <a:pt x="0" y="75913"/>
                  </a:lnTo>
                  <a:lnTo>
                    <a:pt x="0" y="55017"/>
                  </a:lnTo>
                  <a:close/>
                </a:path>
              </a:pathLst>
            </a:custGeom>
            <a:ln w="16664">
              <a:solidFill>
                <a:srgbClr val="000000"/>
              </a:solidFill>
            </a:ln>
          </p:spPr>
          <p:txBody>
            <a:bodyPr wrap="square" lIns="0" tIns="0" rIns="0" bIns="0" rtlCol="0"/>
            <a:lstStyle/>
            <a:p>
              <a:endParaRPr/>
            </a:p>
          </p:txBody>
        </p:sp>
        <p:sp>
          <p:nvSpPr>
            <p:cNvPr id="35" name="object 35"/>
            <p:cNvSpPr/>
            <p:nvPr/>
          </p:nvSpPr>
          <p:spPr>
            <a:xfrm>
              <a:off x="2544117" y="1130261"/>
              <a:ext cx="76433" cy="68243"/>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2512165" y="910521"/>
              <a:ext cx="104823" cy="177390"/>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2512164" y="910521"/>
              <a:ext cx="105410" cy="182880"/>
            </a:xfrm>
            <a:custGeom>
              <a:avLst/>
              <a:gdLst/>
              <a:ahLst/>
              <a:cxnLst/>
              <a:rect l="l" t="t" r="r" b="b"/>
              <a:pathLst>
                <a:path w="105409" h="182880">
                  <a:moveTo>
                    <a:pt x="4439" y="117704"/>
                  </a:moveTo>
                  <a:lnTo>
                    <a:pt x="4439" y="4445"/>
                  </a:lnTo>
                  <a:lnTo>
                    <a:pt x="0" y="0"/>
                  </a:lnTo>
                  <a:lnTo>
                    <a:pt x="23241" y="20310"/>
                  </a:lnTo>
                  <a:lnTo>
                    <a:pt x="48653" y="37609"/>
                  </a:lnTo>
                  <a:lnTo>
                    <a:pt x="75943" y="51719"/>
                  </a:lnTo>
                  <a:lnTo>
                    <a:pt x="104823" y="62464"/>
                  </a:lnTo>
                  <a:lnTo>
                    <a:pt x="104823" y="182725"/>
                  </a:lnTo>
                  <a:lnTo>
                    <a:pt x="104823" y="177390"/>
                  </a:lnTo>
                  <a:lnTo>
                    <a:pt x="77779" y="165986"/>
                  </a:lnTo>
                  <a:lnTo>
                    <a:pt x="51930" y="152174"/>
                  </a:lnTo>
                  <a:lnTo>
                    <a:pt x="27431" y="136049"/>
                  </a:lnTo>
                  <a:lnTo>
                    <a:pt x="4439" y="117704"/>
                  </a:lnTo>
                  <a:close/>
                </a:path>
              </a:pathLst>
            </a:custGeom>
            <a:ln w="7994">
              <a:solidFill>
                <a:srgbClr val="000000"/>
              </a:solidFill>
            </a:ln>
          </p:spPr>
          <p:txBody>
            <a:bodyPr wrap="square" lIns="0" tIns="0" rIns="0" bIns="0" rtlCol="0"/>
            <a:lstStyle/>
            <a:p>
              <a:endParaRPr/>
            </a:p>
          </p:txBody>
        </p:sp>
        <p:sp>
          <p:nvSpPr>
            <p:cNvPr id="38" name="object 38"/>
            <p:cNvSpPr/>
            <p:nvPr/>
          </p:nvSpPr>
          <p:spPr>
            <a:xfrm>
              <a:off x="2339502" y="2211166"/>
              <a:ext cx="111125" cy="64135"/>
            </a:xfrm>
            <a:custGeom>
              <a:avLst/>
              <a:gdLst/>
              <a:ahLst/>
              <a:cxnLst/>
              <a:rect l="l" t="t" r="r" b="b"/>
              <a:pathLst>
                <a:path w="111125" h="64135">
                  <a:moveTo>
                    <a:pt x="87896" y="0"/>
                  </a:moveTo>
                  <a:lnTo>
                    <a:pt x="82424" y="778"/>
                  </a:lnTo>
                  <a:lnTo>
                    <a:pt x="0" y="63576"/>
                  </a:lnTo>
                  <a:lnTo>
                    <a:pt x="50968" y="63242"/>
                  </a:lnTo>
                  <a:lnTo>
                    <a:pt x="95432" y="48566"/>
                  </a:lnTo>
                  <a:lnTo>
                    <a:pt x="110759" y="28820"/>
                  </a:lnTo>
                  <a:lnTo>
                    <a:pt x="110055" y="19158"/>
                  </a:lnTo>
                  <a:lnTo>
                    <a:pt x="105785" y="10477"/>
                  </a:lnTo>
                  <a:lnTo>
                    <a:pt x="98252" y="3890"/>
                  </a:lnTo>
                  <a:lnTo>
                    <a:pt x="93457" y="1111"/>
                  </a:lnTo>
                  <a:lnTo>
                    <a:pt x="87896" y="0"/>
                  </a:lnTo>
                  <a:close/>
                </a:path>
              </a:pathLst>
            </a:custGeom>
            <a:solidFill>
              <a:srgbClr val="DDDDDD"/>
            </a:solidFill>
          </p:spPr>
          <p:txBody>
            <a:bodyPr wrap="square" lIns="0" tIns="0" rIns="0" bIns="0" rtlCol="0"/>
            <a:lstStyle/>
            <a:p>
              <a:endParaRPr/>
            </a:p>
          </p:txBody>
        </p:sp>
        <p:sp>
          <p:nvSpPr>
            <p:cNvPr id="39" name="object 39"/>
            <p:cNvSpPr/>
            <p:nvPr/>
          </p:nvSpPr>
          <p:spPr>
            <a:xfrm>
              <a:off x="2339223" y="2197716"/>
              <a:ext cx="84000" cy="77024"/>
            </a:xfrm>
            <a:prstGeom prst="rect">
              <a:avLst/>
            </a:prstGeom>
            <a:blipFill>
              <a:blip r:embed="rId16" cstate="print"/>
              <a:stretch>
                <a:fillRect/>
              </a:stretch>
            </a:blipFill>
          </p:spPr>
          <p:txBody>
            <a:bodyPr wrap="square" lIns="0" tIns="0" rIns="0" bIns="0" rtlCol="0"/>
            <a:lstStyle/>
            <a:p>
              <a:endParaRPr/>
            </a:p>
          </p:txBody>
        </p:sp>
        <p:sp>
          <p:nvSpPr>
            <p:cNvPr id="40" name="object 40"/>
            <p:cNvSpPr/>
            <p:nvPr/>
          </p:nvSpPr>
          <p:spPr>
            <a:xfrm>
              <a:off x="2339224" y="2197716"/>
              <a:ext cx="84455" cy="77470"/>
            </a:xfrm>
            <a:custGeom>
              <a:avLst/>
              <a:gdLst/>
              <a:ahLst/>
              <a:cxnLst/>
              <a:rect l="l" t="t" r="r" b="b"/>
              <a:pathLst>
                <a:path w="84455" h="77469">
                  <a:moveTo>
                    <a:pt x="0" y="77024"/>
                  </a:moveTo>
                  <a:lnTo>
                    <a:pt x="0" y="55684"/>
                  </a:lnTo>
                  <a:lnTo>
                    <a:pt x="84000" y="0"/>
                  </a:lnTo>
                  <a:lnTo>
                    <a:pt x="84000" y="27786"/>
                  </a:lnTo>
                  <a:lnTo>
                    <a:pt x="0" y="77024"/>
                  </a:lnTo>
                  <a:close/>
                </a:path>
              </a:pathLst>
            </a:custGeom>
            <a:ln w="7997">
              <a:solidFill>
                <a:srgbClr val="FFFFFF"/>
              </a:solidFill>
            </a:ln>
          </p:spPr>
          <p:txBody>
            <a:bodyPr wrap="square" lIns="0" tIns="0" rIns="0" bIns="0" rtlCol="0"/>
            <a:lstStyle/>
            <a:p>
              <a:endParaRPr/>
            </a:p>
          </p:txBody>
        </p:sp>
        <p:sp>
          <p:nvSpPr>
            <p:cNvPr id="41" name="object 41"/>
            <p:cNvSpPr/>
            <p:nvPr/>
          </p:nvSpPr>
          <p:spPr>
            <a:xfrm>
              <a:off x="2158991" y="2091571"/>
              <a:ext cx="264233" cy="161830"/>
            </a:xfrm>
            <a:prstGeom prst="rect">
              <a:avLst/>
            </a:prstGeom>
            <a:blipFill>
              <a:blip r:embed="rId17" cstate="print"/>
              <a:stretch>
                <a:fillRect/>
              </a:stretch>
            </a:blipFill>
          </p:spPr>
          <p:txBody>
            <a:bodyPr wrap="square" lIns="0" tIns="0" rIns="0" bIns="0" rtlCol="0"/>
            <a:lstStyle/>
            <a:p>
              <a:endParaRPr/>
            </a:p>
          </p:txBody>
        </p:sp>
        <p:sp>
          <p:nvSpPr>
            <p:cNvPr id="42" name="object 42"/>
            <p:cNvSpPr/>
            <p:nvPr/>
          </p:nvSpPr>
          <p:spPr>
            <a:xfrm>
              <a:off x="2158991" y="2091572"/>
              <a:ext cx="264795" cy="161925"/>
            </a:xfrm>
            <a:custGeom>
              <a:avLst/>
              <a:gdLst/>
              <a:ahLst/>
              <a:cxnLst/>
              <a:rect l="l" t="t" r="r" b="b"/>
              <a:pathLst>
                <a:path w="264794" h="161925">
                  <a:moveTo>
                    <a:pt x="0" y="56907"/>
                  </a:moveTo>
                  <a:lnTo>
                    <a:pt x="80948" y="0"/>
                  </a:lnTo>
                  <a:lnTo>
                    <a:pt x="264233" y="106145"/>
                  </a:lnTo>
                  <a:lnTo>
                    <a:pt x="180232" y="161830"/>
                  </a:lnTo>
                  <a:lnTo>
                    <a:pt x="0" y="56907"/>
                  </a:lnTo>
                  <a:close/>
                </a:path>
              </a:pathLst>
            </a:custGeom>
            <a:ln w="7999">
              <a:solidFill>
                <a:srgbClr val="FFFFFF"/>
              </a:solidFill>
            </a:ln>
          </p:spPr>
          <p:txBody>
            <a:bodyPr wrap="square" lIns="0" tIns="0" rIns="0" bIns="0" rtlCol="0"/>
            <a:lstStyle/>
            <a:p>
              <a:endParaRPr/>
            </a:p>
          </p:txBody>
        </p:sp>
        <p:sp>
          <p:nvSpPr>
            <p:cNvPr id="43" name="object 43"/>
            <p:cNvSpPr/>
            <p:nvPr/>
          </p:nvSpPr>
          <p:spPr>
            <a:xfrm>
              <a:off x="2464459" y="2043778"/>
              <a:ext cx="212967" cy="146269"/>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2286524" y="1905289"/>
              <a:ext cx="344415" cy="201509"/>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2286524" y="1905288"/>
              <a:ext cx="344805" cy="201930"/>
            </a:xfrm>
            <a:custGeom>
              <a:avLst/>
              <a:gdLst/>
              <a:ahLst/>
              <a:cxnLst/>
              <a:rect l="l" t="t" r="r" b="b"/>
              <a:pathLst>
                <a:path w="344805" h="201930">
                  <a:moveTo>
                    <a:pt x="177935" y="201509"/>
                  </a:moveTo>
                  <a:lnTo>
                    <a:pt x="344415" y="104700"/>
                  </a:lnTo>
                  <a:lnTo>
                    <a:pt x="165714" y="0"/>
                  </a:lnTo>
                  <a:lnTo>
                    <a:pt x="0" y="98476"/>
                  </a:lnTo>
                  <a:lnTo>
                    <a:pt x="39472" y="132440"/>
                  </a:lnTo>
                  <a:lnTo>
                    <a:pt x="82628" y="161121"/>
                  </a:lnTo>
                  <a:lnTo>
                    <a:pt x="128953" y="184238"/>
                  </a:lnTo>
                  <a:lnTo>
                    <a:pt x="177935" y="201509"/>
                  </a:lnTo>
                  <a:close/>
                </a:path>
              </a:pathLst>
            </a:custGeom>
            <a:ln w="7999">
              <a:solidFill>
                <a:srgbClr val="FFFFFF"/>
              </a:solidFill>
            </a:ln>
          </p:spPr>
          <p:txBody>
            <a:bodyPr wrap="square" lIns="0" tIns="0" rIns="0" bIns="0" rtlCol="0"/>
            <a:lstStyle/>
            <a:p>
              <a:endParaRPr/>
            </a:p>
          </p:txBody>
        </p:sp>
        <p:sp>
          <p:nvSpPr>
            <p:cNvPr id="46" name="object 46"/>
            <p:cNvSpPr/>
            <p:nvPr/>
          </p:nvSpPr>
          <p:spPr>
            <a:xfrm>
              <a:off x="2476679" y="1884727"/>
              <a:ext cx="34974" cy="192951"/>
            </a:xfrm>
            <a:prstGeom prst="rect">
              <a:avLst/>
            </a:prstGeom>
            <a:blipFill>
              <a:blip r:embed="rId20" cstate="print"/>
              <a:stretch>
                <a:fillRect/>
              </a:stretch>
            </a:blipFill>
          </p:spPr>
          <p:txBody>
            <a:bodyPr wrap="square" lIns="0" tIns="0" rIns="0" bIns="0" rtlCol="0"/>
            <a:lstStyle/>
            <a:p>
              <a:endParaRPr/>
            </a:p>
          </p:txBody>
        </p:sp>
        <p:sp>
          <p:nvSpPr>
            <p:cNvPr id="47" name="object 47"/>
            <p:cNvSpPr/>
            <p:nvPr/>
          </p:nvSpPr>
          <p:spPr>
            <a:xfrm>
              <a:off x="2476679" y="1884726"/>
              <a:ext cx="35560" cy="193040"/>
            </a:xfrm>
            <a:custGeom>
              <a:avLst/>
              <a:gdLst/>
              <a:ahLst/>
              <a:cxnLst/>
              <a:rect l="l" t="t" r="r" b="b"/>
              <a:pathLst>
                <a:path w="35559" h="193039">
                  <a:moveTo>
                    <a:pt x="0" y="192951"/>
                  </a:moveTo>
                  <a:lnTo>
                    <a:pt x="0" y="20562"/>
                  </a:lnTo>
                  <a:lnTo>
                    <a:pt x="34974" y="0"/>
                  </a:lnTo>
                  <a:lnTo>
                    <a:pt x="33598" y="163719"/>
                  </a:lnTo>
                  <a:lnTo>
                    <a:pt x="0" y="192951"/>
                  </a:lnTo>
                  <a:close/>
                </a:path>
              </a:pathLst>
            </a:custGeom>
            <a:ln w="7991">
              <a:solidFill>
                <a:srgbClr val="FFFFFF"/>
              </a:solidFill>
            </a:ln>
          </p:spPr>
          <p:txBody>
            <a:bodyPr wrap="square" lIns="0" tIns="0" rIns="0" bIns="0" rtlCol="0"/>
            <a:lstStyle/>
            <a:p>
              <a:endParaRPr/>
            </a:p>
          </p:txBody>
        </p:sp>
        <p:sp>
          <p:nvSpPr>
            <p:cNvPr id="48" name="object 48"/>
            <p:cNvSpPr/>
            <p:nvPr/>
          </p:nvSpPr>
          <p:spPr>
            <a:xfrm>
              <a:off x="2510278" y="1876056"/>
              <a:ext cx="65675" cy="155494"/>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2510277" y="1876057"/>
              <a:ext cx="66040" cy="155575"/>
            </a:xfrm>
            <a:custGeom>
              <a:avLst/>
              <a:gdLst/>
              <a:ahLst/>
              <a:cxnLst/>
              <a:rect l="l" t="t" r="r" b="b"/>
              <a:pathLst>
                <a:path w="66040" h="155575">
                  <a:moveTo>
                    <a:pt x="1243" y="24896"/>
                  </a:moveTo>
                  <a:lnTo>
                    <a:pt x="65675" y="0"/>
                  </a:lnTo>
                  <a:lnTo>
                    <a:pt x="65675" y="101588"/>
                  </a:lnTo>
                  <a:lnTo>
                    <a:pt x="0" y="155494"/>
                  </a:lnTo>
                  <a:lnTo>
                    <a:pt x="1243" y="24896"/>
                  </a:lnTo>
                  <a:close/>
                </a:path>
              </a:pathLst>
            </a:custGeom>
            <a:ln w="7993">
              <a:solidFill>
                <a:srgbClr val="FFFFFF"/>
              </a:solidFill>
            </a:ln>
          </p:spPr>
          <p:txBody>
            <a:bodyPr wrap="square" lIns="0" tIns="0" rIns="0" bIns="0" rtlCol="0"/>
            <a:lstStyle/>
            <a:p>
              <a:endParaRPr/>
            </a:p>
          </p:txBody>
        </p:sp>
        <p:sp>
          <p:nvSpPr>
            <p:cNvPr id="50" name="object 50"/>
            <p:cNvSpPr/>
            <p:nvPr/>
          </p:nvSpPr>
          <p:spPr>
            <a:xfrm>
              <a:off x="2406419" y="1808257"/>
              <a:ext cx="169532" cy="92696"/>
            </a:xfrm>
            <a:prstGeom prst="rect">
              <a:avLst/>
            </a:prstGeom>
            <a:blipFill>
              <a:blip r:embed="rId22" cstate="print"/>
              <a:stretch>
                <a:fillRect/>
              </a:stretch>
            </a:blipFill>
          </p:spPr>
          <p:txBody>
            <a:bodyPr wrap="square" lIns="0" tIns="0" rIns="0" bIns="0" rtlCol="0"/>
            <a:lstStyle/>
            <a:p>
              <a:endParaRPr/>
            </a:p>
          </p:txBody>
        </p:sp>
        <p:sp>
          <p:nvSpPr>
            <p:cNvPr id="51" name="object 51"/>
            <p:cNvSpPr/>
            <p:nvPr/>
          </p:nvSpPr>
          <p:spPr>
            <a:xfrm>
              <a:off x="2406420" y="1808257"/>
              <a:ext cx="169545" cy="92710"/>
            </a:xfrm>
            <a:custGeom>
              <a:avLst/>
              <a:gdLst/>
              <a:ahLst/>
              <a:cxnLst/>
              <a:rect l="l" t="t" r="r" b="b"/>
              <a:pathLst>
                <a:path w="169544" h="92710">
                  <a:moveTo>
                    <a:pt x="105100" y="92696"/>
                  </a:moveTo>
                  <a:lnTo>
                    <a:pt x="105233" y="76469"/>
                  </a:lnTo>
                  <a:lnTo>
                    <a:pt x="0" y="15449"/>
                  </a:lnTo>
                  <a:lnTo>
                    <a:pt x="53454" y="0"/>
                  </a:lnTo>
                  <a:lnTo>
                    <a:pt x="169532" y="67799"/>
                  </a:lnTo>
                  <a:lnTo>
                    <a:pt x="105100" y="92696"/>
                  </a:lnTo>
                  <a:close/>
                </a:path>
              </a:pathLst>
            </a:custGeom>
            <a:ln w="8000">
              <a:solidFill>
                <a:srgbClr val="FFFFFF"/>
              </a:solidFill>
            </a:ln>
          </p:spPr>
          <p:txBody>
            <a:bodyPr wrap="square" lIns="0" tIns="0" rIns="0" bIns="0" rtlCol="0"/>
            <a:lstStyle/>
            <a:p>
              <a:endParaRPr/>
            </a:p>
          </p:txBody>
        </p:sp>
        <p:sp>
          <p:nvSpPr>
            <p:cNvPr id="52" name="object 52"/>
            <p:cNvSpPr/>
            <p:nvPr/>
          </p:nvSpPr>
          <p:spPr>
            <a:xfrm>
              <a:off x="2464458" y="2009990"/>
              <a:ext cx="166480" cy="170833"/>
            </a:xfrm>
            <a:prstGeom prst="rect">
              <a:avLst/>
            </a:prstGeom>
            <a:blipFill>
              <a:blip r:embed="rId23" cstate="print"/>
              <a:stretch>
                <a:fillRect/>
              </a:stretch>
            </a:blipFill>
          </p:spPr>
          <p:txBody>
            <a:bodyPr wrap="square" lIns="0" tIns="0" rIns="0" bIns="0" rtlCol="0"/>
            <a:lstStyle/>
            <a:p>
              <a:endParaRPr/>
            </a:p>
          </p:txBody>
        </p:sp>
        <p:sp>
          <p:nvSpPr>
            <p:cNvPr id="53" name="object 53"/>
            <p:cNvSpPr/>
            <p:nvPr/>
          </p:nvSpPr>
          <p:spPr>
            <a:xfrm>
              <a:off x="2464459" y="2009989"/>
              <a:ext cx="167005" cy="171450"/>
            </a:xfrm>
            <a:custGeom>
              <a:avLst/>
              <a:gdLst/>
              <a:ahLst/>
              <a:cxnLst/>
              <a:rect l="l" t="t" r="r" b="b"/>
              <a:pathLst>
                <a:path w="167005" h="171450">
                  <a:moveTo>
                    <a:pt x="0" y="96809"/>
                  </a:moveTo>
                  <a:lnTo>
                    <a:pt x="166480" y="0"/>
                  </a:lnTo>
                  <a:lnTo>
                    <a:pt x="166480" y="73801"/>
                  </a:lnTo>
                  <a:lnTo>
                    <a:pt x="0" y="170833"/>
                  </a:lnTo>
                  <a:lnTo>
                    <a:pt x="0" y="96809"/>
                  </a:lnTo>
                  <a:close/>
                </a:path>
              </a:pathLst>
            </a:custGeom>
            <a:ln w="7996">
              <a:solidFill>
                <a:srgbClr val="FFFFFF"/>
              </a:solidFill>
            </a:ln>
          </p:spPr>
          <p:txBody>
            <a:bodyPr wrap="square" lIns="0" tIns="0" rIns="0" bIns="0" rtlCol="0"/>
            <a:lstStyle/>
            <a:p>
              <a:endParaRPr/>
            </a:p>
          </p:txBody>
        </p:sp>
        <p:sp>
          <p:nvSpPr>
            <p:cNvPr id="54" name="object 54"/>
            <p:cNvSpPr/>
            <p:nvPr/>
          </p:nvSpPr>
          <p:spPr>
            <a:xfrm>
              <a:off x="2327003" y="1802144"/>
              <a:ext cx="184650" cy="103144"/>
            </a:xfrm>
            <a:prstGeom prst="rect">
              <a:avLst/>
            </a:prstGeom>
            <a:blipFill>
              <a:blip r:embed="rId24" cstate="print"/>
              <a:stretch>
                <a:fillRect/>
              </a:stretch>
            </a:blipFill>
          </p:spPr>
          <p:txBody>
            <a:bodyPr wrap="square" lIns="0" tIns="0" rIns="0" bIns="0" rtlCol="0"/>
            <a:lstStyle/>
            <a:p>
              <a:endParaRPr/>
            </a:p>
          </p:txBody>
        </p:sp>
        <p:sp>
          <p:nvSpPr>
            <p:cNvPr id="55" name="object 55"/>
            <p:cNvSpPr/>
            <p:nvPr/>
          </p:nvSpPr>
          <p:spPr>
            <a:xfrm>
              <a:off x="2327004" y="1802145"/>
              <a:ext cx="184785" cy="103505"/>
            </a:xfrm>
            <a:custGeom>
              <a:avLst/>
              <a:gdLst/>
              <a:ahLst/>
              <a:cxnLst/>
              <a:rect l="l" t="t" r="r" b="b"/>
              <a:pathLst>
                <a:path w="184784" h="103505">
                  <a:moveTo>
                    <a:pt x="0" y="16894"/>
                  </a:moveTo>
                  <a:lnTo>
                    <a:pt x="42766" y="0"/>
                  </a:lnTo>
                  <a:lnTo>
                    <a:pt x="79516" y="21562"/>
                  </a:lnTo>
                  <a:lnTo>
                    <a:pt x="184650" y="82693"/>
                  </a:lnTo>
                  <a:lnTo>
                    <a:pt x="149676" y="103144"/>
                  </a:lnTo>
                  <a:lnTo>
                    <a:pt x="109071" y="87542"/>
                  </a:lnTo>
                  <a:lnTo>
                    <a:pt x="70388" y="67855"/>
                  </a:lnTo>
                  <a:lnTo>
                    <a:pt x="33930" y="44250"/>
                  </a:lnTo>
                  <a:lnTo>
                    <a:pt x="0" y="16894"/>
                  </a:lnTo>
                  <a:close/>
                </a:path>
              </a:pathLst>
            </a:custGeom>
            <a:ln w="7999">
              <a:solidFill>
                <a:srgbClr val="FFFFFF"/>
              </a:solidFill>
            </a:ln>
          </p:spPr>
          <p:txBody>
            <a:bodyPr wrap="square" lIns="0" tIns="0" rIns="0" bIns="0" rtlCol="0"/>
            <a:lstStyle/>
            <a:p>
              <a:endParaRPr/>
            </a:p>
          </p:txBody>
        </p:sp>
        <p:sp>
          <p:nvSpPr>
            <p:cNvPr id="56" name="object 56"/>
            <p:cNvSpPr/>
            <p:nvPr/>
          </p:nvSpPr>
          <p:spPr>
            <a:xfrm>
              <a:off x="2158990" y="2148479"/>
              <a:ext cx="180232" cy="126263"/>
            </a:xfrm>
            <a:prstGeom prst="rect">
              <a:avLst/>
            </a:prstGeom>
            <a:blipFill>
              <a:blip r:embed="rId25" cstate="print"/>
              <a:stretch>
                <a:fillRect/>
              </a:stretch>
            </a:blipFill>
          </p:spPr>
          <p:txBody>
            <a:bodyPr wrap="square" lIns="0" tIns="0" rIns="0" bIns="0" rtlCol="0"/>
            <a:lstStyle/>
            <a:p>
              <a:endParaRPr/>
            </a:p>
          </p:txBody>
        </p:sp>
        <p:sp>
          <p:nvSpPr>
            <p:cNvPr id="57" name="object 57"/>
            <p:cNvSpPr/>
            <p:nvPr/>
          </p:nvSpPr>
          <p:spPr>
            <a:xfrm>
              <a:off x="2158990" y="2148478"/>
              <a:ext cx="180340" cy="126364"/>
            </a:xfrm>
            <a:custGeom>
              <a:avLst/>
              <a:gdLst/>
              <a:ahLst/>
              <a:cxnLst/>
              <a:rect l="l" t="t" r="r" b="b"/>
              <a:pathLst>
                <a:path w="180340" h="126364">
                  <a:moveTo>
                    <a:pt x="0" y="0"/>
                  </a:moveTo>
                  <a:lnTo>
                    <a:pt x="180232" y="104922"/>
                  </a:lnTo>
                  <a:lnTo>
                    <a:pt x="180232" y="126263"/>
                  </a:lnTo>
                  <a:lnTo>
                    <a:pt x="0" y="21562"/>
                  </a:lnTo>
                  <a:lnTo>
                    <a:pt x="0" y="0"/>
                  </a:lnTo>
                  <a:close/>
                </a:path>
              </a:pathLst>
            </a:custGeom>
            <a:ln w="7998">
              <a:solidFill>
                <a:srgbClr val="000000"/>
              </a:solidFill>
            </a:ln>
          </p:spPr>
          <p:txBody>
            <a:bodyPr wrap="square" lIns="0" tIns="0" rIns="0" bIns="0" rtlCol="0"/>
            <a:lstStyle/>
            <a:p>
              <a:endParaRPr/>
            </a:p>
          </p:txBody>
        </p:sp>
        <p:sp>
          <p:nvSpPr>
            <p:cNvPr id="58" name="object 58"/>
            <p:cNvSpPr/>
            <p:nvPr/>
          </p:nvSpPr>
          <p:spPr>
            <a:xfrm>
              <a:off x="2178626" y="2102241"/>
              <a:ext cx="220979" cy="137160"/>
            </a:xfrm>
            <a:custGeom>
              <a:avLst/>
              <a:gdLst/>
              <a:ahLst/>
              <a:cxnLst/>
              <a:rect l="l" t="t" r="r" b="b"/>
              <a:pathLst>
                <a:path w="220980" h="137160">
                  <a:moveTo>
                    <a:pt x="158255" y="121928"/>
                  </a:moveTo>
                  <a:lnTo>
                    <a:pt x="147245" y="129152"/>
                  </a:lnTo>
                  <a:lnTo>
                    <a:pt x="160453" y="137044"/>
                  </a:lnTo>
                  <a:lnTo>
                    <a:pt x="171464" y="129708"/>
                  </a:lnTo>
                  <a:lnTo>
                    <a:pt x="158255" y="121928"/>
                  </a:lnTo>
                  <a:close/>
                </a:path>
                <a:path w="220980" h="137160">
                  <a:moveTo>
                    <a:pt x="174616" y="110813"/>
                  </a:moveTo>
                  <a:lnTo>
                    <a:pt x="163605" y="118149"/>
                  </a:lnTo>
                  <a:lnTo>
                    <a:pt x="176814" y="125929"/>
                  </a:lnTo>
                  <a:lnTo>
                    <a:pt x="187824" y="118705"/>
                  </a:lnTo>
                  <a:lnTo>
                    <a:pt x="174616" y="110813"/>
                  </a:lnTo>
                  <a:close/>
                </a:path>
                <a:path w="220980" h="137160">
                  <a:moveTo>
                    <a:pt x="133715" y="107034"/>
                  </a:moveTo>
                  <a:lnTo>
                    <a:pt x="122704" y="114370"/>
                  </a:lnTo>
                  <a:lnTo>
                    <a:pt x="135912" y="122150"/>
                  </a:lnTo>
                  <a:lnTo>
                    <a:pt x="146923" y="114926"/>
                  </a:lnTo>
                  <a:lnTo>
                    <a:pt x="133715" y="107034"/>
                  </a:lnTo>
                  <a:close/>
                </a:path>
                <a:path w="220980" h="137160">
                  <a:moveTo>
                    <a:pt x="190977" y="99810"/>
                  </a:moveTo>
                  <a:lnTo>
                    <a:pt x="179966" y="107034"/>
                  </a:lnTo>
                  <a:lnTo>
                    <a:pt x="193174" y="114926"/>
                  </a:lnTo>
                  <a:lnTo>
                    <a:pt x="204185" y="107701"/>
                  </a:lnTo>
                  <a:lnTo>
                    <a:pt x="190977" y="99810"/>
                  </a:lnTo>
                  <a:close/>
                </a:path>
                <a:path w="220980" h="137160">
                  <a:moveTo>
                    <a:pt x="150075" y="96031"/>
                  </a:moveTo>
                  <a:lnTo>
                    <a:pt x="139064" y="103255"/>
                  </a:lnTo>
                  <a:lnTo>
                    <a:pt x="152273" y="111147"/>
                  </a:lnTo>
                  <a:lnTo>
                    <a:pt x="163283" y="103922"/>
                  </a:lnTo>
                  <a:lnTo>
                    <a:pt x="150075" y="96031"/>
                  </a:lnTo>
                  <a:close/>
                </a:path>
                <a:path w="220980" h="137160">
                  <a:moveTo>
                    <a:pt x="60092" y="62686"/>
                  </a:moveTo>
                  <a:lnTo>
                    <a:pt x="49081" y="69911"/>
                  </a:lnTo>
                  <a:lnTo>
                    <a:pt x="111371" y="107368"/>
                  </a:lnTo>
                  <a:lnTo>
                    <a:pt x="122382" y="100143"/>
                  </a:lnTo>
                  <a:lnTo>
                    <a:pt x="60092" y="62686"/>
                  </a:lnTo>
                  <a:close/>
                </a:path>
                <a:path w="220980" h="137160">
                  <a:moveTo>
                    <a:pt x="207337" y="88806"/>
                  </a:moveTo>
                  <a:lnTo>
                    <a:pt x="196326" y="96031"/>
                  </a:lnTo>
                  <a:lnTo>
                    <a:pt x="209535" y="103922"/>
                  </a:lnTo>
                  <a:lnTo>
                    <a:pt x="220557" y="96698"/>
                  </a:lnTo>
                  <a:lnTo>
                    <a:pt x="207337" y="88806"/>
                  </a:lnTo>
                  <a:close/>
                </a:path>
                <a:path w="220980" h="137160">
                  <a:moveTo>
                    <a:pt x="166436" y="85027"/>
                  </a:moveTo>
                  <a:lnTo>
                    <a:pt x="155425" y="92252"/>
                  </a:lnTo>
                  <a:lnTo>
                    <a:pt x="168633" y="100143"/>
                  </a:lnTo>
                  <a:lnTo>
                    <a:pt x="179644" y="92919"/>
                  </a:lnTo>
                  <a:lnTo>
                    <a:pt x="166436" y="85027"/>
                  </a:lnTo>
                  <a:close/>
                </a:path>
                <a:path w="220980" h="137160">
                  <a:moveTo>
                    <a:pt x="125534" y="81248"/>
                  </a:moveTo>
                  <a:lnTo>
                    <a:pt x="114524" y="88473"/>
                  </a:lnTo>
                  <a:lnTo>
                    <a:pt x="127732" y="96364"/>
                  </a:lnTo>
                  <a:lnTo>
                    <a:pt x="138743" y="89140"/>
                  </a:lnTo>
                  <a:lnTo>
                    <a:pt x="125534" y="81248"/>
                  </a:lnTo>
                  <a:close/>
                </a:path>
                <a:path w="220980" h="137160">
                  <a:moveTo>
                    <a:pt x="182796" y="74024"/>
                  </a:moveTo>
                  <a:lnTo>
                    <a:pt x="171786" y="81248"/>
                  </a:lnTo>
                  <a:lnTo>
                    <a:pt x="184994" y="89140"/>
                  </a:lnTo>
                  <a:lnTo>
                    <a:pt x="196016" y="81915"/>
                  </a:lnTo>
                  <a:lnTo>
                    <a:pt x="182796" y="74024"/>
                  </a:lnTo>
                  <a:close/>
                </a:path>
                <a:path w="220980" h="137160">
                  <a:moveTo>
                    <a:pt x="141895" y="70245"/>
                  </a:moveTo>
                  <a:lnTo>
                    <a:pt x="130884" y="77469"/>
                  </a:lnTo>
                  <a:lnTo>
                    <a:pt x="144092" y="85361"/>
                  </a:lnTo>
                  <a:lnTo>
                    <a:pt x="155103" y="78136"/>
                  </a:lnTo>
                  <a:lnTo>
                    <a:pt x="141895" y="70245"/>
                  </a:lnTo>
                  <a:close/>
                </a:path>
                <a:path w="220980" h="137160">
                  <a:moveTo>
                    <a:pt x="100993" y="66465"/>
                  </a:moveTo>
                  <a:lnTo>
                    <a:pt x="89983" y="73690"/>
                  </a:lnTo>
                  <a:lnTo>
                    <a:pt x="103191" y="81582"/>
                  </a:lnTo>
                  <a:lnTo>
                    <a:pt x="114202" y="74357"/>
                  </a:lnTo>
                  <a:lnTo>
                    <a:pt x="100993" y="66465"/>
                  </a:lnTo>
                  <a:close/>
                </a:path>
                <a:path w="220980" h="137160">
                  <a:moveTo>
                    <a:pt x="158255" y="59130"/>
                  </a:moveTo>
                  <a:lnTo>
                    <a:pt x="147245" y="66465"/>
                  </a:lnTo>
                  <a:lnTo>
                    <a:pt x="160453" y="74246"/>
                  </a:lnTo>
                  <a:lnTo>
                    <a:pt x="171475" y="67021"/>
                  </a:lnTo>
                  <a:lnTo>
                    <a:pt x="158255" y="59130"/>
                  </a:lnTo>
                  <a:close/>
                </a:path>
                <a:path w="220980" h="137160">
                  <a:moveTo>
                    <a:pt x="117354" y="55351"/>
                  </a:moveTo>
                  <a:lnTo>
                    <a:pt x="106343" y="62686"/>
                  </a:lnTo>
                  <a:lnTo>
                    <a:pt x="119552" y="70578"/>
                  </a:lnTo>
                  <a:lnTo>
                    <a:pt x="130562" y="63242"/>
                  </a:lnTo>
                  <a:lnTo>
                    <a:pt x="117354" y="55351"/>
                  </a:lnTo>
                  <a:close/>
                </a:path>
                <a:path w="220980" h="137160">
                  <a:moveTo>
                    <a:pt x="76452" y="51572"/>
                  </a:moveTo>
                  <a:lnTo>
                    <a:pt x="65442" y="58907"/>
                  </a:lnTo>
                  <a:lnTo>
                    <a:pt x="78650" y="66799"/>
                  </a:lnTo>
                  <a:lnTo>
                    <a:pt x="89661" y="59463"/>
                  </a:lnTo>
                  <a:lnTo>
                    <a:pt x="76452" y="51572"/>
                  </a:lnTo>
                  <a:close/>
                </a:path>
                <a:path w="220980" h="137160">
                  <a:moveTo>
                    <a:pt x="35551" y="47793"/>
                  </a:moveTo>
                  <a:lnTo>
                    <a:pt x="24540" y="55128"/>
                  </a:lnTo>
                  <a:lnTo>
                    <a:pt x="37749" y="63020"/>
                  </a:lnTo>
                  <a:lnTo>
                    <a:pt x="48759" y="55684"/>
                  </a:lnTo>
                  <a:lnTo>
                    <a:pt x="35551" y="47793"/>
                  </a:lnTo>
                  <a:close/>
                </a:path>
                <a:path w="220980" h="137160">
                  <a:moveTo>
                    <a:pt x="133715" y="44347"/>
                  </a:moveTo>
                  <a:lnTo>
                    <a:pt x="122704" y="51572"/>
                  </a:lnTo>
                  <a:lnTo>
                    <a:pt x="135912" y="59463"/>
                  </a:lnTo>
                  <a:lnTo>
                    <a:pt x="146934" y="52239"/>
                  </a:lnTo>
                  <a:lnTo>
                    <a:pt x="133715" y="44347"/>
                  </a:lnTo>
                  <a:close/>
                </a:path>
                <a:path w="220980" h="137160">
                  <a:moveTo>
                    <a:pt x="92813" y="40568"/>
                  </a:moveTo>
                  <a:lnTo>
                    <a:pt x="81802" y="47793"/>
                  </a:lnTo>
                  <a:lnTo>
                    <a:pt x="95011" y="55684"/>
                  </a:lnTo>
                  <a:lnTo>
                    <a:pt x="106021" y="48460"/>
                  </a:lnTo>
                  <a:lnTo>
                    <a:pt x="92813" y="40568"/>
                  </a:lnTo>
                  <a:close/>
                </a:path>
                <a:path w="220980" h="137160">
                  <a:moveTo>
                    <a:pt x="51912" y="36789"/>
                  </a:moveTo>
                  <a:lnTo>
                    <a:pt x="40901" y="44014"/>
                  </a:lnTo>
                  <a:lnTo>
                    <a:pt x="54109" y="51905"/>
                  </a:lnTo>
                  <a:lnTo>
                    <a:pt x="65120" y="44681"/>
                  </a:lnTo>
                  <a:lnTo>
                    <a:pt x="51912" y="36789"/>
                  </a:lnTo>
                  <a:close/>
                </a:path>
                <a:path w="220980" h="137160">
                  <a:moveTo>
                    <a:pt x="11010" y="33010"/>
                  </a:moveTo>
                  <a:lnTo>
                    <a:pt x="0" y="40235"/>
                  </a:lnTo>
                  <a:lnTo>
                    <a:pt x="13208" y="48126"/>
                  </a:lnTo>
                  <a:lnTo>
                    <a:pt x="24218" y="40902"/>
                  </a:lnTo>
                  <a:lnTo>
                    <a:pt x="11010" y="33010"/>
                  </a:lnTo>
                  <a:close/>
                </a:path>
                <a:path w="220980" h="137160">
                  <a:moveTo>
                    <a:pt x="109174" y="29565"/>
                  </a:moveTo>
                  <a:lnTo>
                    <a:pt x="98163" y="36789"/>
                  </a:lnTo>
                  <a:lnTo>
                    <a:pt x="111371" y="44681"/>
                  </a:lnTo>
                  <a:lnTo>
                    <a:pt x="122393" y="37456"/>
                  </a:lnTo>
                  <a:lnTo>
                    <a:pt x="109174" y="29565"/>
                  </a:lnTo>
                  <a:close/>
                </a:path>
                <a:path w="220980" h="137160">
                  <a:moveTo>
                    <a:pt x="68272" y="25786"/>
                  </a:moveTo>
                  <a:lnTo>
                    <a:pt x="57262" y="33010"/>
                  </a:lnTo>
                  <a:lnTo>
                    <a:pt x="70470" y="40902"/>
                  </a:lnTo>
                  <a:lnTo>
                    <a:pt x="81481" y="33677"/>
                  </a:lnTo>
                  <a:lnTo>
                    <a:pt x="68272" y="25786"/>
                  </a:lnTo>
                  <a:close/>
                </a:path>
                <a:path w="220980" h="137160">
                  <a:moveTo>
                    <a:pt x="27371" y="22007"/>
                  </a:moveTo>
                  <a:lnTo>
                    <a:pt x="16360" y="29231"/>
                  </a:lnTo>
                  <a:lnTo>
                    <a:pt x="29568" y="37123"/>
                  </a:lnTo>
                  <a:lnTo>
                    <a:pt x="40579" y="29898"/>
                  </a:lnTo>
                  <a:lnTo>
                    <a:pt x="27371" y="22007"/>
                  </a:lnTo>
                  <a:close/>
                </a:path>
                <a:path w="220980" h="137160">
                  <a:moveTo>
                    <a:pt x="84633" y="14782"/>
                  </a:moveTo>
                  <a:lnTo>
                    <a:pt x="73622" y="22007"/>
                  </a:lnTo>
                  <a:lnTo>
                    <a:pt x="86830" y="29898"/>
                  </a:lnTo>
                  <a:lnTo>
                    <a:pt x="97852" y="22674"/>
                  </a:lnTo>
                  <a:lnTo>
                    <a:pt x="84633" y="14782"/>
                  </a:lnTo>
                  <a:close/>
                </a:path>
                <a:path w="220980" h="137160">
                  <a:moveTo>
                    <a:pt x="43731" y="11003"/>
                  </a:moveTo>
                  <a:lnTo>
                    <a:pt x="32721" y="18228"/>
                  </a:lnTo>
                  <a:lnTo>
                    <a:pt x="45929" y="26119"/>
                  </a:lnTo>
                  <a:lnTo>
                    <a:pt x="56940" y="18895"/>
                  </a:lnTo>
                  <a:lnTo>
                    <a:pt x="43731" y="11003"/>
                  </a:lnTo>
                  <a:close/>
                </a:path>
                <a:path w="220980" h="137160">
                  <a:moveTo>
                    <a:pt x="60092" y="0"/>
                  </a:moveTo>
                  <a:lnTo>
                    <a:pt x="49081" y="7224"/>
                  </a:lnTo>
                  <a:lnTo>
                    <a:pt x="62290" y="15116"/>
                  </a:lnTo>
                  <a:lnTo>
                    <a:pt x="73311" y="7780"/>
                  </a:lnTo>
                  <a:lnTo>
                    <a:pt x="60092" y="0"/>
                  </a:lnTo>
                  <a:close/>
                </a:path>
              </a:pathLst>
            </a:custGeom>
            <a:solidFill>
              <a:srgbClr val="FFFFFF"/>
            </a:solidFill>
          </p:spPr>
          <p:txBody>
            <a:bodyPr wrap="square" lIns="0" tIns="0" rIns="0" bIns="0" rtlCol="0"/>
            <a:lstStyle/>
            <a:p>
              <a:endParaRPr/>
            </a:p>
          </p:txBody>
        </p:sp>
        <p:sp>
          <p:nvSpPr>
            <p:cNvPr id="59" name="object 59"/>
            <p:cNvSpPr/>
            <p:nvPr/>
          </p:nvSpPr>
          <p:spPr>
            <a:xfrm>
              <a:off x="2178626" y="2109465"/>
              <a:ext cx="220979" cy="133350"/>
            </a:xfrm>
            <a:custGeom>
              <a:avLst/>
              <a:gdLst/>
              <a:ahLst/>
              <a:cxnLst/>
              <a:rect l="l" t="t" r="r" b="b"/>
              <a:pathLst>
                <a:path w="220980" h="133350">
                  <a:moveTo>
                    <a:pt x="49081" y="0"/>
                  </a:moveTo>
                  <a:lnTo>
                    <a:pt x="49092" y="3112"/>
                  </a:lnTo>
                  <a:lnTo>
                    <a:pt x="62290" y="10996"/>
                  </a:lnTo>
                  <a:lnTo>
                    <a:pt x="62295" y="7887"/>
                  </a:lnTo>
                  <a:lnTo>
                    <a:pt x="49081" y="0"/>
                  </a:lnTo>
                  <a:close/>
                </a:path>
                <a:path w="220980" h="133350">
                  <a:moveTo>
                    <a:pt x="73311" y="555"/>
                  </a:moveTo>
                  <a:lnTo>
                    <a:pt x="62295" y="7887"/>
                  </a:lnTo>
                  <a:lnTo>
                    <a:pt x="62301" y="10996"/>
                  </a:lnTo>
                  <a:lnTo>
                    <a:pt x="73311" y="3779"/>
                  </a:lnTo>
                  <a:lnTo>
                    <a:pt x="73311" y="555"/>
                  </a:lnTo>
                  <a:close/>
                </a:path>
                <a:path w="220980" h="133350">
                  <a:moveTo>
                    <a:pt x="73622" y="14782"/>
                  </a:moveTo>
                  <a:lnTo>
                    <a:pt x="73622" y="17894"/>
                  </a:lnTo>
                  <a:lnTo>
                    <a:pt x="86830" y="25779"/>
                  </a:lnTo>
                  <a:lnTo>
                    <a:pt x="86836" y="22670"/>
                  </a:lnTo>
                  <a:lnTo>
                    <a:pt x="73622" y="14782"/>
                  </a:lnTo>
                  <a:close/>
                </a:path>
                <a:path w="220980" h="133350">
                  <a:moveTo>
                    <a:pt x="97852" y="15449"/>
                  </a:moveTo>
                  <a:lnTo>
                    <a:pt x="86836" y="22670"/>
                  </a:lnTo>
                  <a:lnTo>
                    <a:pt x="86842" y="25778"/>
                  </a:lnTo>
                  <a:lnTo>
                    <a:pt x="97852" y="18561"/>
                  </a:lnTo>
                  <a:lnTo>
                    <a:pt x="97852" y="15449"/>
                  </a:lnTo>
                  <a:close/>
                </a:path>
                <a:path w="220980" h="133350">
                  <a:moveTo>
                    <a:pt x="98163" y="29565"/>
                  </a:moveTo>
                  <a:lnTo>
                    <a:pt x="98163" y="32788"/>
                  </a:lnTo>
                  <a:lnTo>
                    <a:pt x="111371" y="40562"/>
                  </a:lnTo>
                  <a:lnTo>
                    <a:pt x="111377" y="37453"/>
                  </a:lnTo>
                  <a:lnTo>
                    <a:pt x="98163" y="29565"/>
                  </a:lnTo>
                  <a:close/>
                </a:path>
                <a:path w="220980" h="133350">
                  <a:moveTo>
                    <a:pt x="122393" y="30232"/>
                  </a:moveTo>
                  <a:lnTo>
                    <a:pt x="111377" y="37453"/>
                  </a:lnTo>
                  <a:lnTo>
                    <a:pt x="111382" y="40561"/>
                  </a:lnTo>
                  <a:lnTo>
                    <a:pt x="122393" y="33344"/>
                  </a:lnTo>
                  <a:lnTo>
                    <a:pt x="122393" y="30232"/>
                  </a:lnTo>
                  <a:close/>
                </a:path>
                <a:path w="220980" h="133350">
                  <a:moveTo>
                    <a:pt x="122704" y="44347"/>
                  </a:moveTo>
                  <a:lnTo>
                    <a:pt x="122704" y="47570"/>
                  </a:lnTo>
                  <a:lnTo>
                    <a:pt x="135912" y="55455"/>
                  </a:lnTo>
                  <a:lnTo>
                    <a:pt x="135917" y="52235"/>
                  </a:lnTo>
                  <a:lnTo>
                    <a:pt x="122704" y="44347"/>
                  </a:lnTo>
                  <a:close/>
                </a:path>
                <a:path w="220980" h="133350">
                  <a:moveTo>
                    <a:pt x="146934" y="45014"/>
                  </a:moveTo>
                  <a:lnTo>
                    <a:pt x="135917" y="52235"/>
                  </a:lnTo>
                  <a:lnTo>
                    <a:pt x="135923" y="55455"/>
                  </a:lnTo>
                  <a:lnTo>
                    <a:pt x="146934" y="48126"/>
                  </a:lnTo>
                  <a:lnTo>
                    <a:pt x="146934" y="45014"/>
                  </a:lnTo>
                  <a:close/>
                </a:path>
                <a:path w="220980" h="133350">
                  <a:moveTo>
                    <a:pt x="147245" y="59241"/>
                  </a:moveTo>
                  <a:lnTo>
                    <a:pt x="147245" y="62353"/>
                  </a:lnTo>
                  <a:lnTo>
                    <a:pt x="160453" y="70238"/>
                  </a:lnTo>
                  <a:lnTo>
                    <a:pt x="160453" y="67126"/>
                  </a:lnTo>
                  <a:lnTo>
                    <a:pt x="147245" y="59241"/>
                  </a:lnTo>
                  <a:close/>
                </a:path>
                <a:path w="220980" h="133350">
                  <a:moveTo>
                    <a:pt x="171475" y="59797"/>
                  </a:moveTo>
                  <a:lnTo>
                    <a:pt x="160453" y="67021"/>
                  </a:lnTo>
                  <a:lnTo>
                    <a:pt x="160464" y="70237"/>
                  </a:lnTo>
                  <a:lnTo>
                    <a:pt x="171475" y="63020"/>
                  </a:lnTo>
                  <a:lnTo>
                    <a:pt x="171475" y="59797"/>
                  </a:lnTo>
                  <a:close/>
                </a:path>
                <a:path w="220980" h="133350">
                  <a:moveTo>
                    <a:pt x="171786" y="74024"/>
                  </a:moveTo>
                  <a:lnTo>
                    <a:pt x="171786" y="77136"/>
                  </a:lnTo>
                  <a:lnTo>
                    <a:pt x="184994" y="85020"/>
                  </a:lnTo>
                  <a:lnTo>
                    <a:pt x="184999" y="81911"/>
                  </a:lnTo>
                  <a:lnTo>
                    <a:pt x="171786" y="74024"/>
                  </a:lnTo>
                  <a:close/>
                </a:path>
                <a:path w="220980" h="133350">
                  <a:moveTo>
                    <a:pt x="196016" y="74690"/>
                  </a:moveTo>
                  <a:lnTo>
                    <a:pt x="184999" y="81911"/>
                  </a:lnTo>
                  <a:lnTo>
                    <a:pt x="185005" y="85020"/>
                  </a:lnTo>
                  <a:lnTo>
                    <a:pt x="196005" y="77803"/>
                  </a:lnTo>
                  <a:lnTo>
                    <a:pt x="196016" y="74690"/>
                  </a:lnTo>
                  <a:close/>
                </a:path>
                <a:path w="220980" h="133350">
                  <a:moveTo>
                    <a:pt x="196326" y="88806"/>
                  </a:moveTo>
                  <a:lnTo>
                    <a:pt x="196326" y="91918"/>
                  </a:lnTo>
                  <a:lnTo>
                    <a:pt x="209535" y="99810"/>
                  </a:lnTo>
                  <a:lnTo>
                    <a:pt x="209535" y="96698"/>
                  </a:lnTo>
                  <a:lnTo>
                    <a:pt x="196326" y="88806"/>
                  </a:lnTo>
                  <a:close/>
                </a:path>
                <a:path w="220980" h="133350">
                  <a:moveTo>
                    <a:pt x="220557" y="89473"/>
                  </a:moveTo>
                  <a:lnTo>
                    <a:pt x="209535" y="96698"/>
                  </a:lnTo>
                  <a:lnTo>
                    <a:pt x="209535" y="99810"/>
                  </a:lnTo>
                  <a:lnTo>
                    <a:pt x="220545" y="92585"/>
                  </a:lnTo>
                  <a:lnTo>
                    <a:pt x="220557" y="89473"/>
                  </a:lnTo>
                  <a:close/>
                </a:path>
                <a:path w="220980" h="133350">
                  <a:moveTo>
                    <a:pt x="32721" y="11003"/>
                  </a:moveTo>
                  <a:lnTo>
                    <a:pt x="32721" y="14115"/>
                  </a:lnTo>
                  <a:lnTo>
                    <a:pt x="45929" y="22000"/>
                  </a:lnTo>
                  <a:lnTo>
                    <a:pt x="45934" y="18891"/>
                  </a:lnTo>
                  <a:lnTo>
                    <a:pt x="32721" y="11003"/>
                  </a:lnTo>
                  <a:close/>
                </a:path>
                <a:path w="220980" h="133350">
                  <a:moveTo>
                    <a:pt x="56940" y="11670"/>
                  </a:moveTo>
                  <a:lnTo>
                    <a:pt x="45934" y="18891"/>
                  </a:lnTo>
                  <a:lnTo>
                    <a:pt x="45940" y="21999"/>
                  </a:lnTo>
                  <a:lnTo>
                    <a:pt x="56940" y="14782"/>
                  </a:lnTo>
                  <a:lnTo>
                    <a:pt x="56940" y="11670"/>
                  </a:lnTo>
                  <a:close/>
                </a:path>
                <a:path w="220980" h="133350">
                  <a:moveTo>
                    <a:pt x="57262" y="25786"/>
                  </a:moveTo>
                  <a:lnTo>
                    <a:pt x="57262" y="29009"/>
                  </a:lnTo>
                  <a:lnTo>
                    <a:pt x="70470" y="36783"/>
                  </a:lnTo>
                  <a:lnTo>
                    <a:pt x="70475" y="33674"/>
                  </a:lnTo>
                  <a:lnTo>
                    <a:pt x="57262" y="25786"/>
                  </a:lnTo>
                  <a:close/>
                </a:path>
                <a:path w="220980" h="133350">
                  <a:moveTo>
                    <a:pt x="81481" y="26453"/>
                  </a:moveTo>
                  <a:lnTo>
                    <a:pt x="70475" y="33674"/>
                  </a:lnTo>
                  <a:lnTo>
                    <a:pt x="70481" y="36782"/>
                  </a:lnTo>
                  <a:lnTo>
                    <a:pt x="81481" y="29565"/>
                  </a:lnTo>
                  <a:lnTo>
                    <a:pt x="81481" y="26453"/>
                  </a:lnTo>
                  <a:close/>
                </a:path>
                <a:path w="220980" h="133350">
                  <a:moveTo>
                    <a:pt x="81802" y="40568"/>
                  </a:moveTo>
                  <a:lnTo>
                    <a:pt x="81802" y="43791"/>
                  </a:lnTo>
                  <a:lnTo>
                    <a:pt x="95011" y="51676"/>
                  </a:lnTo>
                  <a:lnTo>
                    <a:pt x="95016" y="48456"/>
                  </a:lnTo>
                  <a:lnTo>
                    <a:pt x="81802" y="40568"/>
                  </a:lnTo>
                  <a:close/>
                </a:path>
                <a:path w="220980" h="133350">
                  <a:moveTo>
                    <a:pt x="106021" y="41235"/>
                  </a:moveTo>
                  <a:lnTo>
                    <a:pt x="95016" y="48456"/>
                  </a:lnTo>
                  <a:lnTo>
                    <a:pt x="95022" y="51676"/>
                  </a:lnTo>
                  <a:lnTo>
                    <a:pt x="106021" y="44347"/>
                  </a:lnTo>
                  <a:lnTo>
                    <a:pt x="106021" y="41235"/>
                  </a:lnTo>
                  <a:close/>
                </a:path>
                <a:path w="220980" h="133350">
                  <a:moveTo>
                    <a:pt x="147234" y="121928"/>
                  </a:moveTo>
                  <a:lnTo>
                    <a:pt x="147245" y="125040"/>
                  </a:lnTo>
                  <a:lnTo>
                    <a:pt x="160453" y="132931"/>
                  </a:lnTo>
                  <a:lnTo>
                    <a:pt x="160453" y="129819"/>
                  </a:lnTo>
                  <a:lnTo>
                    <a:pt x="147234" y="121928"/>
                  </a:lnTo>
                  <a:close/>
                </a:path>
                <a:path w="220980" h="133350">
                  <a:moveTo>
                    <a:pt x="171464" y="122484"/>
                  </a:moveTo>
                  <a:lnTo>
                    <a:pt x="160453" y="129819"/>
                  </a:lnTo>
                  <a:lnTo>
                    <a:pt x="160453" y="132931"/>
                  </a:lnTo>
                  <a:lnTo>
                    <a:pt x="171464" y="125707"/>
                  </a:lnTo>
                  <a:lnTo>
                    <a:pt x="171464" y="122484"/>
                  </a:lnTo>
                  <a:close/>
                </a:path>
                <a:path w="220980" h="133350">
                  <a:moveTo>
                    <a:pt x="163605" y="110924"/>
                  </a:moveTo>
                  <a:lnTo>
                    <a:pt x="163605" y="114036"/>
                  </a:lnTo>
                  <a:lnTo>
                    <a:pt x="176814" y="121928"/>
                  </a:lnTo>
                  <a:lnTo>
                    <a:pt x="176814" y="118705"/>
                  </a:lnTo>
                  <a:lnTo>
                    <a:pt x="163605" y="110924"/>
                  </a:lnTo>
                  <a:close/>
                </a:path>
                <a:path w="220980" h="133350">
                  <a:moveTo>
                    <a:pt x="187824" y="111480"/>
                  </a:moveTo>
                  <a:lnTo>
                    <a:pt x="176814" y="118705"/>
                  </a:lnTo>
                  <a:lnTo>
                    <a:pt x="176814" y="121928"/>
                  </a:lnTo>
                  <a:lnTo>
                    <a:pt x="187824" y="114703"/>
                  </a:lnTo>
                  <a:lnTo>
                    <a:pt x="187824" y="111480"/>
                  </a:lnTo>
                  <a:close/>
                </a:path>
                <a:path w="220980" h="133350">
                  <a:moveTo>
                    <a:pt x="122704" y="107145"/>
                  </a:moveTo>
                  <a:lnTo>
                    <a:pt x="122704" y="110257"/>
                  </a:lnTo>
                  <a:lnTo>
                    <a:pt x="135912" y="118149"/>
                  </a:lnTo>
                  <a:lnTo>
                    <a:pt x="135912" y="114926"/>
                  </a:lnTo>
                  <a:lnTo>
                    <a:pt x="122704" y="107145"/>
                  </a:lnTo>
                  <a:close/>
                </a:path>
                <a:path w="220980" h="133350">
                  <a:moveTo>
                    <a:pt x="146923" y="107701"/>
                  </a:moveTo>
                  <a:lnTo>
                    <a:pt x="135912" y="114926"/>
                  </a:lnTo>
                  <a:lnTo>
                    <a:pt x="135912" y="118149"/>
                  </a:lnTo>
                  <a:lnTo>
                    <a:pt x="146923" y="110924"/>
                  </a:lnTo>
                  <a:lnTo>
                    <a:pt x="146923" y="107701"/>
                  </a:lnTo>
                  <a:close/>
                </a:path>
                <a:path w="220980" h="133350">
                  <a:moveTo>
                    <a:pt x="179966" y="99810"/>
                  </a:moveTo>
                  <a:lnTo>
                    <a:pt x="179966" y="103033"/>
                  </a:lnTo>
                  <a:lnTo>
                    <a:pt x="193174" y="110924"/>
                  </a:lnTo>
                  <a:lnTo>
                    <a:pt x="193174" y="107701"/>
                  </a:lnTo>
                  <a:lnTo>
                    <a:pt x="179966" y="99810"/>
                  </a:lnTo>
                  <a:close/>
                </a:path>
                <a:path w="220980" h="133350">
                  <a:moveTo>
                    <a:pt x="204185" y="100477"/>
                  </a:moveTo>
                  <a:lnTo>
                    <a:pt x="193174" y="107701"/>
                  </a:lnTo>
                  <a:lnTo>
                    <a:pt x="193174" y="110924"/>
                  </a:lnTo>
                  <a:lnTo>
                    <a:pt x="204185" y="103589"/>
                  </a:lnTo>
                  <a:lnTo>
                    <a:pt x="204185" y="100477"/>
                  </a:lnTo>
                  <a:close/>
                </a:path>
                <a:path w="220980" h="133350">
                  <a:moveTo>
                    <a:pt x="139064" y="96031"/>
                  </a:moveTo>
                  <a:lnTo>
                    <a:pt x="139064" y="99254"/>
                  </a:lnTo>
                  <a:lnTo>
                    <a:pt x="152273" y="107145"/>
                  </a:lnTo>
                  <a:lnTo>
                    <a:pt x="152273" y="103922"/>
                  </a:lnTo>
                  <a:lnTo>
                    <a:pt x="139064" y="96031"/>
                  </a:lnTo>
                  <a:close/>
                </a:path>
                <a:path w="220980" h="133350">
                  <a:moveTo>
                    <a:pt x="163283" y="96698"/>
                  </a:moveTo>
                  <a:lnTo>
                    <a:pt x="152273" y="103922"/>
                  </a:lnTo>
                  <a:lnTo>
                    <a:pt x="152273" y="107145"/>
                  </a:lnTo>
                  <a:lnTo>
                    <a:pt x="163283" y="99810"/>
                  </a:lnTo>
                  <a:lnTo>
                    <a:pt x="163283" y="96698"/>
                  </a:lnTo>
                  <a:close/>
                </a:path>
                <a:path w="220980" h="133350">
                  <a:moveTo>
                    <a:pt x="49081" y="62686"/>
                  </a:moveTo>
                  <a:lnTo>
                    <a:pt x="49081" y="65799"/>
                  </a:lnTo>
                  <a:lnTo>
                    <a:pt x="111371" y="103366"/>
                  </a:lnTo>
                  <a:lnTo>
                    <a:pt x="111371" y="100143"/>
                  </a:lnTo>
                  <a:lnTo>
                    <a:pt x="49081" y="62686"/>
                  </a:lnTo>
                  <a:close/>
                </a:path>
                <a:path w="220980" h="133350">
                  <a:moveTo>
                    <a:pt x="122382" y="92919"/>
                  </a:moveTo>
                  <a:lnTo>
                    <a:pt x="111371" y="100143"/>
                  </a:lnTo>
                  <a:lnTo>
                    <a:pt x="111371" y="103366"/>
                  </a:lnTo>
                  <a:lnTo>
                    <a:pt x="122382" y="96031"/>
                  </a:lnTo>
                  <a:lnTo>
                    <a:pt x="122382" y="92919"/>
                  </a:lnTo>
                  <a:close/>
                </a:path>
                <a:path w="220980" h="133350">
                  <a:moveTo>
                    <a:pt x="155425" y="85027"/>
                  </a:moveTo>
                  <a:lnTo>
                    <a:pt x="155425" y="88139"/>
                  </a:lnTo>
                  <a:lnTo>
                    <a:pt x="168633" y="96031"/>
                  </a:lnTo>
                  <a:lnTo>
                    <a:pt x="168633" y="92919"/>
                  </a:lnTo>
                  <a:lnTo>
                    <a:pt x="155425" y="85027"/>
                  </a:lnTo>
                  <a:close/>
                </a:path>
                <a:path w="220980" h="133350">
                  <a:moveTo>
                    <a:pt x="179644" y="85694"/>
                  </a:moveTo>
                  <a:lnTo>
                    <a:pt x="168633" y="92919"/>
                  </a:lnTo>
                  <a:lnTo>
                    <a:pt x="168633" y="96031"/>
                  </a:lnTo>
                  <a:lnTo>
                    <a:pt x="179644" y="88806"/>
                  </a:lnTo>
                  <a:lnTo>
                    <a:pt x="179644" y="85694"/>
                  </a:lnTo>
                  <a:close/>
                </a:path>
                <a:path w="220980" h="133350">
                  <a:moveTo>
                    <a:pt x="114524" y="81248"/>
                  </a:moveTo>
                  <a:lnTo>
                    <a:pt x="114524" y="84360"/>
                  </a:lnTo>
                  <a:lnTo>
                    <a:pt x="127732" y="92252"/>
                  </a:lnTo>
                  <a:lnTo>
                    <a:pt x="127732" y="89140"/>
                  </a:lnTo>
                  <a:lnTo>
                    <a:pt x="114524" y="81248"/>
                  </a:lnTo>
                  <a:close/>
                </a:path>
                <a:path w="220980" h="133350">
                  <a:moveTo>
                    <a:pt x="138743" y="81915"/>
                  </a:moveTo>
                  <a:lnTo>
                    <a:pt x="127732" y="89140"/>
                  </a:lnTo>
                  <a:lnTo>
                    <a:pt x="127732" y="92252"/>
                  </a:lnTo>
                  <a:lnTo>
                    <a:pt x="138743" y="85027"/>
                  </a:lnTo>
                  <a:lnTo>
                    <a:pt x="138743" y="81915"/>
                  </a:lnTo>
                  <a:close/>
                </a:path>
                <a:path w="220980" h="133350">
                  <a:moveTo>
                    <a:pt x="130884" y="70245"/>
                  </a:moveTo>
                  <a:lnTo>
                    <a:pt x="130884" y="73357"/>
                  </a:lnTo>
                  <a:lnTo>
                    <a:pt x="144092" y="81248"/>
                  </a:lnTo>
                  <a:lnTo>
                    <a:pt x="144092" y="78136"/>
                  </a:lnTo>
                  <a:lnTo>
                    <a:pt x="130884" y="70245"/>
                  </a:lnTo>
                  <a:close/>
                </a:path>
                <a:path w="220980" h="133350">
                  <a:moveTo>
                    <a:pt x="155103" y="70911"/>
                  </a:moveTo>
                  <a:lnTo>
                    <a:pt x="144092" y="78136"/>
                  </a:lnTo>
                  <a:lnTo>
                    <a:pt x="144092" y="81248"/>
                  </a:lnTo>
                  <a:lnTo>
                    <a:pt x="155103" y="74024"/>
                  </a:lnTo>
                  <a:lnTo>
                    <a:pt x="155103" y="70911"/>
                  </a:lnTo>
                  <a:close/>
                </a:path>
                <a:path w="220980" h="133350">
                  <a:moveTo>
                    <a:pt x="89983" y="66465"/>
                  </a:moveTo>
                  <a:lnTo>
                    <a:pt x="89983" y="69578"/>
                  </a:lnTo>
                  <a:lnTo>
                    <a:pt x="103191" y="77469"/>
                  </a:lnTo>
                  <a:lnTo>
                    <a:pt x="103191" y="74357"/>
                  </a:lnTo>
                  <a:lnTo>
                    <a:pt x="89983" y="66465"/>
                  </a:lnTo>
                  <a:close/>
                </a:path>
                <a:path w="220980" h="133350">
                  <a:moveTo>
                    <a:pt x="114202" y="67132"/>
                  </a:moveTo>
                  <a:lnTo>
                    <a:pt x="103191" y="74357"/>
                  </a:lnTo>
                  <a:lnTo>
                    <a:pt x="103191" y="77469"/>
                  </a:lnTo>
                  <a:lnTo>
                    <a:pt x="114202" y="70245"/>
                  </a:lnTo>
                  <a:lnTo>
                    <a:pt x="114202" y="67132"/>
                  </a:lnTo>
                  <a:close/>
                </a:path>
                <a:path w="220980" h="133350">
                  <a:moveTo>
                    <a:pt x="106343" y="55462"/>
                  </a:moveTo>
                  <a:lnTo>
                    <a:pt x="106343" y="58574"/>
                  </a:lnTo>
                  <a:lnTo>
                    <a:pt x="119552" y="66459"/>
                  </a:lnTo>
                  <a:lnTo>
                    <a:pt x="119552" y="63347"/>
                  </a:lnTo>
                  <a:lnTo>
                    <a:pt x="106343" y="55462"/>
                  </a:lnTo>
                  <a:close/>
                </a:path>
                <a:path w="220980" h="133350">
                  <a:moveTo>
                    <a:pt x="130562" y="56018"/>
                  </a:moveTo>
                  <a:lnTo>
                    <a:pt x="119552" y="63242"/>
                  </a:lnTo>
                  <a:lnTo>
                    <a:pt x="119563" y="66458"/>
                  </a:lnTo>
                  <a:lnTo>
                    <a:pt x="130562" y="59241"/>
                  </a:lnTo>
                  <a:lnTo>
                    <a:pt x="130562" y="56018"/>
                  </a:lnTo>
                  <a:close/>
                </a:path>
                <a:path w="220980" h="133350">
                  <a:moveTo>
                    <a:pt x="65442" y="51683"/>
                  </a:moveTo>
                  <a:lnTo>
                    <a:pt x="65442" y="54795"/>
                  </a:lnTo>
                  <a:lnTo>
                    <a:pt x="78650" y="62680"/>
                  </a:lnTo>
                  <a:lnTo>
                    <a:pt x="78650" y="59568"/>
                  </a:lnTo>
                  <a:lnTo>
                    <a:pt x="65442" y="51683"/>
                  </a:lnTo>
                  <a:close/>
                </a:path>
                <a:path w="220980" h="133350">
                  <a:moveTo>
                    <a:pt x="89661" y="52239"/>
                  </a:moveTo>
                  <a:lnTo>
                    <a:pt x="78650" y="59463"/>
                  </a:lnTo>
                  <a:lnTo>
                    <a:pt x="78661" y="62679"/>
                  </a:lnTo>
                  <a:lnTo>
                    <a:pt x="89661" y="55462"/>
                  </a:lnTo>
                  <a:lnTo>
                    <a:pt x="89661" y="52239"/>
                  </a:lnTo>
                  <a:close/>
                </a:path>
                <a:path w="220980" h="133350">
                  <a:moveTo>
                    <a:pt x="16360" y="22007"/>
                  </a:moveTo>
                  <a:lnTo>
                    <a:pt x="16360" y="25230"/>
                  </a:lnTo>
                  <a:lnTo>
                    <a:pt x="29568" y="33004"/>
                  </a:lnTo>
                  <a:lnTo>
                    <a:pt x="29574" y="29895"/>
                  </a:lnTo>
                  <a:lnTo>
                    <a:pt x="16360" y="22007"/>
                  </a:lnTo>
                  <a:close/>
                </a:path>
                <a:path w="220980" h="133350">
                  <a:moveTo>
                    <a:pt x="40579" y="22674"/>
                  </a:moveTo>
                  <a:lnTo>
                    <a:pt x="29574" y="29895"/>
                  </a:lnTo>
                  <a:lnTo>
                    <a:pt x="29580" y="33003"/>
                  </a:lnTo>
                  <a:lnTo>
                    <a:pt x="40579" y="25786"/>
                  </a:lnTo>
                  <a:lnTo>
                    <a:pt x="40579" y="22674"/>
                  </a:lnTo>
                  <a:close/>
                </a:path>
                <a:path w="220980" h="133350">
                  <a:moveTo>
                    <a:pt x="40901" y="36789"/>
                  </a:moveTo>
                  <a:lnTo>
                    <a:pt x="40901" y="40012"/>
                  </a:lnTo>
                  <a:lnTo>
                    <a:pt x="54109" y="47897"/>
                  </a:lnTo>
                  <a:lnTo>
                    <a:pt x="54115" y="44677"/>
                  </a:lnTo>
                  <a:lnTo>
                    <a:pt x="40901" y="36789"/>
                  </a:lnTo>
                  <a:close/>
                </a:path>
                <a:path w="220980" h="133350">
                  <a:moveTo>
                    <a:pt x="65120" y="37456"/>
                  </a:moveTo>
                  <a:lnTo>
                    <a:pt x="54115" y="44677"/>
                  </a:lnTo>
                  <a:lnTo>
                    <a:pt x="54120" y="47897"/>
                  </a:lnTo>
                  <a:lnTo>
                    <a:pt x="65120" y="40568"/>
                  </a:lnTo>
                  <a:lnTo>
                    <a:pt x="65120" y="37456"/>
                  </a:lnTo>
                  <a:close/>
                </a:path>
                <a:path w="220980" h="133350">
                  <a:moveTo>
                    <a:pt x="0" y="33010"/>
                  </a:moveTo>
                  <a:lnTo>
                    <a:pt x="0" y="36233"/>
                  </a:lnTo>
                  <a:lnTo>
                    <a:pt x="13208" y="44118"/>
                  </a:lnTo>
                  <a:lnTo>
                    <a:pt x="13213" y="40898"/>
                  </a:lnTo>
                  <a:lnTo>
                    <a:pt x="0" y="33010"/>
                  </a:lnTo>
                  <a:close/>
                </a:path>
                <a:path w="220980" h="133350">
                  <a:moveTo>
                    <a:pt x="24218" y="33677"/>
                  </a:moveTo>
                  <a:lnTo>
                    <a:pt x="13213" y="40898"/>
                  </a:lnTo>
                  <a:lnTo>
                    <a:pt x="13219" y="44118"/>
                  </a:lnTo>
                  <a:lnTo>
                    <a:pt x="24218" y="36789"/>
                  </a:lnTo>
                  <a:lnTo>
                    <a:pt x="24218" y="33677"/>
                  </a:lnTo>
                  <a:close/>
                </a:path>
                <a:path w="220980" h="133350">
                  <a:moveTo>
                    <a:pt x="24540" y="47904"/>
                  </a:moveTo>
                  <a:lnTo>
                    <a:pt x="24540" y="51016"/>
                  </a:lnTo>
                  <a:lnTo>
                    <a:pt x="37749" y="58907"/>
                  </a:lnTo>
                  <a:lnTo>
                    <a:pt x="37749" y="55795"/>
                  </a:lnTo>
                  <a:lnTo>
                    <a:pt x="24540" y="47904"/>
                  </a:lnTo>
                  <a:close/>
                </a:path>
                <a:path w="220980" h="133350">
                  <a:moveTo>
                    <a:pt x="48759" y="48460"/>
                  </a:moveTo>
                  <a:lnTo>
                    <a:pt x="37749" y="55684"/>
                  </a:lnTo>
                  <a:lnTo>
                    <a:pt x="37749" y="58907"/>
                  </a:lnTo>
                  <a:lnTo>
                    <a:pt x="48759" y="51683"/>
                  </a:lnTo>
                  <a:lnTo>
                    <a:pt x="48759" y="48460"/>
                  </a:lnTo>
                  <a:close/>
                </a:path>
              </a:pathLst>
            </a:custGeom>
            <a:solidFill>
              <a:srgbClr val="959595"/>
            </a:solidFill>
          </p:spPr>
          <p:txBody>
            <a:bodyPr wrap="square" lIns="0" tIns="0" rIns="0" bIns="0" rtlCol="0"/>
            <a:lstStyle/>
            <a:p>
              <a:endParaRPr/>
            </a:p>
          </p:txBody>
        </p:sp>
        <p:sp>
          <p:nvSpPr>
            <p:cNvPr id="60" name="object 60"/>
            <p:cNvSpPr/>
            <p:nvPr/>
          </p:nvSpPr>
          <p:spPr>
            <a:xfrm>
              <a:off x="2592058" y="2033219"/>
              <a:ext cx="20955" cy="52069"/>
            </a:xfrm>
            <a:custGeom>
              <a:avLst/>
              <a:gdLst/>
              <a:ahLst/>
              <a:cxnLst/>
              <a:rect l="l" t="t" r="r" b="b"/>
              <a:pathLst>
                <a:path w="20955" h="52069">
                  <a:moveTo>
                    <a:pt x="20911" y="0"/>
                  </a:moveTo>
                  <a:lnTo>
                    <a:pt x="11388" y="6001"/>
                  </a:lnTo>
                  <a:lnTo>
                    <a:pt x="11388" y="45348"/>
                  </a:lnTo>
                  <a:lnTo>
                    <a:pt x="20911" y="39346"/>
                  </a:lnTo>
                  <a:lnTo>
                    <a:pt x="20911" y="0"/>
                  </a:lnTo>
                  <a:close/>
                </a:path>
                <a:path w="20955" h="52069">
                  <a:moveTo>
                    <a:pt x="5283" y="9114"/>
                  </a:moveTo>
                  <a:lnTo>
                    <a:pt x="0" y="12115"/>
                  </a:lnTo>
                  <a:lnTo>
                    <a:pt x="0" y="51461"/>
                  </a:lnTo>
                  <a:lnTo>
                    <a:pt x="5283" y="48349"/>
                  </a:lnTo>
                  <a:lnTo>
                    <a:pt x="5283" y="9114"/>
                  </a:lnTo>
                  <a:close/>
                </a:path>
              </a:pathLst>
            </a:custGeom>
            <a:solidFill>
              <a:srgbClr val="808080"/>
            </a:solidFill>
          </p:spPr>
          <p:txBody>
            <a:bodyPr wrap="square" lIns="0" tIns="0" rIns="0" bIns="0" rtlCol="0"/>
            <a:lstStyle/>
            <a:p>
              <a:endParaRPr/>
            </a:p>
          </p:txBody>
        </p:sp>
        <p:sp>
          <p:nvSpPr>
            <p:cNvPr id="61" name="object 61"/>
            <p:cNvSpPr/>
            <p:nvPr/>
          </p:nvSpPr>
          <p:spPr>
            <a:xfrm>
              <a:off x="2603446" y="2033218"/>
              <a:ext cx="9525" cy="45720"/>
            </a:xfrm>
            <a:custGeom>
              <a:avLst/>
              <a:gdLst/>
              <a:ahLst/>
              <a:cxnLst/>
              <a:rect l="l" t="t" r="r" b="b"/>
              <a:pathLst>
                <a:path w="9525" h="45719">
                  <a:moveTo>
                    <a:pt x="0" y="6001"/>
                  </a:moveTo>
                  <a:lnTo>
                    <a:pt x="9523" y="0"/>
                  </a:lnTo>
                  <a:lnTo>
                    <a:pt x="9523" y="39346"/>
                  </a:lnTo>
                  <a:lnTo>
                    <a:pt x="0" y="45348"/>
                  </a:lnTo>
                  <a:lnTo>
                    <a:pt x="0" y="6001"/>
                  </a:lnTo>
                  <a:close/>
                </a:path>
              </a:pathLst>
            </a:custGeom>
            <a:ln w="3996">
              <a:solidFill>
                <a:srgbClr val="808080"/>
              </a:solidFill>
            </a:ln>
          </p:spPr>
          <p:txBody>
            <a:bodyPr wrap="square" lIns="0" tIns="0" rIns="0" bIns="0" rtlCol="0"/>
            <a:lstStyle/>
            <a:p>
              <a:endParaRPr/>
            </a:p>
          </p:txBody>
        </p:sp>
        <p:sp>
          <p:nvSpPr>
            <p:cNvPr id="62" name="object 62"/>
            <p:cNvSpPr/>
            <p:nvPr/>
          </p:nvSpPr>
          <p:spPr>
            <a:xfrm>
              <a:off x="2592058" y="2042334"/>
              <a:ext cx="5715" cy="42545"/>
            </a:xfrm>
            <a:custGeom>
              <a:avLst/>
              <a:gdLst/>
              <a:ahLst/>
              <a:cxnLst/>
              <a:rect l="l" t="t" r="r" b="b"/>
              <a:pathLst>
                <a:path w="5715" h="42544">
                  <a:moveTo>
                    <a:pt x="0" y="3000"/>
                  </a:moveTo>
                  <a:lnTo>
                    <a:pt x="5283" y="0"/>
                  </a:lnTo>
                  <a:lnTo>
                    <a:pt x="5283" y="39234"/>
                  </a:lnTo>
                  <a:lnTo>
                    <a:pt x="0" y="42347"/>
                  </a:lnTo>
                  <a:lnTo>
                    <a:pt x="0" y="3000"/>
                  </a:lnTo>
                  <a:close/>
                </a:path>
              </a:pathLst>
            </a:custGeom>
            <a:ln w="3995">
              <a:solidFill>
                <a:srgbClr val="808080"/>
              </a:solidFill>
            </a:ln>
          </p:spPr>
          <p:txBody>
            <a:bodyPr wrap="square" lIns="0" tIns="0" rIns="0" bIns="0" rtlCol="0"/>
            <a:lstStyle/>
            <a:p>
              <a:endParaRPr/>
            </a:p>
          </p:txBody>
        </p:sp>
        <p:sp>
          <p:nvSpPr>
            <p:cNvPr id="63" name="object 63"/>
            <p:cNvSpPr/>
            <p:nvPr/>
          </p:nvSpPr>
          <p:spPr>
            <a:xfrm>
              <a:off x="2286524" y="1819039"/>
              <a:ext cx="190155" cy="361783"/>
            </a:xfrm>
            <a:prstGeom prst="rect">
              <a:avLst/>
            </a:prstGeom>
            <a:blipFill>
              <a:blip r:embed="rId26" cstate="print"/>
              <a:stretch>
                <a:fillRect/>
              </a:stretch>
            </a:blipFill>
          </p:spPr>
          <p:txBody>
            <a:bodyPr wrap="square" lIns="0" tIns="0" rIns="0" bIns="0" rtlCol="0"/>
            <a:lstStyle/>
            <a:p>
              <a:endParaRPr/>
            </a:p>
          </p:txBody>
        </p:sp>
        <p:sp>
          <p:nvSpPr>
            <p:cNvPr id="64" name="object 64"/>
            <p:cNvSpPr/>
            <p:nvPr/>
          </p:nvSpPr>
          <p:spPr>
            <a:xfrm>
              <a:off x="2327003" y="1819039"/>
              <a:ext cx="149860" cy="259079"/>
            </a:xfrm>
            <a:custGeom>
              <a:avLst/>
              <a:gdLst/>
              <a:ahLst/>
              <a:cxnLst/>
              <a:rect l="l" t="t" r="r" b="b"/>
              <a:pathLst>
                <a:path w="149859" h="259080">
                  <a:moveTo>
                    <a:pt x="149676" y="258639"/>
                  </a:moveTo>
                  <a:lnTo>
                    <a:pt x="108448" y="244843"/>
                  </a:lnTo>
                  <a:lnTo>
                    <a:pt x="69452" y="225962"/>
                  </a:lnTo>
                  <a:lnTo>
                    <a:pt x="33148" y="202246"/>
                  </a:lnTo>
                  <a:lnTo>
                    <a:pt x="0" y="173945"/>
                  </a:lnTo>
                  <a:lnTo>
                    <a:pt x="0" y="0"/>
                  </a:lnTo>
                  <a:lnTo>
                    <a:pt x="33872" y="27481"/>
                  </a:lnTo>
                  <a:lnTo>
                    <a:pt x="70317" y="51127"/>
                  </a:lnTo>
                  <a:lnTo>
                    <a:pt x="109022" y="70772"/>
                  </a:lnTo>
                  <a:lnTo>
                    <a:pt x="149676" y="86250"/>
                  </a:lnTo>
                  <a:lnTo>
                    <a:pt x="149676" y="258639"/>
                  </a:lnTo>
                  <a:close/>
                </a:path>
              </a:pathLst>
            </a:custGeom>
            <a:ln w="7994">
              <a:solidFill>
                <a:srgbClr val="000000"/>
              </a:solidFill>
            </a:ln>
          </p:spPr>
          <p:txBody>
            <a:bodyPr wrap="square" lIns="0" tIns="0" rIns="0" bIns="0" rtlCol="0"/>
            <a:lstStyle/>
            <a:p>
              <a:endParaRPr/>
            </a:p>
          </p:txBody>
        </p:sp>
        <p:sp>
          <p:nvSpPr>
            <p:cNvPr id="65" name="object 65"/>
            <p:cNvSpPr/>
            <p:nvPr/>
          </p:nvSpPr>
          <p:spPr>
            <a:xfrm>
              <a:off x="2282525" y="1825042"/>
              <a:ext cx="262297" cy="359779"/>
            </a:xfrm>
            <a:prstGeom prst="rect">
              <a:avLst/>
            </a:prstGeom>
            <a:blipFill>
              <a:blip r:embed="rId27" cstate="print"/>
              <a:stretch>
                <a:fillRect/>
              </a:stretch>
            </a:blipFill>
          </p:spPr>
          <p:txBody>
            <a:bodyPr wrap="square" lIns="0" tIns="0" rIns="0" bIns="0" rtlCol="0"/>
            <a:lstStyle/>
            <a:p>
              <a:endParaRPr/>
            </a:p>
          </p:txBody>
        </p:sp>
        <p:sp>
          <p:nvSpPr>
            <p:cNvPr id="66" name="object 66"/>
            <p:cNvSpPr/>
            <p:nvPr/>
          </p:nvSpPr>
          <p:spPr>
            <a:xfrm>
              <a:off x="2286524" y="1802145"/>
              <a:ext cx="344805" cy="379095"/>
            </a:xfrm>
            <a:custGeom>
              <a:avLst/>
              <a:gdLst/>
              <a:ahLst/>
              <a:cxnLst/>
              <a:rect l="l" t="t" r="r" b="b"/>
              <a:pathLst>
                <a:path w="344805" h="379094">
                  <a:moveTo>
                    <a:pt x="177935" y="378678"/>
                  </a:moveTo>
                  <a:lnTo>
                    <a:pt x="344415" y="281646"/>
                  </a:lnTo>
                  <a:lnTo>
                    <a:pt x="344415" y="207845"/>
                  </a:lnTo>
                  <a:lnTo>
                    <a:pt x="289429" y="175501"/>
                  </a:lnTo>
                  <a:lnTo>
                    <a:pt x="289429" y="73912"/>
                  </a:lnTo>
                  <a:lnTo>
                    <a:pt x="173351" y="6113"/>
                  </a:lnTo>
                  <a:lnTo>
                    <a:pt x="119896" y="21562"/>
                  </a:lnTo>
                  <a:lnTo>
                    <a:pt x="83245" y="0"/>
                  </a:lnTo>
                  <a:lnTo>
                    <a:pt x="40479" y="16894"/>
                  </a:lnTo>
                  <a:lnTo>
                    <a:pt x="40479" y="178613"/>
                  </a:lnTo>
                  <a:lnTo>
                    <a:pt x="0" y="201620"/>
                  </a:lnTo>
                  <a:lnTo>
                    <a:pt x="0" y="275533"/>
                  </a:lnTo>
                  <a:lnTo>
                    <a:pt x="39438" y="309577"/>
                  </a:lnTo>
                  <a:lnTo>
                    <a:pt x="82586" y="338318"/>
                  </a:lnTo>
                  <a:lnTo>
                    <a:pt x="128925" y="361452"/>
                  </a:lnTo>
                  <a:lnTo>
                    <a:pt x="177935" y="378678"/>
                  </a:lnTo>
                  <a:close/>
                </a:path>
              </a:pathLst>
            </a:custGeom>
            <a:ln w="16659">
              <a:solidFill>
                <a:srgbClr val="000000"/>
              </a:solidFill>
            </a:ln>
          </p:spPr>
          <p:txBody>
            <a:bodyPr wrap="square" lIns="0" tIns="0" rIns="0" bIns="0" rtlCol="0"/>
            <a:lstStyle/>
            <a:p>
              <a:endParaRPr/>
            </a:p>
          </p:txBody>
        </p:sp>
        <p:sp>
          <p:nvSpPr>
            <p:cNvPr id="67" name="object 67"/>
            <p:cNvSpPr/>
            <p:nvPr/>
          </p:nvSpPr>
          <p:spPr>
            <a:xfrm>
              <a:off x="2158991" y="2091572"/>
              <a:ext cx="264795" cy="183515"/>
            </a:xfrm>
            <a:custGeom>
              <a:avLst/>
              <a:gdLst/>
              <a:ahLst/>
              <a:cxnLst/>
              <a:rect l="l" t="t" r="r" b="b"/>
              <a:pathLst>
                <a:path w="264794" h="183514">
                  <a:moveTo>
                    <a:pt x="0" y="56907"/>
                  </a:moveTo>
                  <a:lnTo>
                    <a:pt x="80948" y="0"/>
                  </a:lnTo>
                  <a:lnTo>
                    <a:pt x="264233" y="106145"/>
                  </a:lnTo>
                  <a:lnTo>
                    <a:pt x="264233" y="133932"/>
                  </a:lnTo>
                  <a:lnTo>
                    <a:pt x="180232" y="183170"/>
                  </a:lnTo>
                  <a:lnTo>
                    <a:pt x="0" y="78469"/>
                  </a:lnTo>
                  <a:lnTo>
                    <a:pt x="0" y="56907"/>
                  </a:lnTo>
                  <a:close/>
                </a:path>
              </a:pathLst>
            </a:custGeom>
            <a:ln w="16664">
              <a:solidFill>
                <a:srgbClr val="000000"/>
              </a:solidFill>
            </a:ln>
          </p:spPr>
          <p:txBody>
            <a:bodyPr wrap="square" lIns="0" tIns="0" rIns="0" bIns="0" rtlCol="0"/>
            <a:lstStyle/>
            <a:p>
              <a:endParaRPr/>
            </a:p>
          </p:txBody>
        </p:sp>
        <p:sp>
          <p:nvSpPr>
            <p:cNvPr id="68" name="object 68"/>
            <p:cNvSpPr/>
            <p:nvPr/>
          </p:nvSpPr>
          <p:spPr>
            <a:xfrm>
              <a:off x="2378458" y="2084904"/>
              <a:ext cx="78975" cy="70577"/>
            </a:xfrm>
            <a:prstGeom prst="rect">
              <a:avLst/>
            </a:prstGeom>
            <a:blipFill>
              <a:blip r:embed="rId28" cstate="print"/>
              <a:stretch>
                <a:fillRect/>
              </a:stretch>
            </a:blipFill>
          </p:spPr>
          <p:txBody>
            <a:bodyPr wrap="square" lIns="0" tIns="0" rIns="0" bIns="0" rtlCol="0"/>
            <a:lstStyle/>
            <a:p>
              <a:endParaRPr/>
            </a:p>
          </p:txBody>
        </p:sp>
        <p:sp>
          <p:nvSpPr>
            <p:cNvPr id="69" name="object 69"/>
            <p:cNvSpPr/>
            <p:nvPr/>
          </p:nvSpPr>
          <p:spPr>
            <a:xfrm>
              <a:off x="2345329" y="1857607"/>
              <a:ext cx="108441" cy="183503"/>
            </a:xfrm>
            <a:prstGeom prst="rect">
              <a:avLst/>
            </a:prstGeom>
            <a:blipFill>
              <a:blip r:embed="rId29" cstate="print"/>
              <a:stretch>
                <a:fillRect/>
              </a:stretch>
            </a:blipFill>
          </p:spPr>
          <p:txBody>
            <a:bodyPr wrap="square" lIns="0" tIns="0" rIns="0" bIns="0" rtlCol="0"/>
            <a:lstStyle/>
            <a:p>
              <a:endParaRPr/>
            </a:p>
          </p:txBody>
        </p:sp>
        <p:sp>
          <p:nvSpPr>
            <p:cNvPr id="70" name="object 70"/>
            <p:cNvSpPr/>
            <p:nvPr/>
          </p:nvSpPr>
          <p:spPr>
            <a:xfrm>
              <a:off x="2345329" y="1857606"/>
              <a:ext cx="108585" cy="189230"/>
            </a:xfrm>
            <a:custGeom>
              <a:avLst/>
              <a:gdLst/>
              <a:ahLst/>
              <a:cxnLst/>
              <a:rect l="l" t="t" r="r" b="b"/>
              <a:pathLst>
                <a:path w="108584" h="189230">
                  <a:moveTo>
                    <a:pt x="4595" y="121706"/>
                  </a:moveTo>
                  <a:lnTo>
                    <a:pt x="4595" y="4557"/>
                  </a:lnTo>
                  <a:lnTo>
                    <a:pt x="0" y="0"/>
                  </a:lnTo>
                  <a:lnTo>
                    <a:pt x="24045" y="21015"/>
                  </a:lnTo>
                  <a:lnTo>
                    <a:pt x="50333" y="38915"/>
                  </a:lnTo>
                  <a:lnTo>
                    <a:pt x="78564" y="53501"/>
                  </a:lnTo>
                  <a:lnTo>
                    <a:pt x="108441" y="64576"/>
                  </a:lnTo>
                  <a:lnTo>
                    <a:pt x="108441" y="189061"/>
                  </a:lnTo>
                  <a:lnTo>
                    <a:pt x="108441" y="183503"/>
                  </a:lnTo>
                  <a:lnTo>
                    <a:pt x="80466" y="171659"/>
                  </a:lnTo>
                  <a:lnTo>
                    <a:pt x="53725" y="157356"/>
                  </a:lnTo>
                  <a:lnTo>
                    <a:pt x="28380" y="140677"/>
                  </a:lnTo>
                  <a:lnTo>
                    <a:pt x="4595" y="121706"/>
                  </a:lnTo>
                  <a:close/>
                </a:path>
              </a:pathLst>
            </a:custGeom>
            <a:ln w="7994">
              <a:solidFill>
                <a:srgbClr val="000000"/>
              </a:solidFill>
            </a:ln>
          </p:spPr>
          <p:txBody>
            <a:bodyPr wrap="square" lIns="0" tIns="0" rIns="0" bIns="0" rtlCol="0"/>
            <a:lstStyle/>
            <a:p>
              <a:endParaRPr/>
            </a:p>
          </p:txBody>
        </p:sp>
        <p:sp>
          <p:nvSpPr>
            <p:cNvPr id="71" name="object 71"/>
            <p:cNvSpPr/>
            <p:nvPr/>
          </p:nvSpPr>
          <p:spPr>
            <a:xfrm>
              <a:off x="2551124" y="2887429"/>
              <a:ext cx="247015" cy="175260"/>
            </a:xfrm>
            <a:custGeom>
              <a:avLst/>
              <a:gdLst/>
              <a:ahLst/>
              <a:cxnLst/>
              <a:rect l="l" t="t" r="r" b="b"/>
              <a:pathLst>
                <a:path w="247015" h="175260">
                  <a:moveTo>
                    <a:pt x="181475" y="0"/>
                  </a:moveTo>
                  <a:lnTo>
                    <a:pt x="0" y="174956"/>
                  </a:lnTo>
                  <a:lnTo>
                    <a:pt x="89095" y="174956"/>
                  </a:lnTo>
                  <a:lnTo>
                    <a:pt x="132343" y="166316"/>
                  </a:lnTo>
                  <a:lnTo>
                    <a:pt x="172617" y="149315"/>
                  </a:lnTo>
                  <a:lnTo>
                    <a:pt x="208767" y="124577"/>
                  </a:lnTo>
                  <a:lnTo>
                    <a:pt x="239648" y="92730"/>
                  </a:lnTo>
                  <a:lnTo>
                    <a:pt x="246482" y="68481"/>
                  </a:lnTo>
                  <a:lnTo>
                    <a:pt x="243735" y="44286"/>
                  </a:lnTo>
                  <a:lnTo>
                    <a:pt x="212942" y="7080"/>
                  </a:lnTo>
                  <a:lnTo>
                    <a:pt x="181475" y="0"/>
                  </a:lnTo>
                  <a:close/>
                </a:path>
              </a:pathLst>
            </a:custGeom>
            <a:solidFill>
              <a:srgbClr val="DDDDDD"/>
            </a:solidFill>
          </p:spPr>
          <p:txBody>
            <a:bodyPr wrap="square" lIns="0" tIns="0" rIns="0" bIns="0" rtlCol="0"/>
            <a:lstStyle/>
            <a:p>
              <a:endParaRPr/>
            </a:p>
          </p:txBody>
        </p:sp>
        <p:sp>
          <p:nvSpPr>
            <p:cNvPr id="72" name="object 72"/>
            <p:cNvSpPr/>
            <p:nvPr/>
          </p:nvSpPr>
          <p:spPr>
            <a:xfrm>
              <a:off x="2551124" y="2929899"/>
              <a:ext cx="168933" cy="132487"/>
            </a:xfrm>
            <a:prstGeom prst="rect">
              <a:avLst/>
            </a:prstGeom>
            <a:blipFill>
              <a:blip r:embed="rId30" cstate="print"/>
              <a:stretch>
                <a:fillRect/>
              </a:stretch>
            </a:blipFill>
          </p:spPr>
          <p:txBody>
            <a:bodyPr wrap="square" lIns="0" tIns="0" rIns="0" bIns="0" rtlCol="0"/>
            <a:lstStyle/>
            <a:p>
              <a:endParaRPr/>
            </a:p>
          </p:txBody>
        </p:sp>
        <p:sp>
          <p:nvSpPr>
            <p:cNvPr id="73" name="object 73"/>
            <p:cNvSpPr/>
            <p:nvPr/>
          </p:nvSpPr>
          <p:spPr>
            <a:xfrm>
              <a:off x="2551124" y="2929899"/>
              <a:ext cx="169545" cy="132715"/>
            </a:xfrm>
            <a:custGeom>
              <a:avLst/>
              <a:gdLst/>
              <a:ahLst/>
              <a:cxnLst/>
              <a:rect l="l" t="t" r="r" b="b"/>
              <a:pathLst>
                <a:path w="169544" h="132714">
                  <a:moveTo>
                    <a:pt x="133" y="98220"/>
                  </a:moveTo>
                  <a:lnTo>
                    <a:pt x="168933" y="0"/>
                  </a:lnTo>
                  <a:lnTo>
                    <a:pt x="157523" y="41124"/>
                  </a:lnTo>
                  <a:lnTo>
                    <a:pt x="0" y="132487"/>
                  </a:lnTo>
                  <a:lnTo>
                    <a:pt x="133" y="98220"/>
                  </a:lnTo>
                  <a:close/>
                </a:path>
              </a:pathLst>
            </a:custGeom>
            <a:ln w="7998">
              <a:solidFill>
                <a:srgbClr val="FFFFFF"/>
              </a:solidFill>
            </a:ln>
          </p:spPr>
          <p:txBody>
            <a:bodyPr wrap="square" lIns="0" tIns="0" rIns="0" bIns="0" rtlCol="0"/>
            <a:lstStyle/>
            <a:p>
              <a:endParaRPr/>
            </a:p>
          </p:txBody>
        </p:sp>
        <p:sp>
          <p:nvSpPr>
            <p:cNvPr id="74" name="object 74"/>
            <p:cNvSpPr/>
            <p:nvPr/>
          </p:nvSpPr>
          <p:spPr>
            <a:xfrm>
              <a:off x="2697059" y="2756342"/>
              <a:ext cx="75465" cy="187116"/>
            </a:xfrm>
            <a:prstGeom prst="rect">
              <a:avLst/>
            </a:prstGeom>
            <a:blipFill>
              <a:blip r:embed="rId31" cstate="print"/>
              <a:stretch>
                <a:fillRect/>
              </a:stretch>
            </a:blipFill>
          </p:spPr>
          <p:txBody>
            <a:bodyPr wrap="square" lIns="0" tIns="0" rIns="0" bIns="0" rtlCol="0"/>
            <a:lstStyle/>
            <a:p>
              <a:endParaRPr/>
            </a:p>
          </p:txBody>
        </p:sp>
        <p:sp>
          <p:nvSpPr>
            <p:cNvPr id="75" name="object 75"/>
            <p:cNvSpPr/>
            <p:nvPr/>
          </p:nvSpPr>
          <p:spPr>
            <a:xfrm>
              <a:off x="2697059" y="2756343"/>
              <a:ext cx="75565" cy="187325"/>
            </a:xfrm>
            <a:custGeom>
              <a:avLst/>
              <a:gdLst/>
              <a:ahLst/>
              <a:cxnLst/>
              <a:rect l="l" t="t" r="r" b="b"/>
              <a:pathLst>
                <a:path w="75565" h="187325">
                  <a:moveTo>
                    <a:pt x="0" y="187116"/>
                  </a:moveTo>
                  <a:lnTo>
                    <a:pt x="55386" y="0"/>
                  </a:lnTo>
                  <a:lnTo>
                    <a:pt x="75465" y="0"/>
                  </a:lnTo>
                  <a:lnTo>
                    <a:pt x="22998" y="173556"/>
                  </a:lnTo>
                  <a:lnTo>
                    <a:pt x="0" y="187116"/>
                  </a:lnTo>
                  <a:close/>
                </a:path>
              </a:pathLst>
            </a:custGeom>
            <a:ln w="7993">
              <a:solidFill>
                <a:srgbClr val="FFFFFF"/>
              </a:solidFill>
            </a:ln>
          </p:spPr>
          <p:txBody>
            <a:bodyPr wrap="square" lIns="0" tIns="0" rIns="0" bIns="0" rtlCol="0"/>
            <a:lstStyle/>
            <a:p>
              <a:endParaRPr/>
            </a:p>
          </p:txBody>
        </p:sp>
        <p:sp>
          <p:nvSpPr>
            <p:cNvPr id="76" name="object 76"/>
            <p:cNvSpPr/>
            <p:nvPr/>
          </p:nvSpPr>
          <p:spPr>
            <a:xfrm>
              <a:off x="2517958" y="2621187"/>
              <a:ext cx="254565" cy="135154"/>
            </a:xfrm>
            <a:prstGeom prst="rect">
              <a:avLst/>
            </a:prstGeom>
            <a:blipFill>
              <a:blip r:embed="rId32" cstate="print"/>
              <a:stretch>
                <a:fillRect/>
              </a:stretch>
            </a:blipFill>
          </p:spPr>
          <p:txBody>
            <a:bodyPr wrap="square" lIns="0" tIns="0" rIns="0" bIns="0" rtlCol="0"/>
            <a:lstStyle/>
            <a:p>
              <a:endParaRPr/>
            </a:p>
          </p:txBody>
        </p:sp>
        <p:sp>
          <p:nvSpPr>
            <p:cNvPr id="77" name="object 77"/>
            <p:cNvSpPr/>
            <p:nvPr/>
          </p:nvSpPr>
          <p:spPr>
            <a:xfrm>
              <a:off x="2517959" y="2621188"/>
              <a:ext cx="254635" cy="135255"/>
            </a:xfrm>
            <a:custGeom>
              <a:avLst/>
              <a:gdLst/>
              <a:ahLst/>
              <a:cxnLst/>
              <a:rect l="l" t="t" r="r" b="b"/>
              <a:pathLst>
                <a:path w="254634" h="135255">
                  <a:moveTo>
                    <a:pt x="0" y="778"/>
                  </a:moveTo>
                  <a:lnTo>
                    <a:pt x="20722" y="0"/>
                  </a:lnTo>
                  <a:lnTo>
                    <a:pt x="183584" y="86472"/>
                  </a:lnTo>
                  <a:lnTo>
                    <a:pt x="254565" y="135154"/>
                  </a:lnTo>
                  <a:lnTo>
                    <a:pt x="234486" y="135154"/>
                  </a:lnTo>
                  <a:lnTo>
                    <a:pt x="187306" y="108813"/>
                  </a:lnTo>
                  <a:lnTo>
                    <a:pt x="140265" y="82204"/>
                  </a:lnTo>
                  <a:lnTo>
                    <a:pt x="93366" y="55329"/>
                  </a:lnTo>
                  <a:lnTo>
                    <a:pt x="46610" y="28186"/>
                  </a:lnTo>
                  <a:lnTo>
                    <a:pt x="0" y="778"/>
                  </a:lnTo>
                  <a:close/>
                </a:path>
              </a:pathLst>
            </a:custGeom>
            <a:ln w="8000">
              <a:solidFill>
                <a:srgbClr val="FFFFFF"/>
              </a:solidFill>
            </a:ln>
          </p:spPr>
          <p:txBody>
            <a:bodyPr wrap="square" lIns="0" tIns="0" rIns="0" bIns="0" rtlCol="0"/>
            <a:lstStyle/>
            <a:p>
              <a:endParaRPr/>
            </a:p>
          </p:txBody>
        </p:sp>
        <p:sp>
          <p:nvSpPr>
            <p:cNvPr id="78" name="object 78"/>
            <p:cNvSpPr/>
            <p:nvPr/>
          </p:nvSpPr>
          <p:spPr>
            <a:xfrm>
              <a:off x="2316304" y="2808359"/>
              <a:ext cx="380755" cy="219760"/>
            </a:xfrm>
            <a:prstGeom prst="rect">
              <a:avLst/>
            </a:prstGeom>
            <a:blipFill>
              <a:blip r:embed="rId33" cstate="print"/>
              <a:stretch>
                <a:fillRect/>
              </a:stretch>
            </a:blipFill>
          </p:spPr>
          <p:txBody>
            <a:bodyPr wrap="square" lIns="0" tIns="0" rIns="0" bIns="0" rtlCol="0"/>
            <a:lstStyle/>
            <a:p>
              <a:endParaRPr/>
            </a:p>
          </p:txBody>
        </p:sp>
        <p:sp>
          <p:nvSpPr>
            <p:cNvPr id="79" name="object 79"/>
            <p:cNvSpPr/>
            <p:nvPr/>
          </p:nvSpPr>
          <p:spPr>
            <a:xfrm>
              <a:off x="2316303" y="2808360"/>
              <a:ext cx="381000" cy="220345"/>
            </a:xfrm>
            <a:custGeom>
              <a:avLst/>
              <a:gdLst/>
              <a:ahLst/>
              <a:cxnLst/>
              <a:rect l="l" t="t" r="r" b="b"/>
              <a:pathLst>
                <a:path w="381000" h="220344">
                  <a:moveTo>
                    <a:pt x="0" y="84994"/>
                  </a:moveTo>
                  <a:lnTo>
                    <a:pt x="146901" y="0"/>
                  </a:lnTo>
                  <a:lnTo>
                    <a:pt x="380755" y="135099"/>
                  </a:lnTo>
                  <a:lnTo>
                    <a:pt x="234953" y="219760"/>
                  </a:lnTo>
                  <a:lnTo>
                    <a:pt x="183782" y="200932"/>
                  </a:lnTo>
                  <a:lnTo>
                    <a:pt x="134457" y="177900"/>
                  </a:lnTo>
                  <a:lnTo>
                    <a:pt x="87221" y="150805"/>
                  </a:lnTo>
                  <a:lnTo>
                    <a:pt x="42321" y="119789"/>
                  </a:lnTo>
                  <a:lnTo>
                    <a:pt x="0" y="84994"/>
                  </a:lnTo>
                  <a:close/>
                </a:path>
              </a:pathLst>
            </a:custGeom>
            <a:ln w="7999">
              <a:solidFill>
                <a:srgbClr val="FFFFFF"/>
              </a:solidFill>
            </a:ln>
          </p:spPr>
          <p:txBody>
            <a:bodyPr wrap="square" lIns="0" tIns="0" rIns="0" bIns="0" rtlCol="0"/>
            <a:lstStyle/>
            <a:p>
              <a:endParaRPr/>
            </a:p>
          </p:txBody>
        </p:sp>
        <p:sp>
          <p:nvSpPr>
            <p:cNvPr id="80" name="object 80"/>
            <p:cNvSpPr/>
            <p:nvPr/>
          </p:nvSpPr>
          <p:spPr>
            <a:xfrm>
              <a:off x="2463204" y="2621188"/>
              <a:ext cx="289240" cy="322271"/>
            </a:xfrm>
            <a:prstGeom prst="rect">
              <a:avLst/>
            </a:prstGeom>
            <a:blipFill>
              <a:blip r:embed="rId34" cstate="print"/>
              <a:stretch>
                <a:fillRect/>
              </a:stretch>
            </a:blipFill>
          </p:spPr>
          <p:txBody>
            <a:bodyPr wrap="square" lIns="0" tIns="0" rIns="0" bIns="0" rtlCol="0"/>
            <a:lstStyle/>
            <a:p>
              <a:endParaRPr/>
            </a:p>
          </p:txBody>
        </p:sp>
        <p:sp>
          <p:nvSpPr>
            <p:cNvPr id="81" name="object 81"/>
            <p:cNvSpPr/>
            <p:nvPr/>
          </p:nvSpPr>
          <p:spPr>
            <a:xfrm>
              <a:off x="2463204" y="2621187"/>
              <a:ext cx="289560" cy="322580"/>
            </a:xfrm>
            <a:custGeom>
              <a:avLst/>
              <a:gdLst/>
              <a:ahLst/>
              <a:cxnLst/>
              <a:rect l="l" t="t" r="r" b="b"/>
              <a:pathLst>
                <a:path w="289559" h="322580">
                  <a:moveTo>
                    <a:pt x="233854" y="322271"/>
                  </a:moveTo>
                  <a:lnTo>
                    <a:pt x="187175" y="295095"/>
                  </a:lnTo>
                  <a:lnTo>
                    <a:pt x="140452" y="267998"/>
                  </a:lnTo>
                  <a:lnTo>
                    <a:pt x="93684" y="240980"/>
                  </a:lnTo>
                  <a:lnTo>
                    <a:pt x="46871" y="214038"/>
                  </a:lnTo>
                  <a:lnTo>
                    <a:pt x="11" y="187171"/>
                  </a:lnTo>
                  <a:lnTo>
                    <a:pt x="55397" y="0"/>
                  </a:lnTo>
                  <a:lnTo>
                    <a:pt x="289240" y="135154"/>
                  </a:lnTo>
                  <a:lnTo>
                    <a:pt x="233854" y="322271"/>
                  </a:lnTo>
                  <a:close/>
                </a:path>
              </a:pathLst>
            </a:custGeom>
            <a:ln w="7996">
              <a:solidFill>
                <a:srgbClr val="000000"/>
              </a:solidFill>
            </a:ln>
          </p:spPr>
          <p:txBody>
            <a:bodyPr wrap="square" lIns="0" tIns="0" rIns="0" bIns="0" rtlCol="0"/>
            <a:lstStyle/>
            <a:p>
              <a:endParaRPr/>
            </a:p>
          </p:txBody>
        </p:sp>
        <p:sp>
          <p:nvSpPr>
            <p:cNvPr id="82" name="object 82"/>
            <p:cNvSpPr/>
            <p:nvPr/>
          </p:nvSpPr>
          <p:spPr>
            <a:xfrm>
              <a:off x="2316304" y="2893353"/>
              <a:ext cx="234953" cy="169032"/>
            </a:xfrm>
            <a:prstGeom prst="rect">
              <a:avLst/>
            </a:prstGeom>
            <a:blipFill>
              <a:blip r:embed="rId35" cstate="print"/>
              <a:stretch>
                <a:fillRect/>
              </a:stretch>
            </a:blipFill>
          </p:spPr>
          <p:txBody>
            <a:bodyPr wrap="square" lIns="0" tIns="0" rIns="0" bIns="0" rtlCol="0"/>
            <a:lstStyle/>
            <a:p>
              <a:endParaRPr/>
            </a:p>
          </p:txBody>
        </p:sp>
        <p:sp>
          <p:nvSpPr>
            <p:cNvPr id="83" name="object 83"/>
            <p:cNvSpPr/>
            <p:nvPr/>
          </p:nvSpPr>
          <p:spPr>
            <a:xfrm>
              <a:off x="2312304" y="2889354"/>
              <a:ext cx="242951" cy="177031"/>
            </a:xfrm>
            <a:prstGeom prst="rect">
              <a:avLst/>
            </a:prstGeom>
            <a:blipFill>
              <a:blip r:embed="rId36" cstate="print"/>
              <a:stretch>
                <a:fillRect/>
              </a:stretch>
            </a:blipFill>
          </p:spPr>
          <p:txBody>
            <a:bodyPr wrap="square" lIns="0" tIns="0" rIns="0" bIns="0" rtlCol="0"/>
            <a:lstStyle/>
            <a:p>
              <a:endParaRPr/>
            </a:p>
          </p:txBody>
        </p:sp>
        <p:sp>
          <p:nvSpPr>
            <p:cNvPr id="84" name="object 84"/>
            <p:cNvSpPr/>
            <p:nvPr/>
          </p:nvSpPr>
          <p:spPr>
            <a:xfrm>
              <a:off x="2316304" y="2621188"/>
              <a:ext cx="456565" cy="441325"/>
            </a:xfrm>
            <a:custGeom>
              <a:avLst/>
              <a:gdLst/>
              <a:ahLst/>
              <a:cxnLst/>
              <a:rect l="l" t="t" r="r" b="b"/>
              <a:pathLst>
                <a:path w="456565" h="441325">
                  <a:moveTo>
                    <a:pt x="234819" y="441198"/>
                  </a:moveTo>
                  <a:lnTo>
                    <a:pt x="392343" y="349835"/>
                  </a:lnTo>
                  <a:lnTo>
                    <a:pt x="456220" y="135154"/>
                  </a:lnTo>
                  <a:lnTo>
                    <a:pt x="222377" y="0"/>
                  </a:lnTo>
                  <a:lnTo>
                    <a:pt x="202298" y="0"/>
                  </a:lnTo>
                  <a:lnTo>
                    <a:pt x="146901" y="187171"/>
                  </a:lnTo>
                  <a:lnTo>
                    <a:pt x="0" y="272166"/>
                  </a:lnTo>
                  <a:lnTo>
                    <a:pt x="41235" y="340880"/>
                  </a:lnTo>
                  <a:lnTo>
                    <a:pt x="85685" y="373159"/>
                  </a:lnTo>
                  <a:lnTo>
                    <a:pt x="132999" y="400775"/>
                  </a:lnTo>
                  <a:lnTo>
                    <a:pt x="182827" y="423522"/>
                  </a:lnTo>
                  <a:lnTo>
                    <a:pt x="234819" y="441198"/>
                  </a:lnTo>
                  <a:close/>
                </a:path>
              </a:pathLst>
            </a:custGeom>
            <a:ln w="16661">
              <a:solidFill>
                <a:srgbClr val="000000"/>
              </a:solidFill>
            </a:ln>
          </p:spPr>
          <p:txBody>
            <a:bodyPr wrap="square" lIns="0" tIns="0" rIns="0" bIns="0" rtlCol="0"/>
            <a:lstStyle/>
            <a:p>
              <a:endParaRPr/>
            </a:p>
          </p:txBody>
        </p:sp>
        <p:sp>
          <p:nvSpPr>
            <p:cNvPr id="85" name="object 85"/>
            <p:cNvSpPr/>
            <p:nvPr/>
          </p:nvSpPr>
          <p:spPr>
            <a:xfrm>
              <a:off x="2480542" y="2643195"/>
              <a:ext cx="207645" cy="281305"/>
            </a:xfrm>
            <a:custGeom>
              <a:avLst/>
              <a:gdLst/>
              <a:ahLst/>
              <a:cxnLst/>
              <a:rect l="l" t="t" r="r" b="b"/>
              <a:pathLst>
                <a:path w="207644" h="281305">
                  <a:moveTo>
                    <a:pt x="48360" y="0"/>
                  </a:moveTo>
                  <a:lnTo>
                    <a:pt x="0" y="161719"/>
                  </a:lnTo>
                  <a:lnTo>
                    <a:pt x="207126" y="281002"/>
                  </a:lnTo>
                </a:path>
              </a:pathLst>
            </a:custGeom>
            <a:ln w="7995">
              <a:solidFill>
                <a:srgbClr val="FFFFFF"/>
              </a:solidFill>
            </a:ln>
          </p:spPr>
          <p:txBody>
            <a:bodyPr wrap="square" lIns="0" tIns="0" rIns="0" bIns="0" rtlCol="0"/>
            <a:lstStyle/>
            <a:p>
              <a:endParaRPr/>
            </a:p>
          </p:txBody>
        </p:sp>
        <p:sp>
          <p:nvSpPr>
            <p:cNvPr id="86" name="object 86"/>
            <p:cNvSpPr/>
            <p:nvPr/>
          </p:nvSpPr>
          <p:spPr>
            <a:xfrm>
              <a:off x="2564487" y="2975591"/>
              <a:ext cx="100965" cy="78740"/>
            </a:xfrm>
            <a:custGeom>
              <a:avLst/>
              <a:gdLst/>
              <a:ahLst/>
              <a:cxnLst/>
              <a:rect l="l" t="t" r="r" b="b"/>
              <a:pathLst>
                <a:path w="100965" h="78739">
                  <a:moveTo>
                    <a:pt x="100827" y="0"/>
                  </a:moveTo>
                  <a:lnTo>
                    <a:pt x="0" y="58474"/>
                  </a:lnTo>
                  <a:lnTo>
                    <a:pt x="0" y="78569"/>
                  </a:lnTo>
                </a:path>
              </a:pathLst>
            </a:custGeom>
            <a:ln w="7998">
              <a:solidFill>
                <a:srgbClr val="000000"/>
              </a:solidFill>
            </a:ln>
          </p:spPr>
          <p:txBody>
            <a:bodyPr wrap="square" lIns="0" tIns="0" rIns="0" bIns="0" rtlCol="0"/>
            <a:lstStyle/>
            <a:p>
              <a:endParaRPr/>
            </a:p>
          </p:txBody>
        </p:sp>
        <p:sp>
          <p:nvSpPr>
            <p:cNvPr id="87" name="object 87"/>
            <p:cNvSpPr/>
            <p:nvPr/>
          </p:nvSpPr>
          <p:spPr>
            <a:xfrm>
              <a:off x="2486935" y="2643194"/>
              <a:ext cx="248172" cy="281002"/>
            </a:xfrm>
            <a:prstGeom prst="rect">
              <a:avLst/>
            </a:prstGeom>
            <a:blipFill>
              <a:blip r:embed="rId37" cstate="print"/>
              <a:stretch>
                <a:fillRect/>
              </a:stretch>
            </a:blipFill>
          </p:spPr>
          <p:txBody>
            <a:bodyPr wrap="square" lIns="0" tIns="0" rIns="0" bIns="0" rtlCol="0"/>
            <a:lstStyle/>
            <a:p>
              <a:endParaRPr/>
            </a:p>
          </p:txBody>
        </p:sp>
        <p:sp>
          <p:nvSpPr>
            <p:cNvPr id="88" name="object 88"/>
            <p:cNvSpPr/>
            <p:nvPr/>
          </p:nvSpPr>
          <p:spPr>
            <a:xfrm>
              <a:off x="2486936" y="2643195"/>
              <a:ext cx="248285" cy="281305"/>
            </a:xfrm>
            <a:custGeom>
              <a:avLst/>
              <a:gdLst/>
              <a:ahLst/>
              <a:cxnLst/>
              <a:rect l="l" t="t" r="r" b="b"/>
              <a:pathLst>
                <a:path w="248284" h="281305">
                  <a:moveTo>
                    <a:pt x="0" y="159940"/>
                  </a:moveTo>
                  <a:lnTo>
                    <a:pt x="46528" y="2778"/>
                  </a:lnTo>
                  <a:lnTo>
                    <a:pt x="41966" y="0"/>
                  </a:lnTo>
                  <a:lnTo>
                    <a:pt x="83460" y="23393"/>
                  </a:lnTo>
                  <a:lnTo>
                    <a:pt x="124828" y="47021"/>
                  </a:lnTo>
                  <a:lnTo>
                    <a:pt x="166070" y="70878"/>
                  </a:lnTo>
                  <a:lnTo>
                    <a:pt x="207184" y="94960"/>
                  </a:lnTo>
                  <a:lnTo>
                    <a:pt x="248172" y="119260"/>
                  </a:lnTo>
                  <a:lnTo>
                    <a:pt x="200733" y="281002"/>
                  </a:lnTo>
                  <a:lnTo>
                    <a:pt x="201643" y="276422"/>
                  </a:lnTo>
                  <a:lnTo>
                    <a:pt x="161045" y="253608"/>
                  </a:lnTo>
                  <a:lnTo>
                    <a:pt x="120579" y="230546"/>
                  </a:lnTo>
                  <a:lnTo>
                    <a:pt x="80248" y="207242"/>
                  </a:lnTo>
                  <a:lnTo>
                    <a:pt x="40054" y="183704"/>
                  </a:lnTo>
                  <a:lnTo>
                    <a:pt x="0" y="159940"/>
                  </a:lnTo>
                  <a:close/>
                </a:path>
              </a:pathLst>
            </a:custGeom>
            <a:ln w="7996">
              <a:solidFill>
                <a:srgbClr val="000000"/>
              </a:solidFill>
            </a:ln>
          </p:spPr>
          <p:txBody>
            <a:bodyPr wrap="square" lIns="0" tIns="0" rIns="0" bIns="0" rtlCol="0"/>
            <a:lstStyle/>
            <a:p>
              <a:endParaRPr/>
            </a:p>
          </p:txBody>
        </p:sp>
        <p:sp>
          <p:nvSpPr>
            <p:cNvPr id="89" name="object 89"/>
            <p:cNvSpPr/>
            <p:nvPr/>
          </p:nvSpPr>
          <p:spPr>
            <a:xfrm>
              <a:off x="2349346" y="2824142"/>
              <a:ext cx="320040" cy="185420"/>
            </a:xfrm>
            <a:custGeom>
              <a:avLst/>
              <a:gdLst/>
              <a:ahLst/>
              <a:cxnLst/>
              <a:rect l="l" t="t" r="r" b="b"/>
              <a:pathLst>
                <a:path w="320040" h="185419">
                  <a:moveTo>
                    <a:pt x="209557" y="161241"/>
                  </a:moveTo>
                  <a:lnTo>
                    <a:pt x="189733" y="172711"/>
                  </a:lnTo>
                  <a:lnTo>
                    <a:pt x="210811" y="184893"/>
                  </a:lnTo>
                  <a:lnTo>
                    <a:pt x="230646" y="173434"/>
                  </a:lnTo>
                  <a:lnTo>
                    <a:pt x="209557" y="161241"/>
                  </a:lnTo>
                  <a:close/>
                </a:path>
                <a:path w="320040" h="185419">
                  <a:moveTo>
                    <a:pt x="239304" y="144046"/>
                  </a:moveTo>
                  <a:lnTo>
                    <a:pt x="219480" y="155505"/>
                  </a:lnTo>
                  <a:lnTo>
                    <a:pt x="240558" y="167698"/>
                  </a:lnTo>
                  <a:lnTo>
                    <a:pt x="260381" y="156239"/>
                  </a:lnTo>
                  <a:lnTo>
                    <a:pt x="239304" y="144046"/>
                  </a:lnTo>
                  <a:close/>
                </a:path>
                <a:path w="320040" h="185419">
                  <a:moveTo>
                    <a:pt x="177935" y="142957"/>
                  </a:moveTo>
                  <a:lnTo>
                    <a:pt x="158111" y="154427"/>
                  </a:lnTo>
                  <a:lnTo>
                    <a:pt x="179189" y="166609"/>
                  </a:lnTo>
                  <a:lnTo>
                    <a:pt x="199024" y="155150"/>
                  </a:lnTo>
                  <a:lnTo>
                    <a:pt x="177935" y="142957"/>
                  </a:lnTo>
                  <a:close/>
                </a:path>
                <a:path w="320040" h="185419">
                  <a:moveTo>
                    <a:pt x="269050" y="126852"/>
                  </a:moveTo>
                  <a:lnTo>
                    <a:pt x="249215" y="138311"/>
                  </a:lnTo>
                  <a:lnTo>
                    <a:pt x="270304" y="150504"/>
                  </a:lnTo>
                  <a:lnTo>
                    <a:pt x="290128" y="139033"/>
                  </a:lnTo>
                  <a:lnTo>
                    <a:pt x="269050" y="126852"/>
                  </a:lnTo>
                  <a:close/>
                </a:path>
                <a:path w="320040" h="185419">
                  <a:moveTo>
                    <a:pt x="207681" y="125763"/>
                  </a:moveTo>
                  <a:lnTo>
                    <a:pt x="187858" y="137233"/>
                  </a:lnTo>
                  <a:lnTo>
                    <a:pt x="208935" y="149415"/>
                  </a:lnTo>
                  <a:lnTo>
                    <a:pt x="228759" y="137955"/>
                  </a:lnTo>
                  <a:lnTo>
                    <a:pt x="207681" y="125763"/>
                  </a:lnTo>
                  <a:close/>
                </a:path>
                <a:path w="320040" h="185419">
                  <a:moveTo>
                    <a:pt x="83068" y="88117"/>
                  </a:moveTo>
                  <a:lnTo>
                    <a:pt x="63244" y="99576"/>
                  </a:lnTo>
                  <a:lnTo>
                    <a:pt x="147567" y="148325"/>
                  </a:lnTo>
                  <a:lnTo>
                    <a:pt x="167401" y="136866"/>
                  </a:lnTo>
                  <a:lnTo>
                    <a:pt x="83068" y="88117"/>
                  </a:lnTo>
                  <a:close/>
                </a:path>
                <a:path w="320040" h="185419">
                  <a:moveTo>
                    <a:pt x="298797" y="109657"/>
                  </a:moveTo>
                  <a:lnTo>
                    <a:pt x="278962" y="121117"/>
                  </a:lnTo>
                  <a:lnTo>
                    <a:pt x="300040" y="133309"/>
                  </a:lnTo>
                  <a:lnTo>
                    <a:pt x="319874" y="121839"/>
                  </a:lnTo>
                  <a:lnTo>
                    <a:pt x="298797" y="109657"/>
                  </a:lnTo>
                  <a:close/>
                </a:path>
                <a:path w="320040" h="185419">
                  <a:moveTo>
                    <a:pt x="237428" y="108568"/>
                  </a:moveTo>
                  <a:lnTo>
                    <a:pt x="217593" y="120027"/>
                  </a:lnTo>
                  <a:lnTo>
                    <a:pt x="238682" y="132220"/>
                  </a:lnTo>
                  <a:lnTo>
                    <a:pt x="258506" y="120750"/>
                  </a:lnTo>
                  <a:lnTo>
                    <a:pt x="237428" y="108568"/>
                  </a:lnTo>
                  <a:close/>
                </a:path>
                <a:path w="320040" h="185419">
                  <a:moveTo>
                    <a:pt x="176059" y="107479"/>
                  </a:moveTo>
                  <a:lnTo>
                    <a:pt x="156235" y="118949"/>
                  </a:lnTo>
                  <a:lnTo>
                    <a:pt x="177313" y="131131"/>
                  </a:lnTo>
                  <a:lnTo>
                    <a:pt x="197137" y="119672"/>
                  </a:lnTo>
                  <a:lnTo>
                    <a:pt x="176059" y="107479"/>
                  </a:lnTo>
                  <a:close/>
                </a:path>
                <a:path w="320040" h="185419">
                  <a:moveTo>
                    <a:pt x="267174" y="91374"/>
                  </a:moveTo>
                  <a:lnTo>
                    <a:pt x="247340" y="102833"/>
                  </a:lnTo>
                  <a:lnTo>
                    <a:pt x="268417" y="115026"/>
                  </a:lnTo>
                  <a:lnTo>
                    <a:pt x="288252" y="103555"/>
                  </a:lnTo>
                  <a:lnTo>
                    <a:pt x="267174" y="91374"/>
                  </a:lnTo>
                  <a:close/>
                </a:path>
                <a:path w="320040" h="185419">
                  <a:moveTo>
                    <a:pt x="205805" y="90284"/>
                  </a:moveTo>
                  <a:lnTo>
                    <a:pt x="185971" y="101755"/>
                  </a:lnTo>
                  <a:lnTo>
                    <a:pt x="207060" y="113936"/>
                  </a:lnTo>
                  <a:lnTo>
                    <a:pt x="226883" y="102477"/>
                  </a:lnTo>
                  <a:lnTo>
                    <a:pt x="205805" y="90284"/>
                  </a:lnTo>
                  <a:close/>
                </a:path>
                <a:path w="320040" h="185419">
                  <a:moveTo>
                    <a:pt x="144437" y="89195"/>
                  </a:moveTo>
                  <a:lnTo>
                    <a:pt x="124613" y="100665"/>
                  </a:lnTo>
                  <a:lnTo>
                    <a:pt x="145691" y="112847"/>
                  </a:lnTo>
                  <a:lnTo>
                    <a:pt x="165514" y="101388"/>
                  </a:lnTo>
                  <a:lnTo>
                    <a:pt x="144437" y="89195"/>
                  </a:lnTo>
                  <a:close/>
                </a:path>
                <a:path w="320040" h="185419">
                  <a:moveTo>
                    <a:pt x="235552" y="73090"/>
                  </a:moveTo>
                  <a:lnTo>
                    <a:pt x="215717" y="84549"/>
                  </a:lnTo>
                  <a:lnTo>
                    <a:pt x="236795" y="96742"/>
                  </a:lnTo>
                  <a:lnTo>
                    <a:pt x="256630" y="85272"/>
                  </a:lnTo>
                  <a:lnTo>
                    <a:pt x="235552" y="73090"/>
                  </a:lnTo>
                  <a:close/>
                </a:path>
                <a:path w="320040" h="185419">
                  <a:moveTo>
                    <a:pt x="174183" y="72001"/>
                  </a:moveTo>
                  <a:lnTo>
                    <a:pt x="154348" y="83471"/>
                  </a:lnTo>
                  <a:lnTo>
                    <a:pt x="175437" y="95653"/>
                  </a:lnTo>
                  <a:lnTo>
                    <a:pt x="195261" y="84193"/>
                  </a:lnTo>
                  <a:lnTo>
                    <a:pt x="174183" y="72001"/>
                  </a:lnTo>
                  <a:close/>
                </a:path>
                <a:path w="320040" h="185419">
                  <a:moveTo>
                    <a:pt x="112814" y="70911"/>
                  </a:moveTo>
                  <a:lnTo>
                    <a:pt x="92991" y="82382"/>
                  </a:lnTo>
                  <a:lnTo>
                    <a:pt x="114068" y="94575"/>
                  </a:lnTo>
                  <a:lnTo>
                    <a:pt x="133892" y="83104"/>
                  </a:lnTo>
                  <a:lnTo>
                    <a:pt x="112814" y="70911"/>
                  </a:lnTo>
                  <a:close/>
                </a:path>
                <a:path w="320040" h="185419">
                  <a:moveTo>
                    <a:pt x="51445" y="69833"/>
                  </a:moveTo>
                  <a:lnTo>
                    <a:pt x="31622" y="81293"/>
                  </a:lnTo>
                  <a:lnTo>
                    <a:pt x="52700" y="93485"/>
                  </a:lnTo>
                  <a:lnTo>
                    <a:pt x="72534" y="82015"/>
                  </a:lnTo>
                  <a:lnTo>
                    <a:pt x="51445" y="69833"/>
                  </a:lnTo>
                  <a:close/>
                </a:path>
                <a:path w="320040" h="185419">
                  <a:moveTo>
                    <a:pt x="203930" y="54806"/>
                  </a:moveTo>
                  <a:lnTo>
                    <a:pt x="184095" y="66265"/>
                  </a:lnTo>
                  <a:lnTo>
                    <a:pt x="205184" y="78458"/>
                  </a:lnTo>
                  <a:lnTo>
                    <a:pt x="225007" y="66999"/>
                  </a:lnTo>
                  <a:lnTo>
                    <a:pt x="203930" y="54806"/>
                  </a:lnTo>
                  <a:close/>
                </a:path>
                <a:path w="320040" h="185419">
                  <a:moveTo>
                    <a:pt x="142561" y="53717"/>
                  </a:moveTo>
                  <a:lnTo>
                    <a:pt x="122726" y="65187"/>
                  </a:lnTo>
                  <a:lnTo>
                    <a:pt x="143815" y="77369"/>
                  </a:lnTo>
                  <a:lnTo>
                    <a:pt x="163639" y="65910"/>
                  </a:lnTo>
                  <a:lnTo>
                    <a:pt x="142561" y="53717"/>
                  </a:lnTo>
                  <a:close/>
                </a:path>
                <a:path w="320040" h="185419">
                  <a:moveTo>
                    <a:pt x="81192" y="52639"/>
                  </a:moveTo>
                  <a:lnTo>
                    <a:pt x="61368" y="64098"/>
                  </a:lnTo>
                  <a:lnTo>
                    <a:pt x="82446" y="76291"/>
                  </a:lnTo>
                  <a:lnTo>
                    <a:pt x="102270" y="64821"/>
                  </a:lnTo>
                  <a:lnTo>
                    <a:pt x="81192" y="52639"/>
                  </a:lnTo>
                  <a:close/>
                </a:path>
                <a:path w="320040" h="185419">
                  <a:moveTo>
                    <a:pt x="19823" y="51550"/>
                  </a:moveTo>
                  <a:lnTo>
                    <a:pt x="0" y="63009"/>
                  </a:lnTo>
                  <a:lnTo>
                    <a:pt x="21077" y="75202"/>
                  </a:lnTo>
                  <a:lnTo>
                    <a:pt x="40912" y="63731"/>
                  </a:lnTo>
                  <a:lnTo>
                    <a:pt x="19823" y="51550"/>
                  </a:lnTo>
                  <a:close/>
                </a:path>
                <a:path w="320040" h="185419">
                  <a:moveTo>
                    <a:pt x="172307" y="36522"/>
                  </a:moveTo>
                  <a:lnTo>
                    <a:pt x="152473" y="47993"/>
                  </a:lnTo>
                  <a:lnTo>
                    <a:pt x="173562" y="60175"/>
                  </a:lnTo>
                  <a:lnTo>
                    <a:pt x="193385" y="48715"/>
                  </a:lnTo>
                  <a:lnTo>
                    <a:pt x="172307" y="36522"/>
                  </a:lnTo>
                  <a:close/>
                </a:path>
                <a:path w="320040" h="185419">
                  <a:moveTo>
                    <a:pt x="110938" y="35433"/>
                  </a:moveTo>
                  <a:lnTo>
                    <a:pt x="91104" y="46904"/>
                  </a:lnTo>
                  <a:lnTo>
                    <a:pt x="112193" y="59085"/>
                  </a:lnTo>
                  <a:lnTo>
                    <a:pt x="132016" y="47626"/>
                  </a:lnTo>
                  <a:lnTo>
                    <a:pt x="110938" y="35433"/>
                  </a:lnTo>
                  <a:close/>
                </a:path>
                <a:path w="320040" h="185419">
                  <a:moveTo>
                    <a:pt x="49570" y="34355"/>
                  </a:moveTo>
                  <a:lnTo>
                    <a:pt x="29746" y="45814"/>
                  </a:lnTo>
                  <a:lnTo>
                    <a:pt x="50824" y="58007"/>
                  </a:lnTo>
                  <a:lnTo>
                    <a:pt x="70647" y="46537"/>
                  </a:lnTo>
                  <a:lnTo>
                    <a:pt x="49570" y="34355"/>
                  </a:lnTo>
                  <a:close/>
                </a:path>
                <a:path w="320040" h="185419">
                  <a:moveTo>
                    <a:pt x="140685" y="18228"/>
                  </a:moveTo>
                  <a:lnTo>
                    <a:pt x="120850" y="29709"/>
                  </a:lnTo>
                  <a:lnTo>
                    <a:pt x="141939" y="41891"/>
                  </a:lnTo>
                  <a:lnTo>
                    <a:pt x="161763" y="30432"/>
                  </a:lnTo>
                  <a:lnTo>
                    <a:pt x="140685" y="18228"/>
                  </a:lnTo>
                  <a:close/>
                </a:path>
                <a:path w="320040" h="185419">
                  <a:moveTo>
                    <a:pt x="79316" y="17116"/>
                  </a:moveTo>
                  <a:lnTo>
                    <a:pt x="59481" y="28620"/>
                  </a:lnTo>
                  <a:lnTo>
                    <a:pt x="80570" y="40813"/>
                  </a:lnTo>
                  <a:lnTo>
                    <a:pt x="100394" y="29342"/>
                  </a:lnTo>
                  <a:lnTo>
                    <a:pt x="79316" y="17116"/>
                  </a:lnTo>
                  <a:close/>
                </a:path>
                <a:path w="320040" h="185419">
                  <a:moveTo>
                    <a:pt x="109063" y="0"/>
                  </a:moveTo>
                  <a:lnTo>
                    <a:pt x="89228" y="11448"/>
                  </a:lnTo>
                  <a:lnTo>
                    <a:pt x="110317" y="23563"/>
                  </a:lnTo>
                  <a:lnTo>
                    <a:pt x="130140" y="12115"/>
                  </a:lnTo>
                  <a:lnTo>
                    <a:pt x="109063" y="0"/>
                  </a:lnTo>
                  <a:close/>
                </a:path>
              </a:pathLst>
            </a:custGeom>
            <a:solidFill>
              <a:srgbClr val="FFFFFF"/>
            </a:solidFill>
          </p:spPr>
          <p:txBody>
            <a:bodyPr wrap="square" lIns="0" tIns="0" rIns="0" bIns="0" rtlCol="0"/>
            <a:lstStyle/>
            <a:p>
              <a:endParaRPr/>
            </a:p>
          </p:txBody>
        </p:sp>
        <p:sp>
          <p:nvSpPr>
            <p:cNvPr id="90" name="object 90"/>
            <p:cNvSpPr/>
            <p:nvPr/>
          </p:nvSpPr>
          <p:spPr>
            <a:xfrm>
              <a:off x="2349346" y="2835591"/>
              <a:ext cx="320040" cy="178435"/>
            </a:xfrm>
            <a:custGeom>
              <a:avLst/>
              <a:gdLst/>
              <a:ahLst/>
              <a:cxnLst/>
              <a:rect l="l" t="t" r="r" b="b"/>
              <a:pathLst>
                <a:path w="320040" h="178435">
                  <a:moveTo>
                    <a:pt x="89228" y="0"/>
                  </a:moveTo>
                  <a:lnTo>
                    <a:pt x="89228" y="4557"/>
                  </a:lnTo>
                  <a:lnTo>
                    <a:pt x="110306" y="16727"/>
                  </a:lnTo>
                  <a:lnTo>
                    <a:pt x="110317" y="12115"/>
                  </a:lnTo>
                  <a:lnTo>
                    <a:pt x="89228" y="0"/>
                  </a:lnTo>
                  <a:close/>
                </a:path>
                <a:path w="320040" h="178435">
                  <a:moveTo>
                    <a:pt x="130140" y="666"/>
                  </a:moveTo>
                  <a:lnTo>
                    <a:pt x="110317" y="12115"/>
                  </a:lnTo>
                  <a:lnTo>
                    <a:pt x="110306" y="16727"/>
                  </a:lnTo>
                  <a:lnTo>
                    <a:pt x="130140" y="5223"/>
                  </a:lnTo>
                  <a:lnTo>
                    <a:pt x="130140" y="666"/>
                  </a:lnTo>
                  <a:close/>
                </a:path>
                <a:path w="320040" h="178435">
                  <a:moveTo>
                    <a:pt x="120850" y="18261"/>
                  </a:moveTo>
                  <a:lnTo>
                    <a:pt x="120850" y="22829"/>
                  </a:lnTo>
                  <a:lnTo>
                    <a:pt x="141928" y="35011"/>
                  </a:lnTo>
                  <a:lnTo>
                    <a:pt x="141939" y="30443"/>
                  </a:lnTo>
                  <a:lnTo>
                    <a:pt x="120850" y="18261"/>
                  </a:lnTo>
                  <a:close/>
                </a:path>
                <a:path w="320040" h="178435">
                  <a:moveTo>
                    <a:pt x="161763" y="18983"/>
                  </a:moveTo>
                  <a:lnTo>
                    <a:pt x="141939" y="30443"/>
                  </a:lnTo>
                  <a:lnTo>
                    <a:pt x="141928" y="35011"/>
                  </a:lnTo>
                  <a:lnTo>
                    <a:pt x="161763" y="23552"/>
                  </a:lnTo>
                  <a:lnTo>
                    <a:pt x="161763" y="18983"/>
                  </a:lnTo>
                  <a:close/>
                </a:path>
                <a:path w="320040" h="178435">
                  <a:moveTo>
                    <a:pt x="152473" y="36545"/>
                  </a:moveTo>
                  <a:lnTo>
                    <a:pt x="152473" y="41113"/>
                  </a:lnTo>
                  <a:lnTo>
                    <a:pt x="173562" y="53295"/>
                  </a:lnTo>
                  <a:lnTo>
                    <a:pt x="173562" y="48726"/>
                  </a:lnTo>
                  <a:lnTo>
                    <a:pt x="152473" y="36545"/>
                  </a:lnTo>
                  <a:close/>
                </a:path>
                <a:path w="320040" h="178435">
                  <a:moveTo>
                    <a:pt x="193385" y="37267"/>
                  </a:moveTo>
                  <a:lnTo>
                    <a:pt x="173562" y="48726"/>
                  </a:lnTo>
                  <a:lnTo>
                    <a:pt x="173562" y="53295"/>
                  </a:lnTo>
                  <a:lnTo>
                    <a:pt x="193385" y="41835"/>
                  </a:lnTo>
                  <a:lnTo>
                    <a:pt x="193385" y="37267"/>
                  </a:lnTo>
                  <a:close/>
                </a:path>
                <a:path w="320040" h="178435">
                  <a:moveTo>
                    <a:pt x="184095" y="54817"/>
                  </a:moveTo>
                  <a:lnTo>
                    <a:pt x="184095" y="59385"/>
                  </a:lnTo>
                  <a:lnTo>
                    <a:pt x="205173" y="71572"/>
                  </a:lnTo>
                  <a:lnTo>
                    <a:pt x="205184" y="67010"/>
                  </a:lnTo>
                  <a:lnTo>
                    <a:pt x="184095" y="54817"/>
                  </a:lnTo>
                  <a:close/>
                </a:path>
                <a:path w="320040" h="178435">
                  <a:moveTo>
                    <a:pt x="225007" y="55551"/>
                  </a:moveTo>
                  <a:lnTo>
                    <a:pt x="205184" y="67010"/>
                  </a:lnTo>
                  <a:lnTo>
                    <a:pt x="205184" y="71572"/>
                  </a:lnTo>
                  <a:lnTo>
                    <a:pt x="225007" y="60119"/>
                  </a:lnTo>
                  <a:lnTo>
                    <a:pt x="225007" y="55551"/>
                  </a:lnTo>
                  <a:close/>
                </a:path>
                <a:path w="320040" h="178435">
                  <a:moveTo>
                    <a:pt x="215717" y="73101"/>
                  </a:moveTo>
                  <a:lnTo>
                    <a:pt x="215717" y="77669"/>
                  </a:lnTo>
                  <a:lnTo>
                    <a:pt x="236795" y="89862"/>
                  </a:lnTo>
                  <a:lnTo>
                    <a:pt x="236795" y="85294"/>
                  </a:lnTo>
                  <a:lnTo>
                    <a:pt x="215717" y="73101"/>
                  </a:lnTo>
                  <a:close/>
                </a:path>
                <a:path w="320040" h="178435">
                  <a:moveTo>
                    <a:pt x="256630" y="73823"/>
                  </a:moveTo>
                  <a:lnTo>
                    <a:pt x="236795" y="85294"/>
                  </a:lnTo>
                  <a:lnTo>
                    <a:pt x="236795" y="89862"/>
                  </a:lnTo>
                  <a:lnTo>
                    <a:pt x="256630" y="78392"/>
                  </a:lnTo>
                  <a:lnTo>
                    <a:pt x="256630" y="73823"/>
                  </a:lnTo>
                  <a:close/>
                </a:path>
                <a:path w="320040" h="178435">
                  <a:moveTo>
                    <a:pt x="247340" y="91385"/>
                  </a:moveTo>
                  <a:lnTo>
                    <a:pt x="247340" y="95953"/>
                  </a:lnTo>
                  <a:lnTo>
                    <a:pt x="268417" y="108146"/>
                  </a:lnTo>
                  <a:lnTo>
                    <a:pt x="268417" y="103578"/>
                  </a:lnTo>
                  <a:lnTo>
                    <a:pt x="247340" y="91385"/>
                  </a:lnTo>
                  <a:close/>
                </a:path>
                <a:path w="320040" h="178435">
                  <a:moveTo>
                    <a:pt x="288252" y="92107"/>
                  </a:moveTo>
                  <a:lnTo>
                    <a:pt x="268417" y="103578"/>
                  </a:lnTo>
                  <a:lnTo>
                    <a:pt x="268417" y="108146"/>
                  </a:lnTo>
                  <a:lnTo>
                    <a:pt x="288252" y="96675"/>
                  </a:lnTo>
                  <a:lnTo>
                    <a:pt x="288252" y="92107"/>
                  </a:lnTo>
                  <a:close/>
                </a:path>
                <a:path w="320040" h="178435">
                  <a:moveTo>
                    <a:pt x="278962" y="109668"/>
                  </a:moveTo>
                  <a:lnTo>
                    <a:pt x="278962" y="114237"/>
                  </a:lnTo>
                  <a:lnTo>
                    <a:pt x="300040" y="126429"/>
                  </a:lnTo>
                  <a:lnTo>
                    <a:pt x="300040" y="121861"/>
                  </a:lnTo>
                  <a:lnTo>
                    <a:pt x="278962" y="109668"/>
                  </a:lnTo>
                  <a:close/>
                </a:path>
                <a:path w="320040" h="178435">
                  <a:moveTo>
                    <a:pt x="319874" y="110391"/>
                  </a:moveTo>
                  <a:lnTo>
                    <a:pt x="300040" y="121861"/>
                  </a:lnTo>
                  <a:lnTo>
                    <a:pt x="300040" y="126429"/>
                  </a:lnTo>
                  <a:lnTo>
                    <a:pt x="319874" y="114959"/>
                  </a:lnTo>
                  <a:lnTo>
                    <a:pt x="319874" y="110391"/>
                  </a:lnTo>
                  <a:close/>
                </a:path>
                <a:path w="320040" h="178435">
                  <a:moveTo>
                    <a:pt x="59481" y="17172"/>
                  </a:moveTo>
                  <a:lnTo>
                    <a:pt x="59481" y="21740"/>
                  </a:lnTo>
                  <a:lnTo>
                    <a:pt x="80570" y="33933"/>
                  </a:lnTo>
                  <a:lnTo>
                    <a:pt x="80570" y="29365"/>
                  </a:lnTo>
                  <a:lnTo>
                    <a:pt x="59481" y="17172"/>
                  </a:lnTo>
                  <a:close/>
                </a:path>
                <a:path w="320040" h="178435">
                  <a:moveTo>
                    <a:pt x="100394" y="17894"/>
                  </a:moveTo>
                  <a:lnTo>
                    <a:pt x="80570" y="29365"/>
                  </a:lnTo>
                  <a:lnTo>
                    <a:pt x="80570" y="33933"/>
                  </a:lnTo>
                  <a:lnTo>
                    <a:pt x="100394" y="22462"/>
                  </a:lnTo>
                  <a:lnTo>
                    <a:pt x="100394" y="17894"/>
                  </a:lnTo>
                  <a:close/>
                </a:path>
                <a:path w="320040" h="178435">
                  <a:moveTo>
                    <a:pt x="91104" y="35455"/>
                  </a:moveTo>
                  <a:lnTo>
                    <a:pt x="91104" y="40024"/>
                  </a:lnTo>
                  <a:lnTo>
                    <a:pt x="112193" y="52216"/>
                  </a:lnTo>
                  <a:lnTo>
                    <a:pt x="112193" y="47637"/>
                  </a:lnTo>
                  <a:lnTo>
                    <a:pt x="91104" y="35455"/>
                  </a:lnTo>
                  <a:close/>
                </a:path>
                <a:path w="320040" h="178435">
                  <a:moveTo>
                    <a:pt x="132016" y="36178"/>
                  </a:moveTo>
                  <a:lnTo>
                    <a:pt x="112193" y="47637"/>
                  </a:lnTo>
                  <a:lnTo>
                    <a:pt x="112193" y="52216"/>
                  </a:lnTo>
                  <a:lnTo>
                    <a:pt x="132016" y="40746"/>
                  </a:lnTo>
                  <a:lnTo>
                    <a:pt x="132016" y="36178"/>
                  </a:lnTo>
                  <a:close/>
                </a:path>
                <a:path w="320040" h="178435">
                  <a:moveTo>
                    <a:pt x="122726" y="53739"/>
                  </a:moveTo>
                  <a:lnTo>
                    <a:pt x="122726" y="58307"/>
                  </a:lnTo>
                  <a:lnTo>
                    <a:pt x="143815" y="70489"/>
                  </a:lnTo>
                  <a:lnTo>
                    <a:pt x="143815" y="65921"/>
                  </a:lnTo>
                  <a:lnTo>
                    <a:pt x="122726" y="53739"/>
                  </a:lnTo>
                  <a:close/>
                </a:path>
                <a:path w="320040" h="178435">
                  <a:moveTo>
                    <a:pt x="163639" y="54462"/>
                  </a:moveTo>
                  <a:lnTo>
                    <a:pt x="143815" y="65921"/>
                  </a:lnTo>
                  <a:lnTo>
                    <a:pt x="143815" y="70489"/>
                  </a:lnTo>
                  <a:lnTo>
                    <a:pt x="163639" y="59030"/>
                  </a:lnTo>
                  <a:lnTo>
                    <a:pt x="163639" y="54462"/>
                  </a:lnTo>
                  <a:close/>
                </a:path>
                <a:path w="320040" h="178435">
                  <a:moveTo>
                    <a:pt x="154348" y="72023"/>
                  </a:moveTo>
                  <a:lnTo>
                    <a:pt x="154348" y="76591"/>
                  </a:lnTo>
                  <a:lnTo>
                    <a:pt x="175437" y="88773"/>
                  </a:lnTo>
                  <a:lnTo>
                    <a:pt x="175437" y="84205"/>
                  </a:lnTo>
                  <a:lnTo>
                    <a:pt x="154348" y="72023"/>
                  </a:lnTo>
                  <a:close/>
                </a:path>
                <a:path w="320040" h="178435">
                  <a:moveTo>
                    <a:pt x="195261" y="72745"/>
                  </a:moveTo>
                  <a:lnTo>
                    <a:pt x="175437" y="84205"/>
                  </a:lnTo>
                  <a:lnTo>
                    <a:pt x="175437" y="88773"/>
                  </a:lnTo>
                  <a:lnTo>
                    <a:pt x="195261" y="77313"/>
                  </a:lnTo>
                  <a:lnTo>
                    <a:pt x="195261" y="72745"/>
                  </a:lnTo>
                  <a:close/>
                </a:path>
                <a:path w="320040" h="178435">
                  <a:moveTo>
                    <a:pt x="185971" y="90307"/>
                  </a:moveTo>
                  <a:lnTo>
                    <a:pt x="185971" y="94875"/>
                  </a:lnTo>
                  <a:lnTo>
                    <a:pt x="207060" y="107056"/>
                  </a:lnTo>
                  <a:lnTo>
                    <a:pt x="207060" y="102488"/>
                  </a:lnTo>
                  <a:lnTo>
                    <a:pt x="185971" y="90307"/>
                  </a:lnTo>
                  <a:close/>
                </a:path>
                <a:path w="320040" h="178435">
                  <a:moveTo>
                    <a:pt x="226883" y="91029"/>
                  </a:moveTo>
                  <a:lnTo>
                    <a:pt x="207060" y="102488"/>
                  </a:lnTo>
                  <a:lnTo>
                    <a:pt x="207060" y="107056"/>
                  </a:lnTo>
                  <a:lnTo>
                    <a:pt x="226883" y="95597"/>
                  </a:lnTo>
                  <a:lnTo>
                    <a:pt x="226883" y="91029"/>
                  </a:lnTo>
                  <a:close/>
                </a:path>
                <a:path w="320040" h="178435">
                  <a:moveTo>
                    <a:pt x="217593" y="108579"/>
                  </a:moveTo>
                  <a:lnTo>
                    <a:pt x="217593" y="113147"/>
                  </a:lnTo>
                  <a:lnTo>
                    <a:pt x="238682" y="125340"/>
                  </a:lnTo>
                  <a:lnTo>
                    <a:pt x="238682" y="120772"/>
                  </a:lnTo>
                  <a:lnTo>
                    <a:pt x="217593" y="108579"/>
                  </a:lnTo>
                  <a:close/>
                </a:path>
                <a:path w="320040" h="178435">
                  <a:moveTo>
                    <a:pt x="258506" y="109302"/>
                  </a:moveTo>
                  <a:lnTo>
                    <a:pt x="238682" y="120772"/>
                  </a:lnTo>
                  <a:lnTo>
                    <a:pt x="238682" y="125340"/>
                  </a:lnTo>
                  <a:lnTo>
                    <a:pt x="258506" y="113881"/>
                  </a:lnTo>
                  <a:lnTo>
                    <a:pt x="258506" y="109302"/>
                  </a:lnTo>
                  <a:close/>
                </a:path>
                <a:path w="320040" h="178435">
                  <a:moveTo>
                    <a:pt x="249215" y="126863"/>
                  </a:moveTo>
                  <a:lnTo>
                    <a:pt x="249215" y="131431"/>
                  </a:lnTo>
                  <a:lnTo>
                    <a:pt x="270304" y="143624"/>
                  </a:lnTo>
                  <a:lnTo>
                    <a:pt x="270304" y="139056"/>
                  </a:lnTo>
                  <a:lnTo>
                    <a:pt x="249215" y="126863"/>
                  </a:lnTo>
                  <a:close/>
                </a:path>
                <a:path w="320040" h="178435">
                  <a:moveTo>
                    <a:pt x="290128" y="127585"/>
                  </a:moveTo>
                  <a:lnTo>
                    <a:pt x="270304" y="139056"/>
                  </a:lnTo>
                  <a:lnTo>
                    <a:pt x="270304" y="143624"/>
                  </a:lnTo>
                  <a:lnTo>
                    <a:pt x="290128" y="132153"/>
                  </a:lnTo>
                  <a:lnTo>
                    <a:pt x="290128" y="127585"/>
                  </a:lnTo>
                  <a:close/>
                </a:path>
                <a:path w="320040" h="178435">
                  <a:moveTo>
                    <a:pt x="29746" y="34366"/>
                  </a:moveTo>
                  <a:lnTo>
                    <a:pt x="29746" y="38934"/>
                  </a:lnTo>
                  <a:lnTo>
                    <a:pt x="50824" y="51127"/>
                  </a:lnTo>
                  <a:lnTo>
                    <a:pt x="50824" y="46559"/>
                  </a:lnTo>
                  <a:lnTo>
                    <a:pt x="29746" y="34366"/>
                  </a:lnTo>
                  <a:close/>
                </a:path>
                <a:path w="320040" h="178435">
                  <a:moveTo>
                    <a:pt x="70647" y="35089"/>
                  </a:moveTo>
                  <a:lnTo>
                    <a:pt x="50824" y="46559"/>
                  </a:lnTo>
                  <a:lnTo>
                    <a:pt x="50824" y="51127"/>
                  </a:lnTo>
                  <a:lnTo>
                    <a:pt x="70647" y="39657"/>
                  </a:lnTo>
                  <a:lnTo>
                    <a:pt x="70647" y="35089"/>
                  </a:lnTo>
                  <a:close/>
                </a:path>
                <a:path w="320040" h="178435">
                  <a:moveTo>
                    <a:pt x="61368" y="52650"/>
                  </a:moveTo>
                  <a:lnTo>
                    <a:pt x="61368" y="57218"/>
                  </a:lnTo>
                  <a:lnTo>
                    <a:pt x="82446" y="69411"/>
                  </a:lnTo>
                  <a:lnTo>
                    <a:pt x="82446" y="64843"/>
                  </a:lnTo>
                  <a:lnTo>
                    <a:pt x="61368" y="52650"/>
                  </a:lnTo>
                  <a:close/>
                </a:path>
                <a:path w="320040" h="178435">
                  <a:moveTo>
                    <a:pt x="102270" y="53372"/>
                  </a:moveTo>
                  <a:lnTo>
                    <a:pt x="82446" y="64843"/>
                  </a:lnTo>
                  <a:lnTo>
                    <a:pt x="82446" y="69411"/>
                  </a:lnTo>
                  <a:lnTo>
                    <a:pt x="102270" y="57941"/>
                  </a:lnTo>
                  <a:lnTo>
                    <a:pt x="102270" y="53372"/>
                  </a:lnTo>
                  <a:close/>
                </a:path>
                <a:path w="320040" h="178435">
                  <a:moveTo>
                    <a:pt x="92991" y="70934"/>
                  </a:moveTo>
                  <a:lnTo>
                    <a:pt x="92991" y="75502"/>
                  </a:lnTo>
                  <a:lnTo>
                    <a:pt x="114068" y="87683"/>
                  </a:lnTo>
                  <a:lnTo>
                    <a:pt x="114068" y="83126"/>
                  </a:lnTo>
                  <a:lnTo>
                    <a:pt x="92991" y="70934"/>
                  </a:lnTo>
                  <a:close/>
                </a:path>
                <a:path w="320040" h="178435">
                  <a:moveTo>
                    <a:pt x="133892" y="71656"/>
                  </a:moveTo>
                  <a:lnTo>
                    <a:pt x="114068" y="83126"/>
                  </a:lnTo>
                  <a:lnTo>
                    <a:pt x="114068" y="87683"/>
                  </a:lnTo>
                  <a:lnTo>
                    <a:pt x="133892" y="76224"/>
                  </a:lnTo>
                  <a:lnTo>
                    <a:pt x="133892" y="71656"/>
                  </a:lnTo>
                  <a:close/>
                </a:path>
                <a:path w="320040" h="178435">
                  <a:moveTo>
                    <a:pt x="187858" y="125785"/>
                  </a:moveTo>
                  <a:lnTo>
                    <a:pt x="187858" y="130353"/>
                  </a:lnTo>
                  <a:lnTo>
                    <a:pt x="208935" y="142535"/>
                  </a:lnTo>
                  <a:lnTo>
                    <a:pt x="208935" y="137966"/>
                  </a:lnTo>
                  <a:lnTo>
                    <a:pt x="187858" y="125785"/>
                  </a:lnTo>
                  <a:close/>
                </a:path>
                <a:path w="320040" h="178435">
                  <a:moveTo>
                    <a:pt x="228759" y="126507"/>
                  </a:moveTo>
                  <a:lnTo>
                    <a:pt x="208935" y="137966"/>
                  </a:lnTo>
                  <a:lnTo>
                    <a:pt x="208935" y="142535"/>
                  </a:lnTo>
                  <a:lnTo>
                    <a:pt x="228759" y="131075"/>
                  </a:lnTo>
                  <a:lnTo>
                    <a:pt x="228759" y="126507"/>
                  </a:lnTo>
                  <a:close/>
                </a:path>
                <a:path w="320040" h="178435">
                  <a:moveTo>
                    <a:pt x="63244" y="88128"/>
                  </a:moveTo>
                  <a:lnTo>
                    <a:pt x="63244" y="92696"/>
                  </a:lnTo>
                  <a:lnTo>
                    <a:pt x="147567" y="141445"/>
                  </a:lnTo>
                  <a:lnTo>
                    <a:pt x="147567" y="136877"/>
                  </a:lnTo>
                  <a:lnTo>
                    <a:pt x="63244" y="88128"/>
                  </a:lnTo>
                  <a:close/>
                </a:path>
                <a:path w="320040" h="178435">
                  <a:moveTo>
                    <a:pt x="167401" y="125418"/>
                  </a:moveTo>
                  <a:lnTo>
                    <a:pt x="147567" y="136877"/>
                  </a:lnTo>
                  <a:lnTo>
                    <a:pt x="147567" y="141445"/>
                  </a:lnTo>
                  <a:lnTo>
                    <a:pt x="167401" y="129986"/>
                  </a:lnTo>
                  <a:lnTo>
                    <a:pt x="167401" y="125418"/>
                  </a:lnTo>
                  <a:close/>
                </a:path>
                <a:path w="320040" h="178435">
                  <a:moveTo>
                    <a:pt x="156235" y="107501"/>
                  </a:moveTo>
                  <a:lnTo>
                    <a:pt x="156235" y="112069"/>
                  </a:lnTo>
                  <a:lnTo>
                    <a:pt x="177313" y="124251"/>
                  </a:lnTo>
                  <a:lnTo>
                    <a:pt x="177313" y="119683"/>
                  </a:lnTo>
                  <a:lnTo>
                    <a:pt x="156235" y="107501"/>
                  </a:lnTo>
                  <a:close/>
                </a:path>
                <a:path w="320040" h="178435">
                  <a:moveTo>
                    <a:pt x="197137" y="108223"/>
                  </a:moveTo>
                  <a:lnTo>
                    <a:pt x="177313" y="119683"/>
                  </a:lnTo>
                  <a:lnTo>
                    <a:pt x="177313" y="124251"/>
                  </a:lnTo>
                  <a:lnTo>
                    <a:pt x="197137" y="112792"/>
                  </a:lnTo>
                  <a:lnTo>
                    <a:pt x="197137" y="108223"/>
                  </a:lnTo>
                  <a:close/>
                </a:path>
                <a:path w="320040" h="178435">
                  <a:moveTo>
                    <a:pt x="124613" y="89217"/>
                  </a:moveTo>
                  <a:lnTo>
                    <a:pt x="124613" y="93785"/>
                  </a:lnTo>
                  <a:lnTo>
                    <a:pt x="145691" y="105967"/>
                  </a:lnTo>
                  <a:lnTo>
                    <a:pt x="145691" y="101399"/>
                  </a:lnTo>
                  <a:lnTo>
                    <a:pt x="124613" y="89217"/>
                  </a:lnTo>
                  <a:close/>
                </a:path>
                <a:path w="320040" h="178435">
                  <a:moveTo>
                    <a:pt x="165514" y="89940"/>
                  </a:moveTo>
                  <a:lnTo>
                    <a:pt x="145691" y="101399"/>
                  </a:lnTo>
                  <a:lnTo>
                    <a:pt x="145691" y="105967"/>
                  </a:lnTo>
                  <a:lnTo>
                    <a:pt x="165514" y="94508"/>
                  </a:lnTo>
                  <a:lnTo>
                    <a:pt x="165514" y="89940"/>
                  </a:lnTo>
                  <a:close/>
                </a:path>
                <a:path w="320040" h="178435">
                  <a:moveTo>
                    <a:pt x="219480" y="144057"/>
                  </a:moveTo>
                  <a:lnTo>
                    <a:pt x="219480" y="148625"/>
                  </a:lnTo>
                  <a:lnTo>
                    <a:pt x="240558" y="160818"/>
                  </a:lnTo>
                  <a:lnTo>
                    <a:pt x="240558" y="156250"/>
                  </a:lnTo>
                  <a:lnTo>
                    <a:pt x="219480" y="144057"/>
                  </a:lnTo>
                  <a:close/>
                </a:path>
                <a:path w="320040" h="178435">
                  <a:moveTo>
                    <a:pt x="260381" y="144791"/>
                  </a:moveTo>
                  <a:lnTo>
                    <a:pt x="240558" y="156250"/>
                  </a:lnTo>
                  <a:lnTo>
                    <a:pt x="240558" y="160818"/>
                  </a:lnTo>
                  <a:lnTo>
                    <a:pt x="260381" y="149359"/>
                  </a:lnTo>
                  <a:lnTo>
                    <a:pt x="260381" y="144791"/>
                  </a:lnTo>
                  <a:close/>
                </a:path>
                <a:path w="320040" h="178435">
                  <a:moveTo>
                    <a:pt x="0" y="51561"/>
                  </a:moveTo>
                  <a:lnTo>
                    <a:pt x="0" y="56129"/>
                  </a:lnTo>
                  <a:lnTo>
                    <a:pt x="21077" y="68322"/>
                  </a:lnTo>
                  <a:lnTo>
                    <a:pt x="21077" y="63754"/>
                  </a:lnTo>
                  <a:lnTo>
                    <a:pt x="0" y="51561"/>
                  </a:lnTo>
                  <a:close/>
                </a:path>
                <a:path w="320040" h="178435">
                  <a:moveTo>
                    <a:pt x="40912" y="52283"/>
                  </a:moveTo>
                  <a:lnTo>
                    <a:pt x="21077" y="63754"/>
                  </a:lnTo>
                  <a:lnTo>
                    <a:pt x="21077" y="68322"/>
                  </a:lnTo>
                  <a:lnTo>
                    <a:pt x="40912" y="56862"/>
                  </a:lnTo>
                  <a:lnTo>
                    <a:pt x="40912" y="52283"/>
                  </a:lnTo>
                  <a:close/>
                </a:path>
                <a:path w="320040" h="178435">
                  <a:moveTo>
                    <a:pt x="31622" y="69844"/>
                  </a:moveTo>
                  <a:lnTo>
                    <a:pt x="31622" y="74413"/>
                  </a:lnTo>
                  <a:lnTo>
                    <a:pt x="52700" y="86605"/>
                  </a:lnTo>
                  <a:lnTo>
                    <a:pt x="52700" y="82037"/>
                  </a:lnTo>
                  <a:lnTo>
                    <a:pt x="31622" y="69844"/>
                  </a:lnTo>
                  <a:close/>
                </a:path>
                <a:path w="320040" h="178435">
                  <a:moveTo>
                    <a:pt x="72534" y="70567"/>
                  </a:moveTo>
                  <a:lnTo>
                    <a:pt x="52700" y="82037"/>
                  </a:lnTo>
                  <a:lnTo>
                    <a:pt x="52700" y="86605"/>
                  </a:lnTo>
                  <a:lnTo>
                    <a:pt x="72534" y="75135"/>
                  </a:lnTo>
                  <a:lnTo>
                    <a:pt x="72534" y="70567"/>
                  </a:lnTo>
                  <a:close/>
                </a:path>
                <a:path w="320040" h="178435">
                  <a:moveTo>
                    <a:pt x="158111" y="142979"/>
                  </a:moveTo>
                  <a:lnTo>
                    <a:pt x="158111" y="147547"/>
                  </a:lnTo>
                  <a:lnTo>
                    <a:pt x="179189" y="159729"/>
                  </a:lnTo>
                  <a:lnTo>
                    <a:pt x="179189" y="155161"/>
                  </a:lnTo>
                  <a:lnTo>
                    <a:pt x="158111" y="142979"/>
                  </a:lnTo>
                  <a:close/>
                </a:path>
                <a:path w="320040" h="178435">
                  <a:moveTo>
                    <a:pt x="199024" y="143702"/>
                  </a:moveTo>
                  <a:lnTo>
                    <a:pt x="179189" y="155161"/>
                  </a:lnTo>
                  <a:lnTo>
                    <a:pt x="179189" y="159729"/>
                  </a:lnTo>
                  <a:lnTo>
                    <a:pt x="199024" y="148270"/>
                  </a:lnTo>
                  <a:lnTo>
                    <a:pt x="199024" y="143702"/>
                  </a:lnTo>
                  <a:close/>
                </a:path>
                <a:path w="320040" h="178435">
                  <a:moveTo>
                    <a:pt x="189733" y="161263"/>
                  </a:moveTo>
                  <a:lnTo>
                    <a:pt x="189733" y="165831"/>
                  </a:lnTo>
                  <a:lnTo>
                    <a:pt x="210811" y="178013"/>
                  </a:lnTo>
                  <a:lnTo>
                    <a:pt x="210811" y="173445"/>
                  </a:lnTo>
                  <a:lnTo>
                    <a:pt x="189733" y="161263"/>
                  </a:lnTo>
                  <a:close/>
                </a:path>
                <a:path w="320040" h="178435">
                  <a:moveTo>
                    <a:pt x="230646" y="161985"/>
                  </a:moveTo>
                  <a:lnTo>
                    <a:pt x="210811" y="173445"/>
                  </a:lnTo>
                  <a:lnTo>
                    <a:pt x="210811" y="178013"/>
                  </a:lnTo>
                  <a:lnTo>
                    <a:pt x="230646" y="166554"/>
                  </a:lnTo>
                  <a:lnTo>
                    <a:pt x="230646" y="161985"/>
                  </a:lnTo>
                  <a:close/>
                </a:path>
              </a:pathLst>
            </a:custGeom>
            <a:solidFill>
              <a:srgbClr val="959595"/>
            </a:solidFill>
          </p:spPr>
          <p:txBody>
            <a:bodyPr wrap="square" lIns="0" tIns="0" rIns="0" bIns="0" rtlCol="0"/>
            <a:lstStyle/>
            <a:p>
              <a:endParaRPr/>
            </a:p>
          </p:txBody>
        </p:sp>
        <p:sp>
          <p:nvSpPr>
            <p:cNvPr id="91" name="object 91"/>
            <p:cNvSpPr/>
            <p:nvPr/>
          </p:nvSpPr>
          <p:spPr>
            <a:xfrm>
              <a:off x="3087249" y="686338"/>
              <a:ext cx="268605" cy="170815"/>
            </a:xfrm>
            <a:custGeom>
              <a:avLst/>
              <a:gdLst/>
              <a:ahLst/>
              <a:cxnLst/>
              <a:rect l="l" t="t" r="r" b="b"/>
              <a:pathLst>
                <a:path w="268605" h="170815">
                  <a:moveTo>
                    <a:pt x="207015" y="0"/>
                  </a:moveTo>
                  <a:lnTo>
                    <a:pt x="0" y="170499"/>
                  </a:lnTo>
                  <a:lnTo>
                    <a:pt x="80704" y="170610"/>
                  </a:lnTo>
                  <a:lnTo>
                    <a:pt x="126834" y="168037"/>
                  </a:lnTo>
                  <a:lnTo>
                    <a:pt x="171122" y="157606"/>
                  </a:lnTo>
                  <a:lnTo>
                    <a:pt x="212268" y="139757"/>
                  </a:lnTo>
                  <a:lnTo>
                    <a:pt x="248971" y="114926"/>
                  </a:lnTo>
                  <a:lnTo>
                    <a:pt x="267993" y="63131"/>
                  </a:lnTo>
                  <a:lnTo>
                    <a:pt x="259601" y="36869"/>
                  </a:lnTo>
                  <a:lnTo>
                    <a:pt x="232254" y="9800"/>
                  </a:lnTo>
                  <a:lnTo>
                    <a:pt x="207015" y="0"/>
                  </a:lnTo>
                  <a:close/>
                </a:path>
              </a:pathLst>
            </a:custGeom>
            <a:solidFill>
              <a:srgbClr val="DCD2B8"/>
            </a:solidFill>
          </p:spPr>
          <p:txBody>
            <a:bodyPr wrap="square" lIns="0" tIns="0" rIns="0" bIns="0" rtlCol="0"/>
            <a:lstStyle/>
            <a:p>
              <a:endParaRPr/>
            </a:p>
          </p:txBody>
        </p:sp>
        <p:sp>
          <p:nvSpPr>
            <p:cNvPr id="92" name="object 92"/>
            <p:cNvSpPr/>
            <p:nvPr/>
          </p:nvSpPr>
          <p:spPr>
            <a:xfrm>
              <a:off x="2945564" y="331890"/>
              <a:ext cx="377558" cy="525059"/>
            </a:xfrm>
            <a:prstGeom prst="rect">
              <a:avLst/>
            </a:prstGeom>
            <a:blipFill>
              <a:blip r:embed="rId38" cstate="print"/>
              <a:stretch>
                <a:fillRect/>
              </a:stretch>
            </a:blipFill>
          </p:spPr>
          <p:txBody>
            <a:bodyPr wrap="square" lIns="0" tIns="0" rIns="0" bIns="0" rtlCol="0"/>
            <a:lstStyle/>
            <a:p>
              <a:endParaRPr/>
            </a:p>
          </p:txBody>
        </p:sp>
        <p:sp>
          <p:nvSpPr>
            <p:cNvPr id="93" name="object 93"/>
            <p:cNvSpPr/>
            <p:nvPr/>
          </p:nvSpPr>
          <p:spPr>
            <a:xfrm>
              <a:off x="2945652" y="458263"/>
              <a:ext cx="143510" cy="398780"/>
            </a:xfrm>
            <a:custGeom>
              <a:avLst/>
              <a:gdLst/>
              <a:ahLst/>
              <a:cxnLst/>
              <a:rect l="l" t="t" r="r" b="b"/>
              <a:pathLst>
                <a:path w="143509" h="398780">
                  <a:moveTo>
                    <a:pt x="143282" y="79136"/>
                  </a:moveTo>
                  <a:lnTo>
                    <a:pt x="102409" y="68162"/>
                  </a:lnTo>
                  <a:lnTo>
                    <a:pt x="64378" y="51030"/>
                  </a:lnTo>
                  <a:lnTo>
                    <a:pt x="29978" y="28167"/>
                  </a:lnTo>
                  <a:lnTo>
                    <a:pt x="0" y="0"/>
                  </a:lnTo>
                  <a:lnTo>
                    <a:pt x="0" y="325883"/>
                  </a:lnTo>
                  <a:lnTo>
                    <a:pt x="30415" y="352513"/>
                  </a:lnTo>
                  <a:lnTo>
                    <a:pt x="64960" y="373787"/>
                  </a:lnTo>
                  <a:lnTo>
                    <a:pt x="102846" y="389310"/>
                  </a:lnTo>
                  <a:lnTo>
                    <a:pt x="143282" y="398684"/>
                  </a:lnTo>
                  <a:lnTo>
                    <a:pt x="143193" y="79136"/>
                  </a:lnTo>
                </a:path>
              </a:pathLst>
            </a:custGeom>
            <a:ln w="3996">
              <a:solidFill>
                <a:srgbClr val="FFFFFF"/>
              </a:solidFill>
            </a:ln>
          </p:spPr>
          <p:txBody>
            <a:bodyPr wrap="square" lIns="0" tIns="0" rIns="0" bIns="0" rtlCol="0"/>
            <a:lstStyle/>
            <a:p>
              <a:endParaRPr/>
            </a:p>
          </p:txBody>
        </p:sp>
        <p:sp>
          <p:nvSpPr>
            <p:cNvPr id="94" name="object 94"/>
            <p:cNvSpPr/>
            <p:nvPr/>
          </p:nvSpPr>
          <p:spPr>
            <a:xfrm>
              <a:off x="3088847" y="409692"/>
              <a:ext cx="234275" cy="446922"/>
            </a:xfrm>
            <a:prstGeom prst="rect">
              <a:avLst/>
            </a:prstGeom>
            <a:blipFill>
              <a:blip r:embed="rId39" cstate="print"/>
              <a:stretch>
                <a:fillRect/>
              </a:stretch>
            </a:blipFill>
          </p:spPr>
          <p:txBody>
            <a:bodyPr wrap="square" lIns="0" tIns="0" rIns="0" bIns="0" rtlCol="0"/>
            <a:lstStyle/>
            <a:p>
              <a:endParaRPr/>
            </a:p>
          </p:txBody>
        </p:sp>
        <p:sp>
          <p:nvSpPr>
            <p:cNvPr id="95" name="object 95"/>
            <p:cNvSpPr/>
            <p:nvPr/>
          </p:nvSpPr>
          <p:spPr>
            <a:xfrm>
              <a:off x="3088847" y="409692"/>
              <a:ext cx="234315" cy="447040"/>
            </a:xfrm>
            <a:custGeom>
              <a:avLst/>
              <a:gdLst/>
              <a:ahLst/>
              <a:cxnLst/>
              <a:rect l="l" t="t" r="r" b="b"/>
              <a:pathLst>
                <a:path w="234314" h="447040">
                  <a:moveTo>
                    <a:pt x="0" y="127708"/>
                  </a:moveTo>
                  <a:lnTo>
                    <a:pt x="0" y="446922"/>
                  </a:lnTo>
                  <a:lnTo>
                    <a:pt x="234275" y="320548"/>
                  </a:lnTo>
                  <a:lnTo>
                    <a:pt x="234275" y="0"/>
                  </a:lnTo>
                  <a:lnTo>
                    <a:pt x="0" y="127708"/>
                  </a:lnTo>
                  <a:close/>
                </a:path>
              </a:pathLst>
            </a:custGeom>
            <a:ln w="3996">
              <a:solidFill>
                <a:srgbClr val="FFFFFF"/>
              </a:solidFill>
            </a:ln>
          </p:spPr>
          <p:txBody>
            <a:bodyPr wrap="square" lIns="0" tIns="0" rIns="0" bIns="0" rtlCol="0"/>
            <a:lstStyle/>
            <a:p>
              <a:endParaRPr/>
            </a:p>
          </p:txBody>
        </p:sp>
        <p:sp>
          <p:nvSpPr>
            <p:cNvPr id="96" name="object 96"/>
            <p:cNvSpPr/>
            <p:nvPr/>
          </p:nvSpPr>
          <p:spPr>
            <a:xfrm>
              <a:off x="2945565" y="331890"/>
              <a:ext cx="377825" cy="525145"/>
            </a:xfrm>
            <a:custGeom>
              <a:avLst/>
              <a:gdLst/>
              <a:ahLst/>
              <a:cxnLst/>
              <a:rect l="l" t="t" r="r" b="b"/>
              <a:pathLst>
                <a:path w="377825" h="525144">
                  <a:moveTo>
                    <a:pt x="377558" y="77803"/>
                  </a:moveTo>
                  <a:lnTo>
                    <a:pt x="232377" y="0"/>
                  </a:lnTo>
                  <a:lnTo>
                    <a:pt x="0" y="126707"/>
                  </a:lnTo>
                  <a:lnTo>
                    <a:pt x="88" y="452257"/>
                  </a:lnTo>
                  <a:lnTo>
                    <a:pt x="30504" y="478887"/>
                  </a:lnTo>
                  <a:lnTo>
                    <a:pt x="65049" y="500162"/>
                  </a:lnTo>
                  <a:lnTo>
                    <a:pt x="102935" y="515684"/>
                  </a:lnTo>
                  <a:lnTo>
                    <a:pt x="143371" y="525059"/>
                  </a:lnTo>
                  <a:lnTo>
                    <a:pt x="377558" y="398240"/>
                  </a:lnTo>
                  <a:lnTo>
                    <a:pt x="377558" y="77803"/>
                  </a:lnTo>
                  <a:close/>
                </a:path>
              </a:pathLst>
            </a:custGeom>
            <a:ln w="11104">
              <a:solidFill>
                <a:srgbClr val="000000"/>
              </a:solidFill>
            </a:ln>
          </p:spPr>
          <p:txBody>
            <a:bodyPr wrap="square" lIns="0" tIns="0" rIns="0" bIns="0" rtlCol="0"/>
            <a:lstStyle/>
            <a:p>
              <a:endParaRPr/>
            </a:p>
          </p:txBody>
        </p:sp>
        <p:sp>
          <p:nvSpPr>
            <p:cNvPr id="97" name="object 97"/>
            <p:cNvSpPr/>
            <p:nvPr/>
          </p:nvSpPr>
          <p:spPr>
            <a:xfrm>
              <a:off x="2998375" y="654216"/>
              <a:ext cx="26250" cy="32232"/>
            </a:xfrm>
            <a:prstGeom prst="rect">
              <a:avLst/>
            </a:prstGeom>
            <a:blipFill>
              <a:blip r:embed="rId40" cstate="print"/>
              <a:stretch>
                <a:fillRect/>
              </a:stretch>
            </a:blipFill>
          </p:spPr>
          <p:txBody>
            <a:bodyPr wrap="square" lIns="0" tIns="0" rIns="0" bIns="0" rtlCol="0"/>
            <a:lstStyle/>
            <a:p>
              <a:endParaRPr/>
            </a:p>
          </p:txBody>
        </p:sp>
        <p:sp>
          <p:nvSpPr>
            <p:cNvPr id="98" name="object 98"/>
            <p:cNvSpPr/>
            <p:nvPr/>
          </p:nvSpPr>
          <p:spPr>
            <a:xfrm>
              <a:off x="2998375" y="654216"/>
              <a:ext cx="26670" cy="32384"/>
            </a:xfrm>
            <a:custGeom>
              <a:avLst/>
              <a:gdLst/>
              <a:ahLst/>
              <a:cxnLst/>
              <a:rect l="l" t="t" r="r" b="b"/>
              <a:pathLst>
                <a:path w="26669" h="32384">
                  <a:moveTo>
                    <a:pt x="23430" y="12337"/>
                  </a:moveTo>
                  <a:lnTo>
                    <a:pt x="20611" y="4557"/>
                  </a:lnTo>
                  <a:lnTo>
                    <a:pt x="13707" y="0"/>
                  </a:lnTo>
                  <a:lnTo>
                    <a:pt x="8013" y="2111"/>
                  </a:lnTo>
                  <a:lnTo>
                    <a:pt x="2319" y="4112"/>
                  </a:lnTo>
                  <a:lnTo>
                    <a:pt x="0" y="12115"/>
                  </a:lnTo>
                  <a:lnTo>
                    <a:pt x="2819" y="19895"/>
                  </a:lnTo>
                  <a:lnTo>
                    <a:pt x="5638" y="27675"/>
                  </a:lnTo>
                  <a:lnTo>
                    <a:pt x="12542" y="32232"/>
                  </a:lnTo>
                  <a:lnTo>
                    <a:pt x="18236" y="30120"/>
                  </a:lnTo>
                  <a:lnTo>
                    <a:pt x="23919" y="28120"/>
                  </a:lnTo>
                  <a:lnTo>
                    <a:pt x="26250" y="20117"/>
                  </a:lnTo>
                  <a:lnTo>
                    <a:pt x="23430" y="12337"/>
                  </a:lnTo>
                  <a:close/>
                </a:path>
              </a:pathLst>
            </a:custGeom>
            <a:ln w="3997">
              <a:solidFill>
                <a:srgbClr val="000000"/>
              </a:solidFill>
            </a:ln>
          </p:spPr>
          <p:txBody>
            <a:bodyPr wrap="square" lIns="0" tIns="0" rIns="0" bIns="0" rtlCol="0"/>
            <a:lstStyle/>
            <a:p>
              <a:endParaRPr/>
            </a:p>
          </p:txBody>
        </p:sp>
        <p:sp>
          <p:nvSpPr>
            <p:cNvPr id="99" name="object 99"/>
            <p:cNvSpPr/>
            <p:nvPr/>
          </p:nvSpPr>
          <p:spPr>
            <a:xfrm>
              <a:off x="2965472" y="718682"/>
              <a:ext cx="103476" cy="95362"/>
            </a:xfrm>
            <a:prstGeom prst="rect">
              <a:avLst/>
            </a:prstGeom>
            <a:blipFill>
              <a:blip r:embed="rId41" cstate="print"/>
              <a:stretch>
                <a:fillRect/>
              </a:stretch>
            </a:blipFill>
          </p:spPr>
          <p:txBody>
            <a:bodyPr wrap="square" lIns="0" tIns="0" rIns="0" bIns="0" rtlCol="0"/>
            <a:lstStyle/>
            <a:p>
              <a:endParaRPr/>
            </a:p>
          </p:txBody>
        </p:sp>
        <p:sp>
          <p:nvSpPr>
            <p:cNvPr id="100" name="object 100"/>
            <p:cNvSpPr/>
            <p:nvPr/>
          </p:nvSpPr>
          <p:spPr>
            <a:xfrm>
              <a:off x="2964844" y="519729"/>
              <a:ext cx="104775" cy="59055"/>
            </a:xfrm>
            <a:custGeom>
              <a:avLst/>
              <a:gdLst/>
              <a:ahLst/>
              <a:cxnLst/>
              <a:rect l="l" t="t" r="r" b="b"/>
              <a:pathLst>
                <a:path w="104775" h="59054">
                  <a:moveTo>
                    <a:pt x="4162" y="0"/>
                  </a:moveTo>
                  <a:lnTo>
                    <a:pt x="2131" y="111"/>
                  </a:lnTo>
                  <a:lnTo>
                    <a:pt x="932" y="1333"/>
                  </a:lnTo>
                  <a:lnTo>
                    <a:pt x="299" y="1889"/>
                  </a:lnTo>
                  <a:lnTo>
                    <a:pt x="0" y="2778"/>
                  </a:lnTo>
                  <a:lnTo>
                    <a:pt x="110" y="3667"/>
                  </a:lnTo>
                  <a:lnTo>
                    <a:pt x="310" y="5779"/>
                  </a:lnTo>
                  <a:lnTo>
                    <a:pt x="1587" y="7669"/>
                  </a:lnTo>
                  <a:lnTo>
                    <a:pt x="3540" y="8669"/>
                  </a:lnTo>
                  <a:lnTo>
                    <a:pt x="25332" y="24968"/>
                  </a:lnTo>
                  <a:lnTo>
                    <a:pt x="48890" y="38776"/>
                  </a:lnTo>
                  <a:lnTo>
                    <a:pt x="73976" y="49979"/>
                  </a:lnTo>
                  <a:lnTo>
                    <a:pt x="100350" y="58463"/>
                  </a:lnTo>
                  <a:lnTo>
                    <a:pt x="103013" y="57907"/>
                  </a:lnTo>
                  <a:lnTo>
                    <a:pt x="104701" y="55462"/>
                  </a:lnTo>
                  <a:lnTo>
                    <a:pt x="104101" y="52906"/>
                  </a:lnTo>
                  <a:lnTo>
                    <a:pt x="103679" y="51238"/>
                  </a:lnTo>
                  <a:lnTo>
                    <a:pt x="102214" y="49793"/>
                  </a:lnTo>
                  <a:lnTo>
                    <a:pt x="100350" y="49460"/>
                  </a:lnTo>
                  <a:lnTo>
                    <a:pt x="74516" y="41249"/>
                  </a:lnTo>
                  <a:lnTo>
                    <a:pt x="49935" y="30370"/>
                  </a:lnTo>
                  <a:lnTo>
                    <a:pt x="26841" y="16949"/>
                  </a:lnTo>
                  <a:lnTo>
                    <a:pt x="5472" y="1111"/>
                  </a:lnTo>
                  <a:lnTo>
                    <a:pt x="4162" y="0"/>
                  </a:lnTo>
                  <a:close/>
                </a:path>
              </a:pathLst>
            </a:custGeom>
            <a:solidFill>
              <a:srgbClr val="000000"/>
            </a:solidFill>
          </p:spPr>
          <p:txBody>
            <a:bodyPr wrap="square" lIns="0" tIns="0" rIns="0" bIns="0" rtlCol="0"/>
            <a:lstStyle/>
            <a:p>
              <a:endParaRPr/>
            </a:p>
          </p:txBody>
        </p:sp>
        <p:sp>
          <p:nvSpPr>
            <p:cNvPr id="101" name="object 101"/>
            <p:cNvSpPr/>
            <p:nvPr/>
          </p:nvSpPr>
          <p:spPr>
            <a:xfrm>
              <a:off x="2964844" y="519729"/>
              <a:ext cx="104775" cy="59055"/>
            </a:xfrm>
            <a:custGeom>
              <a:avLst/>
              <a:gdLst/>
              <a:ahLst/>
              <a:cxnLst/>
              <a:rect l="l" t="t" r="r" b="b"/>
              <a:pathLst>
                <a:path w="104775" h="59054">
                  <a:moveTo>
                    <a:pt x="3540" y="8669"/>
                  </a:moveTo>
                  <a:lnTo>
                    <a:pt x="25332" y="24968"/>
                  </a:lnTo>
                  <a:lnTo>
                    <a:pt x="48890" y="38776"/>
                  </a:lnTo>
                  <a:lnTo>
                    <a:pt x="73976" y="49979"/>
                  </a:lnTo>
                  <a:lnTo>
                    <a:pt x="100350" y="58463"/>
                  </a:lnTo>
                  <a:lnTo>
                    <a:pt x="103013" y="57907"/>
                  </a:lnTo>
                  <a:lnTo>
                    <a:pt x="104701" y="55462"/>
                  </a:lnTo>
                  <a:lnTo>
                    <a:pt x="104101" y="52906"/>
                  </a:lnTo>
                  <a:lnTo>
                    <a:pt x="103679" y="51238"/>
                  </a:lnTo>
                  <a:lnTo>
                    <a:pt x="102214" y="49793"/>
                  </a:lnTo>
                  <a:lnTo>
                    <a:pt x="100350" y="49460"/>
                  </a:lnTo>
                  <a:lnTo>
                    <a:pt x="74516" y="41249"/>
                  </a:lnTo>
                  <a:lnTo>
                    <a:pt x="49935" y="30370"/>
                  </a:lnTo>
                  <a:lnTo>
                    <a:pt x="26841" y="16949"/>
                  </a:lnTo>
                  <a:lnTo>
                    <a:pt x="5472" y="1111"/>
                  </a:lnTo>
                  <a:lnTo>
                    <a:pt x="4162" y="0"/>
                  </a:lnTo>
                  <a:lnTo>
                    <a:pt x="2131" y="111"/>
                  </a:lnTo>
                  <a:lnTo>
                    <a:pt x="932" y="1333"/>
                  </a:lnTo>
                  <a:lnTo>
                    <a:pt x="299" y="1889"/>
                  </a:lnTo>
                  <a:lnTo>
                    <a:pt x="0" y="2778"/>
                  </a:lnTo>
                  <a:lnTo>
                    <a:pt x="110" y="3667"/>
                  </a:lnTo>
                  <a:lnTo>
                    <a:pt x="310" y="5779"/>
                  </a:lnTo>
                  <a:lnTo>
                    <a:pt x="1587" y="7669"/>
                  </a:lnTo>
                  <a:lnTo>
                    <a:pt x="3540" y="8669"/>
                  </a:lnTo>
                  <a:close/>
                </a:path>
              </a:pathLst>
            </a:custGeom>
            <a:ln w="3999">
              <a:solidFill>
                <a:srgbClr val="000000"/>
              </a:solidFill>
            </a:ln>
          </p:spPr>
          <p:txBody>
            <a:bodyPr wrap="square" lIns="0" tIns="0" rIns="0" bIns="0" rtlCol="0"/>
            <a:lstStyle/>
            <a:p>
              <a:endParaRPr/>
            </a:p>
          </p:txBody>
        </p:sp>
        <p:sp>
          <p:nvSpPr>
            <p:cNvPr id="102" name="object 102"/>
            <p:cNvSpPr/>
            <p:nvPr/>
          </p:nvSpPr>
          <p:spPr>
            <a:xfrm>
              <a:off x="2995981" y="548327"/>
              <a:ext cx="29520" cy="18639"/>
            </a:xfrm>
            <a:prstGeom prst="rect">
              <a:avLst/>
            </a:prstGeom>
            <a:blipFill>
              <a:blip r:embed="rId42" cstate="print"/>
              <a:stretch>
                <a:fillRect/>
              </a:stretch>
            </a:blipFill>
          </p:spPr>
          <p:txBody>
            <a:bodyPr wrap="square" lIns="0" tIns="0" rIns="0" bIns="0" rtlCol="0"/>
            <a:lstStyle/>
            <a:p>
              <a:endParaRPr/>
            </a:p>
          </p:txBody>
        </p:sp>
        <p:sp>
          <p:nvSpPr>
            <p:cNvPr id="103" name="object 103"/>
            <p:cNvSpPr/>
            <p:nvPr/>
          </p:nvSpPr>
          <p:spPr>
            <a:xfrm>
              <a:off x="2995982" y="548326"/>
              <a:ext cx="29845" cy="19050"/>
            </a:xfrm>
            <a:custGeom>
              <a:avLst/>
              <a:gdLst/>
              <a:ahLst/>
              <a:cxnLst/>
              <a:rect l="l" t="t" r="r" b="b"/>
              <a:pathLst>
                <a:path w="29844" h="19050">
                  <a:moveTo>
                    <a:pt x="29520" y="18083"/>
                  </a:moveTo>
                  <a:lnTo>
                    <a:pt x="23920" y="7651"/>
                  </a:lnTo>
                  <a:lnTo>
                    <a:pt x="16645" y="1481"/>
                  </a:lnTo>
                  <a:lnTo>
                    <a:pt x="8545" y="0"/>
                  </a:lnTo>
                  <a:lnTo>
                    <a:pt x="473" y="3634"/>
                  </a:lnTo>
                  <a:lnTo>
                    <a:pt x="0" y="8346"/>
                  </a:lnTo>
                  <a:lnTo>
                    <a:pt x="3087" y="12651"/>
                  </a:lnTo>
                  <a:lnTo>
                    <a:pt x="9179" y="16060"/>
                  </a:lnTo>
                  <a:lnTo>
                    <a:pt x="17721" y="18083"/>
                  </a:lnTo>
                  <a:lnTo>
                    <a:pt x="21595" y="18639"/>
                  </a:lnTo>
                  <a:lnTo>
                    <a:pt x="25647" y="18639"/>
                  </a:lnTo>
                  <a:lnTo>
                    <a:pt x="29520" y="18083"/>
                  </a:lnTo>
                  <a:close/>
                </a:path>
              </a:pathLst>
            </a:custGeom>
            <a:ln w="3175">
              <a:solidFill>
                <a:srgbClr val="FFFFFF"/>
              </a:solidFill>
            </a:ln>
          </p:spPr>
          <p:txBody>
            <a:bodyPr wrap="square" lIns="0" tIns="0" rIns="0" bIns="0" rtlCol="0"/>
            <a:lstStyle/>
            <a:p>
              <a:endParaRPr/>
            </a:p>
          </p:txBody>
        </p:sp>
        <p:sp>
          <p:nvSpPr>
            <p:cNvPr id="104" name="object 104"/>
            <p:cNvSpPr/>
            <p:nvPr/>
          </p:nvSpPr>
          <p:spPr>
            <a:xfrm>
              <a:off x="2968807" y="554961"/>
              <a:ext cx="96809" cy="75246"/>
            </a:xfrm>
            <a:prstGeom prst="rect">
              <a:avLst/>
            </a:prstGeom>
            <a:blipFill>
              <a:blip r:embed="rId43" cstate="print"/>
              <a:stretch>
                <a:fillRect/>
              </a:stretch>
            </a:blipFill>
          </p:spPr>
          <p:txBody>
            <a:bodyPr wrap="square" lIns="0" tIns="0" rIns="0" bIns="0" rtlCol="0"/>
            <a:lstStyle/>
            <a:p>
              <a:endParaRPr/>
            </a:p>
          </p:txBody>
        </p:sp>
        <p:sp>
          <p:nvSpPr>
            <p:cNvPr id="105" name="object 105"/>
            <p:cNvSpPr/>
            <p:nvPr/>
          </p:nvSpPr>
          <p:spPr>
            <a:xfrm>
              <a:off x="2968807" y="559964"/>
              <a:ext cx="97155" cy="56515"/>
            </a:xfrm>
            <a:custGeom>
              <a:avLst/>
              <a:gdLst/>
              <a:ahLst/>
              <a:cxnLst/>
              <a:rect l="l" t="t" r="r" b="b"/>
              <a:pathLst>
                <a:path w="97155" h="56515">
                  <a:moveTo>
                    <a:pt x="0" y="0"/>
                  </a:moveTo>
                  <a:lnTo>
                    <a:pt x="45266" y="36567"/>
                  </a:lnTo>
                  <a:lnTo>
                    <a:pt x="96809" y="56129"/>
                  </a:lnTo>
                  <a:lnTo>
                    <a:pt x="96809" y="49793"/>
                  </a:lnTo>
                  <a:lnTo>
                    <a:pt x="70583" y="41013"/>
                  </a:lnTo>
                  <a:lnTo>
                    <a:pt x="45570" y="29731"/>
                  </a:lnTo>
                  <a:lnTo>
                    <a:pt x="21973" y="16032"/>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2968807" y="554518"/>
              <a:ext cx="97155" cy="75565"/>
            </a:xfrm>
            <a:custGeom>
              <a:avLst/>
              <a:gdLst/>
              <a:ahLst/>
              <a:cxnLst/>
              <a:rect l="l" t="t" r="r" b="b"/>
              <a:pathLst>
                <a:path w="97155" h="75565">
                  <a:moveTo>
                    <a:pt x="0" y="0"/>
                  </a:moveTo>
                  <a:lnTo>
                    <a:pt x="0" y="25341"/>
                  </a:lnTo>
                  <a:lnTo>
                    <a:pt x="21973" y="41390"/>
                  </a:lnTo>
                  <a:lnTo>
                    <a:pt x="45570" y="55115"/>
                  </a:lnTo>
                  <a:lnTo>
                    <a:pt x="70583" y="66401"/>
                  </a:lnTo>
                  <a:lnTo>
                    <a:pt x="96809" y="75135"/>
                  </a:lnTo>
                </a:path>
              </a:pathLst>
            </a:custGeom>
            <a:ln w="3999">
              <a:solidFill>
                <a:srgbClr val="FFFFFF"/>
              </a:solidFill>
            </a:ln>
          </p:spPr>
          <p:txBody>
            <a:bodyPr wrap="square" lIns="0" tIns="0" rIns="0" bIns="0" rtlCol="0"/>
            <a:lstStyle/>
            <a:p>
              <a:endParaRPr/>
            </a:p>
          </p:txBody>
        </p:sp>
        <p:sp>
          <p:nvSpPr>
            <p:cNvPr id="107" name="object 107"/>
            <p:cNvSpPr/>
            <p:nvPr/>
          </p:nvSpPr>
          <p:spPr>
            <a:xfrm>
              <a:off x="2968807" y="555518"/>
              <a:ext cx="97155" cy="75565"/>
            </a:xfrm>
            <a:custGeom>
              <a:avLst/>
              <a:gdLst/>
              <a:ahLst/>
              <a:cxnLst/>
              <a:rect l="l" t="t" r="r" b="b"/>
              <a:pathLst>
                <a:path w="97155" h="75565">
                  <a:moveTo>
                    <a:pt x="96809" y="75135"/>
                  </a:moveTo>
                  <a:lnTo>
                    <a:pt x="96809" y="49793"/>
                  </a:lnTo>
                  <a:lnTo>
                    <a:pt x="70646" y="40872"/>
                  </a:lnTo>
                  <a:lnTo>
                    <a:pt x="45661" y="29523"/>
                  </a:lnTo>
                  <a:lnTo>
                    <a:pt x="22048" y="15861"/>
                  </a:lnTo>
                  <a:lnTo>
                    <a:pt x="0" y="0"/>
                  </a:lnTo>
                </a:path>
              </a:pathLst>
            </a:custGeom>
            <a:ln w="3999">
              <a:solidFill>
                <a:srgbClr val="000000"/>
              </a:solidFill>
            </a:ln>
          </p:spPr>
          <p:txBody>
            <a:bodyPr wrap="square" lIns="0" tIns="0" rIns="0" bIns="0" rtlCol="0"/>
            <a:lstStyle/>
            <a:p>
              <a:endParaRPr/>
            </a:p>
          </p:txBody>
        </p:sp>
        <p:sp>
          <p:nvSpPr>
            <p:cNvPr id="108" name="object 108"/>
            <p:cNvSpPr/>
            <p:nvPr/>
          </p:nvSpPr>
          <p:spPr>
            <a:xfrm>
              <a:off x="3240765" y="852836"/>
              <a:ext cx="41275" cy="41910"/>
            </a:xfrm>
            <a:custGeom>
              <a:avLst/>
              <a:gdLst/>
              <a:ahLst/>
              <a:cxnLst/>
              <a:rect l="l" t="t" r="r" b="b"/>
              <a:pathLst>
                <a:path w="41275" h="41909">
                  <a:moveTo>
                    <a:pt x="25084" y="0"/>
                  </a:moveTo>
                  <a:lnTo>
                    <a:pt x="0" y="41013"/>
                  </a:lnTo>
                  <a:lnTo>
                    <a:pt x="6703" y="41728"/>
                  </a:lnTo>
                  <a:lnTo>
                    <a:pt x="13333" y="41068"/>
                  </a:lnTo>
                  <a:lnTo>
                    <a:pt x="19651" y="39075"/>
                  </a:lnTo>
                  <a:lnTo>
                    <a:pt x="25417" y="35789"/>
                  </a:lnTo>
                  <a:lnTo>
                    <a:pt x="33062" y="32032"/>
                  </a:lnTo>
                  <a:lnTo>
                    <a:pt x="38376" y="25994"/>
                  </a:lnTo>
                  <a:lnTo>
                    <a:pt x="40901" y="18518"/>
                  </a:lnTo>
                  <a:lnTo>
                    <a:pt x="40179" y="10447"/>
                  </a:lnTo>
                  <a:lnTo>
                    <a:pt x="39625" y="8891"/>
                  </a:lnTo>
                  <a:lnTo>
                    <a:pt x="38959" y="7335"/>
                  </a:lnTo>
                  <a:lnTo>
                    <a:pt x="38071" y="5890"/>
                  </a:lnTo>
                  <a:lnTo>
                    <a:pt x="25084" y="0"/>
                  </a:lnTo>
                  <a:close/>
                </a:path>
              </a:pathLst>
            </a:custGeom>
            <a:solidFill>
              <a:srgbClr val="DCD2B8"/>
            </a:solidFill>
          </p:spPr>
          <p:txBody>
            <a:bodyPr wrap="square" lIns="0" tIns="0" rIns="0" bIns="0" rtlCol="0"/>
            <a:lstStyle/>
            <a:p>
              <a:endParaRPr/>
            </a:p>
          </p:txBody>
        </p:sp>
        <p:sp>
          <p:nvSpPr>
            <p:cNvPr id="109" name="object 109"/>
            <p:cNvSpPr/>
            <p:nvPr/>
          </p:nvSpPr>
          <p:spPr>
            <a:xfrm>
              <a:off x="3134321" y="704678"/>
              <a:ext cx="125756" cy="184429"/>
            </a:xfrm>
            <a:prstGeom prst="rect">
              <a:avLst/>
            </a:prstGeom>
            <a:blipFill>
              <a:blip r:embed="rId44" cstate="print"/>
              <a:stretch>
                <a:fillRect/>
              </a:stretch>
            </a:blipFill>
          </p:spPr>
          <p:txBody>
            <a:bodyPr wrap="square" lIns="0" tIns="0" rIns="0" bIns="0" rtlCol="0"/>
            <a:lstStyle/>
            <a:p>
              <a:endParaRPr/>
            </a:p>
          </p:txBody>
        </p:sp>
        <p:sp>
          <p:nvSpPr>
            <p:cNvPr id="110" name="object 110"/>
            <p:cNvSpPr/>
            <p:nvPr/>
          </p:nvSpPr>
          <p:spPr>
            <a:xfrm>
              <a:off x="3143867" y="725461"/>
              <a:ext cx="97155" cy="161290"/>
            </a:xfrm>
            <a:custGeom>
              <a:avLst/>
              <a:gdLst/>
              <a:ahLst/>
              <a:cxnLst/>
              <a:rect l="l" t="t" r="r" b="b"/>
              <a:pathLst>
                <a:path w="97155" h="161290">
                  <a:moveTo>
                    <a:pt x="0" y="0"/>
                  </a:moveTo>
                  <a:lnTo>
                    <a:pt x="97120" y="53350"/>
                  </a:lnTo>
                  <a:lnTo>
                    <a:pt x="96898" y="161163"/>
                  </a:lnTo>
                </a:path>
              </a:pathLst>
            </a:custGeom>
            <a:ln w="7994">
              <a:solidFill>
                <a:srgbClr val="D0BB9D"/>
              </a:solidFill>
            </a:ln>
          </p:spPr>
          <p:txBody>
            <a:bodyPr wrap="square" lIns="0" tIns="0" rIns="0" bIns="0" rtlCol="0"/>
            <a:lstStyle/>
            <a:p>
              <a:endParaRPr/>
            </a:p>
          </p:txBody>
        </p:sp>
        <p:sp>
          <p:nvSpPr>
            <p:cNvPr id="111" name="object 111"/>
            <p:cNvSpPr/>
            <p:nvPr/>
          </p:nvSpPr>
          <p:spPr>
            <a:xfrm>
              <a:off x="3134321" y="723906"/>
              <a:ext cx="102870" cy="164465"/>
            </a:xfrm>
            <a:custGeom>
              <a:avLst/>
              <a:gdLst/>
              <a:ahLst/>
              <a:cxnLst/>
              <a:rect l="l" t="t" r="r" b="b"/>
              <a:pathLst>
                <a:path w="102869" h="164465">
                  <a:moveTo>
                    <a:pt x="0" y="0"/>
                  </a:moveTo>
                  <a:lnTo>
                    <a:pt x="102669" y="56351"/>
                  </a:lnTo>
                  <a:lnTo>
                    <a:pt x="102558" y="164275"/>
                  </a:lnTo>
                </a:path>
              </a:pathLst>
            </a:custGeom>
            <a:ln w="3997">
              <a:solidFill>
                <a:srgbClr val="FFFFFF"/>
              </a:solidFill>
            </a:ln>
          </p:spPr>
          <p:txBody>
            <a:bodyPr wrap="square" lIns="0" tIns="0" rIns="0" bIns="0" rtlCol="0"/>
            <a:lstStyle/>
            <a:p>
              <a:endParaRPr/>
            </a:p>
          </p:txBody>
        </p:sp>
        <p:sp>
          <p:nvSpPr>
            <p:cNvPr id="112" name="object 112"/>
            <p:cNvSpPr/>
            <p:nvPr/>
          </p:nvSpPr>
          <p:spPr>
            <a:xfrm>
              <a:off x="3134321" y="704678"/>
              <a:ext cx="126364" cy="184785"/>
            </a:xfrm>
            <a:custGeom>
              <a:avLst/>
              <a:gdLst/>
              <a:ahLst/>
              <a:cxnLst/>
              <a:rect l="l" t="t" r="r" b="b"/>
              <a:pathLst>
                <a:path w="126364" h="184784">
                  <a:moveTo>
                    <a:pt x="0" y="127485"/>
                  </a:moveTo>
                  <a:lnTo>
                    <a:pt x="102669" y="183726"/>
                  </a:lnTo>
                  <a:lnTo>
                    <a:pt x="109648" y="184431"/>
                  </a:lnTo>
                  <a:lnTo>
                    <a:pt x="116127" y="182614"/>
                  </a:lnTo>
                  <a:lnTo>
                    <a:pt x="121400" y="178630"/>
                  </a:lnTo>
                  <a:lnTo>
                    <a:pt x="124757" y="172833"/>
                  </a:lnTo>
                  <a:lnTo>
                    <a:pt x="125534" y="170610"/>
                  </a:lnTo>
                  <a:lnTo>
                    <a:pt x="125756" y="168276"/>
                  </a:lnTo>
                  <a:lnTo>
                    <a:pt x="125423" y="165942"/>
                  </a:lnTo>
                  <a:lnTo>
                    <a:pt x="125423" y="71134"/>
                  </a:lnTo>
                  <a:lnTo>
                    <a:pt x="65930" y="37123"/>
                  </a:lnTo>
                  <a:lnTo>
                    <a:pt x="63155" y="24230"/>
                  </a:lnTo>
                  <a:lnTo>
                    <a:pt x="12542" y="0"/>
                  </a:lnTo>
                  <a:lnTo>
                    <a:pt x="12098" y="24563"/>
                  </a:lnTo>
                  <a:lnTo>
                    <a:pt x="8435" y="22118"/>
                  </a:lnTo>
                  <a:lnTo>
                    <a:pt x="4328" y="20339"/>
                  </a:lnTo>
                  <a:lnTo>
                    <a:pt x="0" y="19228"/>
                  </a:lnTo>
                  <a:lnTo>
                    <a:pt x="0" y="127485"/>
                  </a:lnTo>
                  <a:close/>
                </a:path>
              </a:pathLst>
            </a:custGeom>
            <a:ln w="11104">
              <a:solidFill>
                <a:srgbClr val="000000"/>
              </a:solidFill>
            </a:ln>
          </p:spPr>
          <p:txBody>
            <a:bodyPr wrap="square" lIns="0" tIns="0" rIns="0" bIns="0" rtlCol="0"/>
            <a:lstStyle/>
            <a:p>
              <a:endParaRPr/>
            </a:p>
          </p:txBody>
        </p:sp>
        <p:sp>
          <p:nvSpPr>
            <p:cNvPr id="113" name="object 113"/>
            <p:cNvSpPr/>
            <p:nvPr/>
          </p:nvSpPr>
          <p:spPr>
            <a:xfrm>
              <a:off x="3207578" y="3475909"/>
              <a:ext cx="313055" cy="199390"/>
            </a:xfrm>
            <a:custGeom>
              <a:avLst/>
              <a:gdLst/>
              <a:ahLst/>
              <a:cxnLst/>
              <a:rect l="l" t="t" r="r" b="b"/>
              <a:pathLst>
                <a:path w="313055" h="199389">
                  <a:moveTo>
                    <a:pt x="241523" y="0"/>
                  </a:moveTo>
                  <a:lnTo>
                    <a:pt x="0" y="199031"/>
                  </a:lnTo>
                  <a:lnTo>
                    <a:pt x="94123" y="199164"/>
                  </a:lnTo>
                  <a:lnTo>
                    <a:pt x="147964" y="196142"/>
                  </a:lnTo>
                  <a:lnTo>
                    <a:pt x="199609" y="183972"/>
                  </a:lnTo>
                  <a:lnTo>
                    <a:pt x="247571" y="163151"/>
                  </a:lnTo>
                  <a:lnTo>
                    <a:pt x="290361" y="134176"/>
                  </a:lnTo>
                  <a:lnTo>
                    <a:pt x="312574" y="73723"/>
                  </a:lnTo>
                  <a:lnTo>
                    <a:pt x="302801" y="43091"/>
                  </a:lnTo>
                  <a:lnTo>
                    <a:pt x="270930" y="11489"/>
                  </a:lnTo>
                  <a:lnTo>
                    <a:pt x="241523" y="0"/>
                  </a:lnTo>
                  <a:close/>
                </a:path>
              </a:pathLst>
            </a:custGeom>
            <a:solidFill>
              <a:srgbClr val="DCD2B8"/>
            </a:solidFill>
          </p:spPr>
          <p:txBody>
            <a:bodyPr wrap="square" lIns="0" tIns="0" rIns="0" bIns="0" rtlCol="0"/>
            <a:lstStyle/>
            <a:p>
              <a:endParaRPr/>
            </a:p>
          </p:txBody>
        </p:sp>
        <p:sp>
          <p:nvSpPr>
            <p:cNvPr id="114" name="object 114"/>
            <p:cNvSpPr/>
            <p:nvPr/>
          </p:nvSpPr>
          <p:spPr>
            <a:xfrm>
              <a:off x="3039953" y="3062398"/>
              <a:ext cx="440448" cy="612609"/>
            </a:xfrm>
            <a:prstGeom prst="rect">
              <a:avLst/>
            </a:prstGeom>
            <a:blipFill>
              <a:blip r:embed="rId45" cstate="print"/>
              <a:stretch>
                <a:fillRect/>
              </a:stretch>
            </a:blipFill>
          </p:spPr>
          <p:txBody>
            <a:bodyPr wrap="square" lIns="0" tIns="0" rIns="0" bIns="0" rtlCol="0"/>
            <a:lstStyle/>
            <a:p>
              <a:endParaRPr/>
            </a:p>
          </p:txBody>
        </p:sp>
        <p:sp>
          <p:nvSpPr>
            <p:cNvPr id="115" name="object 115"/>
            <p:cNvSpPr/>
            <p:nvPr/>
          </p:nvSpPr>
          <p:spPr>
            <a:xfrm>
              <a:off x="3040053" y="3209834"/>
              <a:ext cx="167640" cy="465455"/>
            </a:xfrm>
            <a:custGeom>
              <a:avLst/>
              <a:gdLst/>
              <a:ahLst/>
              <a:cxnLst/>
              <a:rect l="l" t="t" r="r" b="b"/>
              <a:pathLst>
                <a:path w="167639" h="465454">
                  <a:moveTo>
                    <a:pt x="167190" y="92329"/>
                  </a:moveTo>
                  <a:lnTo>
                    <a:pt x="119504" y="79564"/>
                  </a:lnTo>
                  <a:lnTo>
                    <a:pt x="75125" y="59581"/>
                  </a:lnTo>
                  <a:lnTo>
                    <a:pt x="34981" y="32890"/>
                  </a:lnTo>
                  <a:lnTo>
                    <a:pt x="0" y="0"/>
                  </a:lnTo>
                  <a:lnTo>
                    <a:pt x="0" y="380245"/>
                  </a:lnTo>
                  <a:lnTo>
                    <a:pt x="35485" y="411304"/>
                  </a:lnTo>
                  <a:lnTo>
                    <a:pt x="75795" y="436126"/>
                  </a:lnTo>
                  <a:lnTo>
                    <a:pt x="120005" y="454239"/>
                  </a:lnTo>
                  <a:lnTo>
                    <a:pt x="167190" y="465173"/>
                  </a:lnTo>
                  <a:lnTo>
                    <a:pt x="167079" y="92318"/>
                  </a:lnTo>
                </a:path>
              </a:pathLst>
            </a:custGeom>
            <a:ln w="3996">
              <a:solidFill>
                <a:srgbClr val="FFFFFF"/>
              </a:solidFill>
            </a:ln>
          </p:spPr>
          <p:txBody>
            <a:bodyPr wrap="square" lIns="0" tIns="0" rIns="0" bIns="0" rtlCol="0"/>
            <a:lstStyle/>
            <a:p>
              <a:endParaRPr/>
            </a:p>
          </p:txBody>
        </p:sp>
        <p:sp>
          <p:nvSpPr>
            <p:cNvPr id="116" name="object 116"/>
            <p:cNvSpPr/>
            <p:nvPr/>
          </p:nvSpPr>
          <p:spPr>
            <a:xfrm>
              <a:off x="3207133" y="3153237"/>
              <a:ext cx="273268" cy="521346"/>
            </a:xfrm>
            <a:prstGeom prst="rect">
              <a:avLst/>
            </a:prstGeom>
            <a:blipFill>
              <a:blip r:embed="rId46" cstate="print"/>
              <a:stretch>
                <a:fillRect/>
              </a:stretch>
            </a:blipFill>
          </p:spPr>
          <p:txBody>
            <a:bodyPr wrap="square" lIns="0" tIns="0" rIns="0" bIns="0" rtlCol="0"/>
            <a:lstStyle/>
            <a:p>
              <a:endParaRPr/>
            </a:p>
          </p:txBody>
        </p:sp>
        <p:sp>
          <p:nvSpPr>
            <p:cNvPr id="117" name="object 117"/>
            <p:cNvSpPr/>
            <p:nvPr/>
          </p:nvSpPr>
          <p:spPr>
            <a:xfrm>
              <a:off x="3207134" y="3153237"/>
              <a:ext cx="273685" cy="521970"/>
            </a:xfrm>
            <a:custGeom>
              <a:avLst/>
              <a:gdLst/>
              <a:ahLst/>
              <a:cxnLst/>
              <a:rect l="l" t="t" r="r" b="b"/>
              <a:pathLst>
                <a:path w="273685" h="521970">
                  <a:moveTo>
                    <a:pt x="0" y="148914"/>
                  </a:moveTo>
                  <a:lnTo>
                    <a:pt x="0" y="521346"/>
                  </a:lnTo>
                  <a:lnTo>
                    <a:pt x="273268" y="373887"/>
                  </a:lnTo>
                  <a:lnTo>
                    <a:pt x="273268" y="0"/>
                  </a:lnTo>
                  <a:lnTo>
                    <a:pt x="0" y="148914"/>
                  </a:lnTo>
                  <a:close/>
                </a:path>
              </a:pathLst>
            </a:custGeom>
            <a:ln w="3996">
              <a:solidFill>
                <a:srgbClr val="FFFFFF"/>
              </a:solidFill>
            </a:ln>
          </p:spPr>
          <p:txBody>
            <a:bodyPr wrap="square" lIns="0" tIns="0" rIns="0" bIns="0" rtlCol="0"/>
            <a:lstStyle/>
            <a:p>
              <a:endParaRPr/>
            </a:p>
          </p:txBody>
        </p:sp>
        <p:sp>
          <p:nvSpPr>
            <p:cNvPr id="118" name="object 118"/>
            <p:cNvSpPr/>
            <p:nvPr/>
          </p:nvSpPr>
          <p:spPr>
            <a:xfrm>
              <a:off x="3039953" y="3062386"/>
              <a:ext cx="440690" cy="612775"/>
            </a:xfrm>
            <a:custGeom>
              <a:avLst/>
              <a:gdLst/>
              <a:ahLst/>
              <a:cxnLst/>
              <a:rect l="l" t="t" r="r" b="b"/>
              <a:pathLst>
                <a:path w="440689" h="612775">
                  <a:moveTo>
                    <a:pt x="440448" y="90829"/>
                  </a:moveTo>
                  <a:lnTo>
                    <a:pt x="271070" y="0"/>
                  </a:lnTo>
                  <a:lnTo>
                    <a:pt x="0" y="147870"/>
                  </a:lnTo>
                  <a:lnTo>
                    <a:pt x="99" y="527682"/>
                  </a:lnTo>
                  <a:lnTo>
                    <a:pt x="35585" y="558739"/>
                  </a:lnTo>
                  <a:lnTo>
                    <a:pt x="75895" y="583558"/>
                  </a:lnTo>
                  <a:lnTo>
                    <a:pt x="120105" y="601671"/>
                  </a:lnTo>
                  <a:lnTo>
                    <a:pt x="167290" y="612609"/>
                  </a:lnTo>
                  <a:lnTo>
                    <a:pt x="440448" y="464728"/>
                  </a:lnTo>
                  <a:lnTo>
                    <a:pt x="440448" y="90829"/>
                  </a:lnTo>
                  <a:close/>
                </a:path>
              </a:pathLst>
            </a:custGeom>
            <a:ln w="11104">
              <a:solidFill>
                <a:srgbClr val="000000"/>
              </a:solidFill>
            </a:ln>
          </p:spPr>
          <p:txBody>
            <a:bodyPr wrap="square" lIns="0" tIns="0" rIns="0" bIns="0" rtlCol="0"/>
            <a:lstStyle/>
            <a:p>
              <a:endParaRPr/>
            </a:p>
          </p:txBody>
        </p:sp>
        <p:sp>
          <p:nvSpPr>
            <p:cNvPr id="119" name="object 119"/>
            <p:cNvSpPr/>
            <p:nvPr/>
          </p:nvSpPr>
          <p:spPr>
            <a:xfrm>
              <a:off x="3101577" y="3438474"/>
              <a:ext cx="30634" cy="37634"/>
            </a:xfrm>
            <a:prstGeom prst="rect">
              <a:avLst/>
            </a:prstGeom>
            <a:blipFill>
              <a:blip r:embed="rId47" cstate="print"/>
              <a:stretch>
                <a:fillRect/>
              </a:stretch>
            </a:blipFill>
          </p:spPr>
          <p:txBody>
            <a:bodyPr wrap="square" lIns="0" tIns="0" rIns="0" bIns="0" rtlCol="0"/>
            <a:lstStyle/>
            <a:p>
              <a:endParaRPr/>
            </a:p>
          </p:txBody>
        </p:sp>
        <p:sp>
          <p:nvSpPr>
            <p:cNvPr id="120" name="object 120"/>
            <p:cNvSpPr/>
            <p:nvPr/>
          </p:nvSpPr>
          <p:spPr>
            <a:xfrm>
              <a:off x="3101578" y="3438474"/>
              <a:ext cx="31115" cy="38100"/>
            </a:xfrm>
            <a:custGeom>
              <a:avLst/>
              <a:gdLst/>
              <a:ahLst/>
              <a:cxnLst/>
              <a:rect l="l" t="t" r="r" b="b"/>
              <a:pathLst>
                <a:path w="31115" h="38100">
                  <a:moveTo>
                    <a:pt x="27304" y="14438"/>
                  </a:moveTo>
                  <a:lnTo>
                    <a:pt x="23974" y="5379"/>
                  </a:lnTo>
                  <a:lnTo>
                    <a:pt x="15983" y="0"/>
                  </a:lnTo>
                  <a:lnTo>
                    <a:pt x="9323" y="2423"/>
                  </a:lnTo>
                  <a:lnTo>
                    <a:pt x="2663" y="4846"/>
                  </a:lnTo>
                  <a:lnTo>
                    <a:pt x="0" y="14149"/>
                  </a:lnTo>
                  <a:lnTo>
                    <a:pt x="3329" y="23196"/>
                  </a:lnTo>
                  <a:lnTo>
                    <a:pt x="6548" y="32254"/>
                  </a:lnTo>
                  <a:lnTo>
                    <a:pt x="14651" y="37634"/>
                  </a:lnTo>
                  <a:lnTo>
                    <a:pt x="21310" y="35211"/>
                  </a:lnTo>
                  <a:lnTo>
                    <a:pt x="27859" y="32788"/>
                  </a:lnTo>
                  <a:lnTo>
                    <a:pt x="30634" y="23485"/>
                  </a:lnTo>
                  <a:lnTo>
                    <a:pt x="27304" y="14438"/>
                  </a:lnTo>
                  <a:close/>
                </a:path>
              </a:pathLst>
            </a:custGeom>
            <a:ln w="3997">
              <a:solidFill>
                <a:srgbClr val="000000"/>
              </a:solidFill>
            </a:ln>
          </p:spPr>
          <p:txBody>
            <a:bodyPr wrap="square" lIns="0" tIns="0" rIns="0" bIns="0" rtlCol="0"/>
            <a:lstStyle/>
            <a:p>
              <a:endParaRPr/>
            </a:p>
          </p:txBody>
        </p:sp>
        <p:sp>
          <p:nvSpPr>
            <p:cNvPr id="121" name="object 121"/>
            <p:cNvSpPr/>
            <p:nvPr/>
          </p:nvSpPr>
          <p:spPr>
            <a:xfrm>
              <a:off x="3063726" y="3514289"/>
              <a:ext cx="119659" cy="110167"/>
            </a:xfrm>
            <a:prstGeom prst="rect">
              <a:avLst/>
            </a:prstGeom>
            <a:blipFill>
              <a:blip r:embed="rId48" cstate="print"/>
              <a:stretch>
                <a:fillRect/>
              </a:stretch>
            </a:blipFill>
          </p:spPr>
          <p:txBody>
            <a:bodyPr wrap="square" lIns="0" tIns="0" rIns="0" bIns="0" rtlCol="0"/>
            <a:lstStyle/>
            <a:p>
              <a:endParaRPr/>
            </a:p>
          </p:txBody>
        </p:sp>
        <p:sp>
          <p:nvSpPr>
            <p:cNvPr id="122" name="object 122"/>
            <p:cNvSpPr/>
            <p:nvPr/>
          </p:nvSpPr>
          <p:spPr>
            <a:xfrm>
              <a:off x="3062453" y="3281557"/>
              <a:ext cx="122555" cy="68580"/>
            </a:xfrm>
            <a:custGeom>
              <a:avLst/>
              <a:gdLst/>
              <a:ahLst/>
              <a:cxnLst/>
              <a:rect l="l" t="t" r="r" b="b"/>
              <a:pathLst>
                <a:path w="122555" h="68579">
                  <a:moveTo>
                    <a:pt x="4850" y="0"/>
                  </a:moveTo>
                  <a:lnTo>
                    <a:pt x="2475" y="100"/>
                  </a:lnTo>
                  <a:lnTo>
                    <a:pt x="344" y="2267"/>
                  </a:lnTo>
                  <a:lnTo>
                    <a:pt x="0" y="3278"/>
                  </a:lnTo>
                  <a:lnTo>
                    <a:pt x="122" y="4290"/>
                  </a:lnTo>
                  <a:lnTo>
                    <a:pt x="355" y="6746"/>
                  </a:lnTo>
                  <a:lnTo>
                    <a:pt x="1853" y="8936"/>
                  </a:lnTo>
                  <a:lnTo>
                    <a:pt x="4117" y="10181"/>
                  </a:lnTo>
                  <a:lnTo>
                    <a:pt x="29569" y="29169"/>
                  </a:lnTo>
                  <a:lnTo>
                    <a:pt x="57059" y="45277"/>
                  </a:lnTo>
                  <a:lnTo>
                    <a:pt x="86309" y="58360"/>
                  </a:lnTo>
                  <a:lnTo>
                    <a:pt x="117043" y="68277"/>
                  </a:lnTo>
                  <a:lnTo>
                    <a:pt x="120151" y="67610"/>
                  </a:lnTo>
                  <a:lnTo>
                    <a:pt x="122149" y="64720"/>
                  </a:lnTo>
                  <a:lnTo>
                    <a:pt x="121483" y="61797"/>
                  </a:lnTo>
                  <a:lnTo>
                    <a:pt x="120928" y="59763"/>
                  </a:lnTo>
                  <a:lnTo>
                    <a:pt x="119263" y="58174"/>
                  </a:lnTo>
                  <a:lnTo>
                    <a:pt x="117043" y="57707"/>
                  </a:lnTo>
                  <a:lnTo>
                    <a:pt x="86891" y="48153"/>
                  </a:lnTo>
                  <a:lnTo>
                    <a:pt x="58216" y="35474"/>
                  </a:lnTo>
                  <a:lnTo>
                    <a:pt x="31290" y="19812"/>
                  </a:lnTo>
                  <a:lnTo>
                    <a:pt x="6382" y="1311"/>
                  </a:lnTo>
                  <a:lnTo>
                    <a:pt x="4850" y="0"/>
                  </a:lnTo>
                  <a:close/>
                </a:path>
              </a:pathLst>
            </a:custGeom>
            <a:solidFill>
              <a:srgbClr val="000000"/>
            </a:solidFill>
          </p:spPr>
          <p:txBody>
            <a:bodyPr wrap="square" lIns="0" tIns="0" rIns="0" bIns="0" rtlCol="0"/>
            <a:lstStyle/>
            <a:p>
              <a:endParaRPr/>
            </a:p>
          </p:txBody>
        </p:sp>
        <p:sp>
          <p:nvSpPr>
            <p:cNvPr id="123" name="object 123"/>
            <p:cNvSpPr/>
            <p:nvPr/>
          </p:nvSpPr>
          <p:spPr>
            <a:xfrm>
              <a:off x="3062453" y="3281557"/>
              <a:ext cx="122555" cy="68580"/>
            </a:xfrm>
            <a:custGeom>
              <a:avLst/>
              <a:gdLst/>
              <a:ahLst/>
              <a:cxnLst/>
              <a:rect l="l" t="t" r="r" b="b"/>
              <a:pathLst>
                <a:path w="122555" h="68579">
                  <a:moveTo>
                    <a:pt x="4117" y="10181"/>
                  </a:moveTo>
                  <a:lnTo>
                    <a:pt x="29569" y="29169"/>
                  </a:lnTo>
                  <a:lnTo>
                    <a:pt x="57059" y="45277"/>
                  </a:lnTo>
                  <a:lnTo>
                    <a:pt x="86309" y="58360"/>
                  </a:lnTo>
                  <a:lnTo>
                    <a:pt x="117043" y="68277"/>
                  </a:lnTo>
                  <a:lnTo>
                    <a:pt x="120151" y="67610"/>
                  </a:lnTo>
                  <a:lnTo>
                    <a:pt x="122149" y="64720"/>
                  </a:lnTo>
                  <a:lnTo>
                    <a:pt x="121483" y="61797"/>
                  </a:lnTo>
                  <a:lnTo>
                    <a:pt x="120928" y="59763"/>
                  </a:lnTo>
                  <a:lnTo>
                    <a:pt x="119263" y="58174"/>
                  </a:lnTo>
                  <a:lnTo>
                    <a:pt x="117043" y="57707"/>
                  </a:lnTo>
                  <a:lnTo>
                    <a:pt x="86891" y="48153"/>
                  </a:lnTo>
                  <a:lnTo>
                    <a:pt x="58216" y="35474"/>
                  </a:lnTo>
                  <a:lnTo>
                    <a:pt x="31290" y="19812"/>
                  </a:lnTo>
                  <a:lnTo>
                    <a:pt x="6382" y="1311"/>
                  </a:lnTo>
                  <a:lnTo>
                    <a:pt x="4850" y="0"/>
                  </a:lnTo>
                  <a:lnTo>
                    <a:pt x="2475" y="100"/>
                  </a:lnTo>
                  <a:lnTo>
                    <a:pt x="1076" y="1522"/>
                  </a:lnTo>
                  <a:lnTo>
                    <a:pt x="344" y="2267"/>
                  </a:lnTo>
                  <a:lnTo>
                    <a:pt x="0" y="3278"/>
                  </a:lnTo>
                  <a:lnTo>
                    <a:pt x="122" y="4290"/>
                  </a:lnTo>
                  <a:lnTo>
                    <a:pt x="355" y="6746"/>
                  </a:lnTo>
                  <a:lnTo>
                    <a:pt x="1853" y="8936"/>
                  </a:lnTo>
                  <a:lnTo>
                    <a:pt x="4117" y="10181"/>
                  </a:lnTo>
                  <a:close/>
                </a:path>
              </a:pathLst>
            </a:custGeom>
            <a:ln w="3999">
              <a:solidFill>
                <a:srgbClr val="000000"/>
              </a:solidFill>
            </a:ln>
          </p:spPr>
          <p:txBody>
            <a:bodyPr wrap="square" lIns="0" tIns="0" rIns="0" bIns="0" rtlCol="0"/>
            <a:lstStyle/>
            <a:p>
              <a:endParaRPr/>
            </a:p>
          </p:txBody>
        </p:sp>
        <p:sp>
          <p:nvSpPr>
            <p:cNvPr id="124" name="object 124"/>
            <p:cNvSpPr/>
            <p:nvPr/>
          </p:nvSpPr>
          <p:spPr>
            <a:xfrm>
              <a:off x="3098814" y="3314939"/>
              <a:ext cx="34397" cy="21725"/>
            </a:xfrm>
            <a:prstGeom prst="rect">
              <a:avLst/>
            </a:prstGeom>
            <a:blipFill>
              <a:blip r:embed="rId49" cstate="print"/>
              <a:stretch>
                <a:fillRect/>
              </a:stretch>
            </a:blipFill>
          </p:spPr>
          <p:txBody>
            <a:bodyPr wrap="square" lIns="0" tIns="0" rIns="0" bIns="0" rtlCol="0"/>
            <a:lstStyle/>
            <a:p>
              <a:endParaRPr/>
            </a:p>
          </p:txBody>
        </p:sp>
        <p:sp>
          <p:nvSpPr>
            <p:cNvPr id="125" name="object 125"/>
            <p:cNvSpPr/>
            <p:nvPr/>
          </p:nvSpPr>
          <p:spPr>
            <a:xfrm>
              <a:off x="3098814" y="3314939"/>
              <a:ext cx="34925" cy="22225"/>
            </a:xfrm>
            <a:custGeom>
              <a:avLst/>
              <a:gdLst/>
              <a:ahLst/>
              <a:cxnLst/>
              <a:rect l="l" t="t" r="r" b="b"/>
              <a:pathLst>
                <a:path w="34925" h="22225">
                  <a:moveTo>
                    <a:pt x="34397" y="21147"/>
                  </a:moveTo>
                  <a:lnTo>
                    <a:pt x="27859" y="8946"/>
                  </a:lnTo>
                  <a:lnTo>
                    <a:pt x="19385" y="1732"/>
                  </a:lnTo>
                  <a:lnTo>
                    <a:pt x="9954" y="0"/>
                  </a:lnTo>
                  <a:lnTo>
                    <a:pt x="544" y="4242"/>
                  </a:lnTo>
                  <a:lnTo>
                    <a:pt x="0" y="9759"/>
                  </a:lnTo>
                  <a:lnTo>
                    <a:pt x="3596" y="14778"/>
                  </a:lnTo>
                  <a:lnTo>
                    <a:pt x="10690" y="18756"/>
                  </a:lnTo>
                  <a:lnTo>
                    <a:pt x="20634" y="21147"/>
                  </a:lnTo>
                  <a:lnTo>
                    <a:pt x="25185" y="21725"/>
                  </a:lnTo>
                  <a:lnTo>
                    <a:pt x="29847" y="21725"/>
                  </a:lnTo>
                  <a:lnTo>
                    <a:pt x="34397" y="21147"/>
                  </a:lnTo>
                  <a:close/>
                </a:path>
              </a:pathLst>
            </a:custGeom>
            <a:ln w="3175">
              <a:solidFill>
                <a:srgbClr val="FFFFFF"/>
              </a:solidFill>
            </a:ln>
          </p:spPr>
          <p:txBody>
            <a:bodyPr wrap="square" lIns="0" tIns="0" rIns="0" bIns="0" rtlCol="0"/>
            <a:lstStyle/>
            <a:p>
              <a:endParaRPr/>
            </a:p>
          </p:txBody>
        </p:sp>
        <p:sp>
          <p:nvSpPr>
            <p:cNvPr id="126" name="object 126"/>
            <p:cNvSpPr/>
            <p:nvPr/>
          </p:nvSpPr>
          <p:spPr>
            <a:xfrm>
              <a:off x="3067058" y="3322748"/>
              <a:ext cx="112992" cy="87672"/>
            </a:xfrm>
            <a:prstGeom prst="rect">
              <a:avLst/>
            </a:prstGeom>
            <a:blipFill>
              <a:blip r:embed="rId50" cstate="print"/>
              <a:stretch>
                <a:fillRect/>
              </a:stretch>
            </a:blipFill>
          </p:spPr>
          <p:txBody>
            <a:bodyPr wrap="square" lIns="0" tIns="0" rIns="0" bIns="0" rtlCol="0"/>
            <a:lstStyle/>
            <a:p>
              <a:endParaRPr/>
            </a:p>
          </p:txBody>
        </p:sp>
        <p:sp>
          <p:nvSpPr>
            <p:cNvPr id="127" name="object 127"/>
            <p:cNvSpPr/>
            <p:nvPr/>
          </p:nvSpPr>
          <p:spPr>
            <a:xfrm>
              <a:off x="3067058" y="3328561"/>
              <a:ext cx="113030" cy="66040"/>
            </a:xfrm>
            <a:custGeom>
              <a:avLst/>
              <a:gdLst/>
              <a:ahLst/>
              <a:cxnLst/>
              <a:rect l="l" t="t" r="r" b="b"/>
              <a:pathLst>
                <a:path w="113030" h="66039">
                  <a:moveTo>
                    <a:pt x="0" y="0"/>
                  </a:moveTo>
                  <a:lnTo>
                    <a:pt x="52833" y="42658"/>
                  </a:lnTo>
                  <a:lnTo>
                    <a:pt x="112992" y="65487"/>
                  </a:lnTo>
                  <a:lnTo>
                    <a:pt x="112992" y="58085"/>
                  </a:lnTo>
                  <a:lnTo>
                    <a:pt x="82397" y="47835"/>
                  </a:lnTo>
                  <a:lnTo>
                    <a:pt x="53207" y="34657"/>
                  </a:lnTo>
                  <a:lnTo>
                    <a:pt x="25662" y="18671"/>
                  </a:lnTo>
                  <a:lnTo>
                    <a:pt x="0" y="0"/>
                  </a:lnTo>
                  <a:close/>
                </a:path>
              </a:pathLst>
            </a:custGeom>
            <a:solidFill>
              <a:srgbClr val="000000"/>
            </a:solidFill>
          </p:spPr>
          <p:txBody>
            <a:bodyPr wrap="square" lIns="0" tIns="0" rIns="0" bIns="0" rtlCol="0"/>
            <a:lstStyle/>
            <a:p>
              <a:endParaRPr/>
            </a:p>
          </p:txBody>
        </p:sp>
        <p:sp>
          <p:nvSpPr>
            <p:cNvPr id="128" name="object 128"/>
            <p:cNvSpPr/>
            <p:nvPr/>
          </p:nvSpPr>
          <p:spPr>
            <a:xfrm>
              <a:off x="3067058" y="3322226"/>
              <a:ext cx="113030" cy="88265"/>
            </a:xfrm>
            <a:custGeom>
              <a:avLst/>
              <a:gdLst/>
              <a:ahLst/>
              <a:cxnLst/>
              <a:rect l="l" t="t" r="r" b="b"/>
              <a:pathLst>
                <a:path w="113030" h="88264">
                  <a:moveTo>
                    <a:pt x="0" y="0"/>
                  </a:moveTo>
                  <a:lnTo>
                    <a:pt x="0" y="29576"/>
                  </a:lnTo>
                  <a:lnTo>
                    <a:pt x="25662" y="48247"/>
                  </a:lnTo>
                  <a:lnTo>
                    <a:pt x="53207" y="64233"/>
                  </a:lnTo>
                  <a:lnTo>
                    <a:pt x="82397" y="77412"/>
                  </a:lnTo>
                  <a:lnTo>
                    <a:pt x="112992" y="87661"/>
                  </a:lnTo>
                </a:path>
              </a:pathLst>
            </a:custGeom>
            <a:ln w="3999">
              <a:solidFill>
                <a:srgbClr val="FFFFFF"/>
              </a:solidFill>
            </a:ln>
          </p:spPr>
          <p:txBody>
            <a:bodyPr wrap="square" lIns="0" tIns="0" rIns="0" bIns="0" rtlCol="0"/>
            <a:lstStyle/>
            <a:p>
              <a:endParaRPr/>
            </a:p>
          </p:txBody>
        </p:sp>
        <p:sp>
          <p:nvSpPr>
            <p:cNvPr id="129" name="object 129"/>
            <p:cNvSpPr/>
            <p:nvPr/>
          </p:nvSpPr>
          <p:spPr>
            <a:xfrm>
              <a:off x="3067058" y="3323282"/>
              <a:ext cx="113030" cy="88265"/>
            </a:xfrm>
            <a:custGeom>
              <a:avLst/>
              <a:gdLst/>
              <a:ahLst/>
              <a:cxnLst/>
              <a:rect l="l" t="t" r="r" b="b"/>
              <a:pathLst>
                <a:path w="113030" h="88264">
                  <a:moveTo>
                    <a:pt x="112992" y="87661"/>
                  </a:moveTo>
                  <a:lnTo>
                    <a:pt x="112992" y="58085"/>
                  </a:lnTo>
                  <a:lnTo>
                    <a:pt x="82460" y="47701"/>
                  </a:lnTo>
                  <a:lnTo>
                    <a:pt x="53291" y="34482"/>
                  </a:lnTo>
                  <a:lnTo>
                    <a:pt x="25724" y="18542"/>
                  </a:lnTo>
                  <a:lnTo>
                    <a:pt x="0" y="0"/>
                  </a:lnTo>
                </a:path>
              </a:pathLst>
            </a:custGeom>
            <a:ln w="3999">
              <a:solidFill>
                <a:srgbClr val="000000"/>
              </a:solidFill>
            </a:ln>
          </p:spPr>
          <p:txBody>
            <a:bodyPr wrap="square" lIns="0" tIns="0" rIns="0" bIns="0" rtlCol="0"/>
            <a:lstStyle/>
            <a:p>
              <a:endParaRPr/>
            </a:p>
          </p:txBody>
        </p:sp>
        <p:sp>
          <p:nvSpPr>
            <p:cNvPr id="130" name="object 130"/>
            <p:cNvSpPr/>
            <p:nvPr/>
          </p:nvSpPr>
          <p:spPr>
            <a:xfrm>
              <a:off x="3336553" y="3602095"/>
              <a:ext cx="113664" cy="79375"/>
            </a:xfrm>
            <a:custGeom>
              <a:avLst/>
              <a:gdLst/>
              <a:ahLst/>
              <a:cxnLst/>
              <a:rect l="l" t="t" r="r" b="b"/>
              <a:pathLst>
                <a:path w="113664" h="79375">
                  <a:moveTo>
                    <a:pt x="80248" y="0"/>
                  </a:moveTo>
                  <a:lnTo>
                    <a:pt x="77918" y="88"/>
                  </a:lnTo>
                  <a:lnTo>
                    <a:pt x="0" y="68877"/>
                  </a:lnTo>
                  <a:lnTo>
                    <a:pt x="19588" y="76060"/>
                  </a:lnTo>
                  <a:lnTo>
                    <a:pt x="40082" y="79111"/>
                  </a:lnTo>
                  <a:lnTo>
                    <a:pt x="60764" y="77999"/>
                  </a:lnTo>
                  <a:lnTo>
                    <a:pt x="101379" y="59058"/>
                  </a:lnTo>
                  <a:lnTo>
                    <a:pt x="113436" y="38356"/>
                  </a:lnTo>
                  <a:lnTo>
                    <a:pt x="113007" y="25330"/>
                  </a:lnTo>
                  <a:lnTo>
                    <a:pt x="82690" y="144"/>
                  </a:lnTo>
                  <a:lnTo>
                    <a:pt x="80248" y="0"/>
                  </a:lnTo>
                  <a:close/>
                </a:path>
              </a:pathLst>
            </a:custGeom>
            <a:solidFill>
              <a:srgbClr val="DCD2B8"/>
            </a:solidFill>
          </p:spPr>
          <p:txBody>
            <a:bodyPr wrap="square" lIns="0" tIns="0" rIns="0" bIns="0" rtlCol="0"/>
            <a:lstStyle/>
            <a:p>
              <a:endParaRPr/>
            </a:p>
          </p:txBody>
        </p:sp>
        <p:sp>
          <p:nvSpPr>
            <p:cNvPr id="131" name="object 131"/>
            <p:cNvSpPr/>
            <p:nvPr/>
          </p:nvSpPr>
          <p:spPr>
            <a:xfrm>
              <a:off x="3264407" y="3467506"/>
              <a:ext cx="151285" cy="69166"/>
            </a:xfrm>
            <a:prstGeom prst="rect">
              <a:avLst/>
            </a:prstGeom>
            <a:blipFill>
              <a:blip r:embed="rId51" cstate="print"/>
              <a:stretch>
                <a:fillRect/>
              </a:stretch>
            </a:blipFill>
          </p:spPr>
          <p:txBody>
            <a:bodyPr wrap="square" lIns="0" tIns="0" rIns="0" bIns="0" rtlCol="0"/>
            <a:lstStyle/>
            <a:p>
              <a:endParaRPr/>
            </a:p>
          </p:txBody>
        </p:sp>
        <p:sp>
          <p:nvSpPr>
            <p:cNvPr id="132" name="object 132"/>
            <p:cNvSpPr/>
            <p:nvPr/>
          </p:nvSpPr>
          <p:spPr>
            <a:xfrm>
              <a:off x="3264407" y="3467507"/>
              <a:ext cx="151765" cy="69215"/>
            </a:xfrm>
            <a:custGeom>
              <a:avLst/>
              <a:gdLst/>
              <a:ahLst/>
              <a:cxnLst/>
              <a:rect l="l" t="t" r="r" b="b"/>
              <a:pathLst>
                <a:path w="151764" h="69214">
                  <a:moveTo>
                    <a:pt x="151285" y="34588"/>
                  </a:moveTo>
                  <a:lnTo>
                    <a:pt x="145342" y="21124"/>
                  </a:lnTo>
                  <a:lnTo>
                    <a:pt x="129128" y="10129"/>
                  </a:lnTo>
                  <a:lnTo>
                    <a:pt x="105068" y="2717"/>
                  </a:lnTo>
                  <a:lnTo>
                    <a:pt x="75587" y="0"/>
                  </a:lnTo>
                  <a:lnTo>
                    <a:pt x="46170" y="2717"/>
                  </a:lnTo>
                  <a:lnTo>
                    <a:pt x="22143" y="10129"/>
                  </a:lnTo>
                  <a:lnTo>
                    <a:pt x="5941" y="21124"/>
                  </a:lnTo>
                  <a:lnTo>
                    <a:pt x="0" y="34588"/>
                  </a:lnTo>
                  <a:lnTo>
                    <a:pt x="5941" y="48047"/>
                  </a:lnTo>
                  <a:lnTo>
                    <a:pt x="22143" y="59038"/>
                  </a:lnTo>
                  <a:lnTo>
                    <a:pt x="46170" y="66449"/>
                  </a:lnTo>
                  <a:lnTo>
                    <a:pt x="75587" y="69166"/>
                  </a:lnTo>
                  <a:lnTo>
                    <a:pt x="105068" y="66449"/>
                  </a:lnTo>
                  <a:lnTo>
                    <a:pt x="129128" y="59038"/>
                  </a:lnTo>
                  <a:lnTo>
                    <a:pt x="145342" y="48047"/>
                  </a:lnTo>
                  <a:lnTo>
                    <a:pt x="151285" y="34588"/>
                  </a:lnTo>
                  <a:close/>
                </a:path>
              </a:pathLst>
            </a:custGeom>
            <a:ln w="8000">
              <a:solidFill>
                <a:srgbClr val="4E8EC2"/>
              </a:solidFill>
            </a:ln>
          </p:spPr>
          <p:txBody>
            <a:bodyPr wrap="square" lIns="0" tIns="0" rIns="0" bIns="0" rtlCol="0"/>
            <a:lstStyle/>
            <a:p>
              <a:endParaRPr/>
            </a:p>
          </p:txBody>
        </p:sp>
        <p:sp>
          <p:nvSpPr>
            <p:cNvPr id="133" name="object 133"/>
            <p:cNvSpPr/>
            <p:nvPr/>
          </p:nvSpPr>
          <p:spPr>
            <a:xfrm>
              <a:off x="3264407" y="3502096"/>
              <a:ext cx="151285" cy="168565"/>
            </a:xfrm>
            <a:prstGeom prst="rect">
              <a:avLst/>
            </a:prstGeom>
            <a:blipFill>
              <a:blip r:embed="rId52" cstate="print"/>
              <a:stretch>
                <a:fillRect/>
              </a:stretch>
            </a:blipFill>
          </p:spPr>
          <p:txBody>
            <a:bodyPr wrap="square" lIns="0" tIns="0" rIns="0" bIns="0" rtlCol="0"/>
            <a:lstStyle/>
            <a:p>
              <a:endParaRPr/>
            </a:p>
          </p:txBody>
        </p:sp>
        <p:sp>
          <p:nvSpPr>
            <p:cNvPr id="134" name="object 134"/>
            <p:cNvSpPr/>
            <p:nvPr/>
          </p:nvSpPr>
          <p:spPr>
            <a:xfrm>
              <a:off x="3264407" y="3502095"/>
              <a:ext cx="151765" cy="168910"/>
            </a:xfrm>
            <a:custGeom>
              <a:avLst/>
              <a:gdLst/>
              <a:ahLst/>
              <a:cxnLst/>
              <a:rect l="l" t="t" r="r" b="b"/>
              <a:pathLst>
                <a:path w="151764" h="168910">
                  <a:moveTo>
                    <a:pt x="0" y="0"/>
                  </a:moveTo>
                  <a:lnTo>
                    <a:pt x="0" y="134921"/>
                  </a:lnTo>
                  <a:lnTo>
                    <a:pt x="48620" y="166303"/>
                  </a:lnTo>
                  <a:lnTo>
                    <a:pt x="78251" y="168565"/>
                  </a:lnTo>
                  <a:lnTo>
                    <a:pt x="105940" y="165671"/>
                  </a:lnTo>
                  <a:lnTo>
                    <a:pt x="128698" y="158566"/>
                  </a:lnTo>
                  <a:lnTo>
                    <a:pt x="144462" y="148191"/>
                  </a:lnTo>
                  <a:lnTo>
                    <a:pt x="151174" y="135488"/>
                  </a:lnTo>
                  <a:lnTo>
                    <a:pt x="151285" y="0"/>
                  </a:lnTo>
                  <a:lnTo>
                    <a:pt x="145588" y="13601"/>
                  </a:lnTo>
                  <a:lnTo>
                    <a:pt x="129599" y="24756"/>
                  </a:lnTo>
                  <a:lnTo>
                    <a:pt x="105723" y="32333"/>
                  </a:lnTo>
                  <a:lnTo>
                    <a:pt x="76364" y="35200"/>
                  </a:lnTo>
                  <a:lnTo>
                    <a:pt x="46825" y="32578"/>
                  </a:lnTo>
                  <a:lnTo>
                    <a:pt x="22615" y="25202"/>
                  </a:lnTo>
                  <a:lnTo>
                    <a:pt x="6187" y="14184"/>
                  </a:lnTo>
                  <a:lnTo>
                    <a:pt x="0" y="633"/>
                  </a:lnTo>
                  <a:lnTo>
                    <a:pt x="0" y="422"/>
                  </a:lnTo>
                  <a:lnTo>
                    <a:pt x="0" y="211"/>
                  </a:lnTo>
                  <a:lnTo>
                    <a:pt x="0" y="0"/>
                  </a:lnTo>
                  <a:close/>
                </a:path>
              </a:pathLst>
            </a:custGeom>
            <a:ln w="3175">
              <a:solidFill>
                <a:srgbClr val="4E8EC2"/>
              </a:solidFill>
            </a:ln>
          </p:spPr>
          <p:txBody>
            <a:bodyPr wrap="square" lIns="0" tIns="0" rIns="0" bIns="0" rtlCol="0"/>
            <a:lstStyle/>
            <a:p>
              <a:endParaRPr/>
            </a:p>
          </p:txBody>
        </p:sp>
        <p:sp>
          <p:nvSpPr>
            <p:cNvPr id="135" name="object 135"/>
            <p:cNvSpPr/>
            <p:nvPr/>
          </p:nvSpPr>
          <p:spPr>
            <a:xfrm>
              <a:off x="3264740" y="3467072"/>
              <a:ext cx="150495" cy="203200"/>
            </a:xfrm>
            <a:custGeom>
              <a:avLst/>
              <a:gdLst/>
              <a:ahLst/>
              <a:cxnLst/>
              <a:rect l="l" t="t" r="r" b="b"/>
              <a:pathLst>
                <a:path w="150494" h="203200">
                  <a:moveTo>
                    <a:pt x="150064" y="34588"/>
                  </a:moveTo>
                  <a:lnTo>
                    <a:pt x="144162" y="21124"/>
                  </a:lnTo>
                  <a:lnTo>
                    <a:pt x="128073" y="10129"/>
                  </a:lnTo>
                  <a:lnTo>
                    <a:pt x="104222" y="2717"/>
                  </a:lnTo>
                  <a:lnTo>
                    <a:pt x="75032" y="0"/>
                  </a:lnTo>
                  <a:lnTo>
                    <a:pt x="45842" y="2717"/>
                  </a:lnTo>
                  <a:lnTo>
                    <a:pt x="21990" y="10129"/>
                  </a:lnTo>
                  <a:lnTo>
                    <a:pt x="5901" y="21124"/>
                  </a:lnTo>
                  <a:lnTo>
                    <a:pt x="0" y="34588"/>
                  </a:lnTo>
                  <a:lnTo>
                    <a:pt x="0" y="34800"/>
                  </a:lnTo>
                  <a:lnTo>
                    <a:pt x="0" y="169510"/>
                  </a:lnTo>
                  <a:lnTo>
                    <a:pt x="6926" y="182988"/>
                  </a:lnTo>
                  <a:lnTo>
                    <a:pt x="23863" y="193810"/>
                  </a:lnTo>
                  <a:lnTo>
                    <a:pt x="48292" y="200892"/>
                  </a:lnTo>
                  <a:lnTo>
                    <a:pt x="77696" y="203154"/>
                  </a:lnTo>
                  <a:lnTo>
                    <a:pt x="105094" y="200262"/>
                  </a:lnTo>
                  <a:lnTo>
                    <a:pt x="127643" y="193159"/>
                  </a:lnTo>
                  <a:lnTo>
                    <a:pt x="143283" y="182785"/>
                  </a:lnTo>
                  <a:lnTo>
                    <a:pt x="149953" y="170077"/>
                  </a:lnTo>
                  <a:lnTo>
                    <a:pt x="150064" y="34588"/>
                  </a:lnTo>
                </a:path>
              </a:pathLst>
            </a:custGeom>
            <a:ln w="11104">
              <a:solidFill>
                <a:srgbClr val="000000"/>
              </a:solidFill>
            </a:ln>
          </p:spPr>
          <p:txBody>
            <a:bodyPr wrap="square" lIns="0" tIns="0" rIns="0" bIns="0" rtlCol="0"/>
            <a:lstStyle/>
            <a:p>
              <a:endParaRPr/>
            </a:p>
          </p:txBody>
        </p:sp>
        <p:sp>
          <p:nvSpPr>
            <p:cNvPr id="136" name="object 136"/>
            <p:cNvSpPr/>
            <p:nvPr/>
          </p:nvSpPr>
          <p:spPr>
            <a:xfrm>
              <a:off x="3523800" y="2719997"/>
              <a:ext cx="290830" cy="185420"/>
            </a:xfrm>
            <a:custGeom>
              <a:avLst/>
              <a:gdLst/>
              <a:ahLst/>
              <a:cxnLst/>
              <a:rect l="l" t="t" r="r" b="b"/>
              <a:pathLst>
                <a:path w="290830" h="185419">
                  <a:moveTo>
                    <a:pt x="224319" y="0"/>
                  </a:moveTo>
                  <a:lnTo>
                    <a:pt x="0" y="184793"/>
                  </a:lnTo>
                  <a:lnTo>
                    <a:pt x="87463" y="184915"/>
                  </a:lnTo>
                  <a:lnTo>
                    <a:pt x="137433" y="182113"/>
                  </a:lnTo>
                  <a:lnTo>
                    <a:pt x="185374" y="170815"/>
                  </a:lnTo>
                  <a:lnTo>
                    <a:pt x="229923" y="151487"/>
                  </a:lnTo>
                  <a:lnTo>
                    <a:pt x="269716" y="124595"/>
                  </a:lnTo>
                  <a:lnTo>
                    <a:pt x="290305" y="68466"/>
                  </a:lnTo>
                  <a:lnTo>
                    <a:pt x="281204" y="40037"/>
                  </a:lnTo>
                  <a:lnTo>
                    <a:pt x="251619" y="10675"/>
                  </a:lnTo>
                  <a:lnTo>
                    <a:pt x="224319" y="0"/>
                  </a:lnTo>
                  <a:close/>
                </a:path>
              </a:pathLst>
            </a:custGeom>
            <a:solidFill>
              <a:srgbClr val="DCD2B8"/>
            </a:solidFill>
          </p:spPr>
          <p:txBody>
            <a:bodyPr wrap="square" lIns="0" tIns="0" rIns="0" bIns="0" rtlCol="0"/>
            <a:lstStyle/>
            <a:p>
              <a:endParaRPr/>
            </a:p>
          </p:txBody>
        </p:sp>
        <p:sp>
          <p:nvSpPr>
            <p:cNvPr id="137" name="object 137"/>
            <p:cNvSpPr/>
            <p:nvPr/>
          </p:nvSpPr>
          <p:spPr>
            <a:xfrm>
              <a:off x="3370295" y="2335984"/>
              <a:ext cx="409014" cy="568873"/>
            </a:xfrm>
            <a:prstGeom prst="rect">
              <a:avLst/>
            </a:prstGeom>
            <a:blipFill>
              <a:blip r:embed="rId53" cstate="print"/>
              <a:stretch>
                <a:fillRect/>
              </a:stretch>
            </a:blipFill>
          </p:spPr>
          <p:txBody>
            <a:bodyPr wrap="square" lIns="0" tIns="0" rIns="0" bIns="0" rtlCol="0"/>
            <a:lstStyle/>
            <a:p>
              <a:endParaRPr/>
            </a:p>
          </p:txBody>
        </p:sp>
        <p:sp>
          <p:nvSpPr>
            <p:cNvPr id="138" name="object 138"/>
            <p:cNvSpPr/>
            <p:nvPr/>
          </p:nvSpPr>
          <p:spPr>
            <a:xfrm>
              <a:off x="3370407" y="2472917"/>
              <a:ext cx="155575" cy="432434"/>
            </a:xfrm>
            <a:custGeom>
              <a:avLst/>
              <a:gdLst/>
              <a:ahLst/>
              <a:cxnLst/>
              <a:rect l="l" t="t" r="r" b="b"/>
              <a:pathLst>
                <a:path w="155575" h="432435">
                  <a:moveTo>
                    <a:pt x="155281" y="85694"/>
                  </a:moveTo>
                  <a:lnTo>
                    <a:pt x="110992" y="73852"/>
                  </a:lnTo>
                  <a:lnTo>
                    <a:pt x="69773" y="55309"/>
                  </a:lnTo>
                  <a:lnTo>
                    <a:pt x="32488" y="30535"/>
                  </a:lnTo>
                  <a:lnTo>
                    <a:pt x="0" y="0"/>
                  </a:lnTo>
                  <a:lnTo>
                    <a:pt x="0" y="353114"/>
                  </a:lnTo>
                  <a:lnTo>
                    <a:pt x="32972" y="381931"/>
                  </a:lnTo>
                  <a:lnTo>
                    <a:pt x="70398" y="404968"/>
                  </a:lnTo>
                  <a:lnTo>
                    <a:pt x="111445" y="421785"/>
                  </a:lnTo>
                  <a:lnTo>
                    <a:pt x="155281" y="431940"/>
                  </a:lnTo>
                  <a:lnTo>
                    <a:pt x="155170" y="85694"/>
                  </a:lnTo>
                </a:path>
              </a:pathLst>
            </a:custGeom>
            <a:ln w="3996">
              <a:solidFill>
                <a:srgbClr val="FFFFFF"/>
              </a:solidFill>
            </a:ln>
          </p:spPr>
          <p:txBody>
            <a:bodyPr wrap="square" lIns="0" tIns="0" rIns="0" bIns="0" rtlCol="0"/>
            <a:lstStyle/>
            <a:p>
              <a:endParaRPr/>
            </a:p>
          </p:txBody>
        </p:sp>
        <p:sp>
          <p:nvSpPr>
            <p:cNvPr id="139" name="object 139"/>
            <p:cNvSpPr/>
            <p:nvPr/>
          </p:nvSpPr>
          <p:spPr>
            <a:xfrm>
              <a:off x="3525577" y="2420345"/>
              <a:ext cx="253733" cy="484123"/>
            </a:xfrm>
            <a:prstGeom prst="rect">
              <a:avLst/>
            </a:prstGeom>
            <a:blipFill>
              <a:blip r:embed="rId54" cstate="print"/>
              <a:stretch>
                <a:fillRect/>
              </a:stretch>
            </a:blipFill>
          </p:spPr>
          <p:txBody>
            <a:bodyPr wrap="square" lIns="0" tIns="0" rIns="0" bIns="0" rtlCol="0"/>
            <a:lstStyle/>
            <a:p>
              <a:endParaRPr/>
            </a:p>
          </p:txBody>
        </p:sp>
        <p:sp>
          <p:nvSpPr>
            <p:cNvPr id="140" name="object 140"/>
            <p:cNvSpPr/>
            <p:nvPr/>
          </p:nvSpPr>
          <p:spPr>
            <a:xfrm>
              <a:off x="3525576" y="2420345"/>
              <a:ext cx="254000" cy="484505"/>
            </a:xfrm>
            <a:custGeom>
              <a:avLst/>
              <a:gdLst/>
              <a:ahLst/>
              <a:cxnLst/>
              <a:rect l="l" t="t" r="r" b="b"/>
              <a:pathLst>
                <a:path w="254000" h="484505">
                  <a:moveTo>
                    <a:pt x="0" y="138267"/>
                  </a:moveTo>
                  <a:lnTo>
                    <a:pt x="0" y="484123"/>
                  </a:lnTo>
                  <a:lnTo>
                    <a:pt x="253733" y="347223"/>
                  </a:lnTo>
                  <a:lnTo>
                    <a:pt x="253733" y="0"/>
                  </a:lnTo>
                  <a:lnTo>
                    <a:pt x="0" y="138267"/>
                  </a:lnTo>
                  <a:close/>
                </a:path>
              </a:pathLst>
            </a:custGeom>
            <a:ln w="3996">
              <a:solidFill>
                <a:srgbClr val="FFFFFF"/>
              </a:solidFill>
            </a:ln>
          </p:spPr>
          <p:txBody>
            <a:bodyPr wrap="square" lIns="0" tIns="0" rIns="0" bIns="0" rtlCol="0"/>
            <a:lstStyle/>
            <a:p>
              <a:endParaRPr/>
            </a:p>
          </p:txBody>
        </p:sp>
        <p:sp>
          <p:nvSpPr>
            <p:cNvPr id="141" name="object 141"/>
            <p:cNvSpPr/>
            <p:nvPr/>
          </p:nvSpPr>
          <p:spPr>
            <a:xfrm>
              <a:off x="3370296" y="2335983"/>
              <a:ext cx="409575" cy="568960"/>
            </a:xfrm>
            <a:custGeom>
              <a:avLst/>
              <a:gdLst/>
              <a:ahLst/>
              <a:cxnLst/>
              <a:rect l="l" t="t" r="r" b="b"/>
              <a:pathLst>
                <a:path w="409575" h="568960">
                  <a:moveTo>
                    <a:pt x="409014" y="84360"/>
                  </a:moveTo>
                  <a:lnTo>
                    <a:pt x="251735" y="0"/>
                  </a:lnTo>
                  <a:lnTo>
                    <a:pt x="0" y="137266"/>
                  </a:lnTo>
                  <a:lnTo>
                    <a:pt x="110" y="490047"/>
                  </a:lnTo>
                  <a:lnTo>
                    <a:pt x="33083" y="518858"/>
                  </a:lnTo>
                  <a:lnTo>
                    <a:pt x="70509" y="541892"/>
                  </a:lnTo>
                  <a:lnTo>
                    <a:pt x="111556" y="558707"/>
                  </a:lnTo>
                  <a:lnTo>
                    <a:pt x="155392" y="568862"/>
                  </a:lnTo>
                  <a:lnTo>
                    <a:pt x="409014" y="431584"/>
                  </a:lnTo>
                  <a:lnTo>
                    <a:pt x="409014" y="84360"/>
                  </a:lnTo>
                  <a:close/>
                </a:path>
              </a:pathLst>
            </a:custGeom>
            <a:ln w="11104">
              <a:solidFill>
                <a:srgbClr val="000000"/>
              </a:solidFill>
            </a:ln>
          </p:spPr>
          <p:txBody>
            <a:bodyPr wrap="square" lIns="0" tIns="0" rIns="0" bIns="0" rtlCol="0"/>
            <a:lstStyle/>
            <a:p>
              <a:endParaRPr/>
            </a:p>
          </p:txBody>
        </p:sp>
        <p:sp>
          <p:nvSpPr>
            <p:cNvPr id="142" name="object 142"/>
            <p:cNvSpPr/>
            <p:nvPr/>
          </p:nvSpPr>
          <p:spPr>
            <a:xfrm>
              <a:off x="3427568" y="2685208"/>
              <a:ext cx="28414" cy="34900"/>
            </a:xfrm>
            <a:prstGeom prst="rect">
              <a:avLst/>
            </a:prstGeom>
            <a:blipFill>
              <a:blip r:embed="rId55" cstate="print"/>
              <a:stretch>
                <a:fillRect/>
              </a:stretch>
            </a:blipFill>
          </p:spPr>
          <p:txBody>
            <a:bodyPr wrap="square" lIns="0" tIns="0" rIns="0" bIns="0" rtlCol="0"/>
            <a:lstStyle/>
            <a:p>
              <a:endParaRPr/>
            </a:p>
          </p:txBody>
        </p:sp>
        <p:sp>
          <p:nvSpPr>
            <p:cNvPr id="143" name="object 143"/>
            <p:cNvSpPr/>
            <p:nvPr/>
          </p:nvSpPr>
          <p:spPr>
            <a:xfrm>
              <a:off x="3427569" y="2685209"/>
              <a:ext cx="28575" cy="34925"/>
            </a:xfrm>
            <a:custGeom>
              <a:avLst/>
              <a:gdLst/>
              <a:ahLst/>
              <a:cxnLst/>
              <a:rect l="l" t="t" r="r" b="b"/>
              <a:pathLst>
                <a:path w="28575" h="34925">
                  <a:moveTo>
                    <a:pt x="25306" y="13448"/>
                  </a:moveTo>
                  <a:lnTo>
                    <a:pt x="22309" y="5001"/>
                  </a:lnTo>
                  <a:lnTo>
                    <a:pt x="14762" y="0"/>
                  </a:lnTo>
                  <a:lnTo>
                    <a:pt x="8657" y="2222"/>
                  </a:lnTo>
                  <a:lnTo>
                    <a:pt x="2441" y="4557"/>
                  </a:lnTo>
                  <a:lnTo>
                    <a:pt x="0" y="13115"/>
                  </a:lnTo>
                  <a:lnTo>
                    <a:pt x="2996" y="21562"/>
                  </a:lnTo>
                  <a:lnTo>
                    <a:pt x="6104" y="30009"/>
                  </a:lnTo>
                  <a:lnTo>
                    <a:pt x="13541" y="34900"/>
                  </a:lnTo>
                  <a:lnTo>
                    <a:pt x="19757" y="32677"/>
                  </a:lnTo>
                  <a:lnTo>
                    <a:pt x="25861" y="30454"/>
                  </a:lnTo>
                  <a:lnTo>
                    <a:pt x="28414" y="21784"/>
                  </a:lnTo>
                  <a:lnTo>
                    <a:pt x="25306" y="13448"/>
                  </a:lnTo>
                  <a:close/>
                </a:path>
              </a:pathLst>
            </a:custGeom>
            <a:ln w="3997">
              <a:solidFill>
                <a:srgbClr val="000000"/>
              </a:solidFill>
            </a:ln>
          </p:spPr>
          <p:txBody>
            <a:bodyPr wrap="square" lIns="0" tIns="0" rIns="0" bIns="0" rtlCol="0"/>
            <a:lstStyle/>
            <a:p>
              <a:endParaRPr/>
            </a:p>
          </p:txBody>
        </p:sp>
        <p:sp>
          <p:nvSpPr>
            <p:cNvPr id="144" name="object 144"/>
            <p:cNvSpPr/>
            <p:nvPr/>
          </p:nvSpPr>
          <p:spPr>
            <a:xfrm>
              <a:off x="3392157" y="2755344"/>
              <a:ext cx="111556" cy="102809"/>
            </a:xfrm>
            <a:prstGeom prst="rect">
              <a:avLst/>
            </a:prstGeom>
            <a:blipFill>
              <a:blip r:embed="rId56" cstate="print"/>
              <a:stretch>
                <a:fillRect/>
              </a:stretch>
            </a:blipFill>
          </p:spPr>
          <p:txBody>
            <a:bodyPr wrap="square" lIns="0" tIns="0" rIns="0" bIns="0" rtlCol="0"/>
            <a:lstStyle/>
            <a:p>
              <a:endParaRPr/>
            </a:p>
          </p:txBody>
        </p:sp>
        <p:sp>
          <p:nvSpPr>
            <p:cNvPr id="145" name="object 145"/>
            <p:cNvSpPr/>
            <p:nvPr/>
          </p:nvSpPr>
          <p:spPr>
            <a:xfrm>
              <a:off x="3391162" y="2539494"/>
              <a:ext cx="113664" cy="63500"/>
            </a:xfrm>
            <a:custGeom>
              <a:avLst/>
              <a:gdLst/>
              <a:ahLst/>
              <a:cxnLst/>
              <a:rect l="l" t="t" r="r" b="b"/>
              <a:pathLst>
                <a:path w="113664" h="63500">
                  <a:moveTo>
                    <a:pt x="4550" y="0"/>
                  </a:moveTo>
                  <a:lnTo>
                    <a:pt x="2330" y="111"/>
                  </a:lnTo>
                  <a:lnTo>
                    <a:pt x="332" y="2111"/>
                  </a:lnTo>
                  <a:lnTo>
                    <a:pt x="0" y="3112"/>
                  </a:lnTo>
                  <a:lnTo>
                    <a:pt x="110" y="4001"/>
                  </a:lnTo>
                  <a:lnTo>
                    <a:pt x="332" y="6224"/>
                  </a:lnTo>
                  <a:lnTo>
                    <a:pt x="1775" y="8336"/>
                  </a:lnTo>
                  <a:lnTo>
                    <a:pt x="3884" y="9447"/>
                  </a:lnTo>
                  <a:lnTo>
                    <a:pt x="27484" y="27076"/>
                  </a:lnTo>
                  <a:lnTo>
                    <a:pt x="52999" y="42027"/>
                  </a:lnTo>
                  <a:lnTo>
                    <a:pt x="80179" y="54165"/>
                  </a:lnTo>
                  <a:lnTo>
                    <a:pt x="108774" y="63353"/>
                  </a:lnTo>
                  <a:lnTo>
                    <a:pt x="111660" y="62798"/>
                  </a:lnTo>
                  <a:lnTo>
                    <a:pt x="113436" y="60130"/>
                  </a:lnTo>
                  <a:lnTo>
                    <a:pt x="112326" y="55462"/>
                  </a:lnTo>
                  <a:lnTo>
                    <a:pt x="110772" y="54017"/>
                  </a:lnTo>
                  <a:lnTo>
                    <a:pt x="108774" y="53572"/>
                  </a:lnTo>
                  <a:lnTo>
                    <a:pt x="80758" y="44721"/>
                  </a:lnTo>
                  <a:lnTo>
                    <a:pt x="54137" y="32941"/>
                  </a:lnTo>
                  <a:lnTo>
                    <a:pt x="29139" y="18389"/>
                  </a:lnTo>
                  <a:lnTo>
                    <a:pt x="5993" y="1222"/>
                  </a:lnTo>
                  <a:lnTo>
                    <a:pt x="4550" y="0"/>
                  </a:lnTo>
                  <a:close/>
                </a:path>
              </a:pathLst>
            </a:custGeom>
            <a:solidFill>
              <a:srgbClr val="000000"/>
            </a:solidFill>
          </p:spPr>
          <p:txBody>
            <a:bodyPr wrap="square" lIns="0" tIns="0" rIns="0" bIns="0" rtlCol="0"/>
            <a:lstStyle/>
            <a:p>
              <a:endParaRPr/>
            </a:p>
          </p:txBody>
        </p:sp>
        <p:sp>
          <p:nvSpPr>
            <p:cNvPr id="146" name="object 146"/>
            <p:cNvSpPr/>
            <p:nvPr/>
          </p:nvSpPr>
          <p:spPr>
            <a:xfrm>
              <a:off x="3391162" y="2539494"/>
              <a:ext cx="113664" cy="63500"/>
            </a:xfrm>
            <a:custGeom>
              <a:avLst/>
              <a:gdLst/>
              <a:ahLst/>
              <a:cxnLst/>
              <a:rect l="l" t="t" r="r" b="b"/>
              <a:pathLst>
                <a:path w="113664" h="63500">
                  <a:moveTo>
                    <a:pt x="3884" y="9447"/>
                  </a:moveTo>
                  <a:lnTo>
                    <a:pt x="27484" y="27076"/>
                  </a:lnTo>
                  <a:lnTo>
                    <a:pt x="52999" y="42027"/>
                  </a:lnTo>
                  <a:lnTo>
                    <a:pt x="80179" y="54165"/>
                  </a:lnTo>
                  <a:lnTo>
                    <a:pt x="108774" y="63353"/>
                  </a:lnTo>
                  <a:lnTo>
                    <a:pt x="111660" y="62798"/>
                  </a:lnTo>
                  <a:lnTo>
                    <a:pt x="113436" y="60130"/>
                  </a:lnTo>
                  <a:lnTo>
                    <a:pt x="112770" y="57351"/>
                  </a:lnTo>
                  <a:lnTo>
                    <a:pt x="112326" y="55462"/>
                  </a:lnTo>
                  <a:lnTo>
                    <a:pt x="110772" y="54017"/>
                  </a:lnTo>
                  <a:lnTo>
                    <a:pt x="108774" y="53572"/>
                  </a:lnTo>
                  <a:lnTo>
                    <a:pt x="80758" y="44721"/>
                  </a:lnTo>
                  <a:lnTo>
                    <a:pt x="54137" y="32941"/>
                  </a:lnTo>
                  <a:lnTo>
                    <a:pt x="29139" y="18389"/>
                  </a:lnTo>
                  <a:lnTo>
                    <a:pt x="5993" y="1222"/>
                  </a:lnTo>
                  <a:lnTo>
                    <a:pt x="4550" y="0"/>
                  </a:lnTo>
                  <a:lnTo>
                    <a:pt x="2330" y="111"/>
                  </a:lnTo>
                  <a:lnTo>
                    <a:pt x="998" y="1444"/>
                  </a:lnTo>
                  <a:lnTo>
                    <a:pt x="332" y="2111"/>
                  </a:lnTo>
                  <a:lnTo>
                    <a:pt x="0" y="3112"/>
                  </a:lnTo>
                  <a:lnTo>
                    <a:pt x="110" y="4001"/>
                  </a:lnTo>
                  <a:lnTo>
                    <a:pt x="332" y="6224"/>
                  </a:lnTo>
                  <a:lnTo>
                    <a:pt x="1775" y="8336"/>
                  </a:lnTo>
                  <a:lnTo>
                    <a:pt x="3884" y="9447"/>
                  </a:lnTo>
                  <a:close/>
                </a:path>
              </a:pathLst>
            </a:custGeom>
            <a:ln w="3999">
              <a:solidFill>
                <a:srgbClr val="000000"/>
              </a:solidFill>
            </a:ln>
          </p:spPr>
          <p:txBody>
            <a:bodyPr wrap="square" lIns="0" tIns="0" rIns="0" bIns="0" rtlCol="0"/>
            <a:lstStyle/>
            <a:p>
              <a:endParaRPr/>
            </a:p>
          </p:txBody>
        </p:sp>
        <p:sp>
          <p:nvSpPr>
            <p:cNvPr id="147" name="object 147"/>
            <p:cNvSpPr/>
            <p:nvPr/>
          </p:nvSpPr>
          <p:spPr>
            <a:xfrm>
              <a:off x="3424940" y="2570483"/>
              <a:ext cx="31931" cy="20138"/>
            </a:xfrm>
            <a:prstGeom prst="rect">
              <a:avLst/>
            </a:prstGeom>
            <a:blipFill>
              <a:blip r:embed="rId57" cstate="print"/>
              <a:stretch>
                <a:fillRect/>
              </a:stretch>
            </a:blipFill>
          </p:spPr>
          <p:txBody>
            <a:bodyPr wrap="square" lIns="0" tIns="0" rIns="0" bIns="0" rtlCol="0"/>
            <a:lstStyle/>
            <a:p>
              <a:endParaRPr/>
            </a:p>
          </p:txBody>
        </p:sp>
        <p:sp>
          <p:nvSpPr>
            <p:cNvPr id="148" name="object 148"/>
            <p:cNvSpPr/>
            <p:nvPr/>
          </p:nvSpPr>
          <p:spPr>
            <a:xfrm>
              <a:off x="3424939" y="2570483"/>
              <a:ext cx="32384" cy="20320"/>
            </a:xfrm>
            <a:custGeom>
              <a:avLst/>
              <a:gdLst/>
              <a:ahLst/>
              <a:cxnLst/>
              <a:rect l="l" t="t" r="r" b="b"/>
              <a:pathLst>
                <a:path w="32385" h="20319">
                  <a:moveTo>
                    <a:pt x="31931" y="19693"/>
                  </a:moveTo>
                  <a:lnTo>
                    <a:pt x="25884" y="8349"/>
                  </a:lnTo>
                  <a:lnTo>
                    <a:pt x="18015" y="1632"/>
                  </a:lnTo>
                  <a:lnTo>
                    <a:pt x="9252" y="0"/>
                  </a:lnTo>
                  <a:lnTo>
                    <a:pt x="520" y="3910"/>
                  </a:lnTo>
                  <a:lnTo>
                    <a:pt x="0" y="9081"/>
                  </a:lnTo>
                  <a:lnTo>
                    <a:pt x="3350" y="13761"/>
                  </a:lnTo>
                  <a:lnTo>
                    <a:pt x="9947" y="17462"/>
                  </a:lnTo>
                  <a:lnTo>
                    <a:pt x="19167" y="19693"/>
                  </a:lnTo>
                  <a:lnTo>
                    <a:pt x="23385" y="20138"/>
                  </a:lnTo>
                  <a:lnTo>
                    <a:pt x="27824" y="20138"/>
                  </a:lnTo>
                  <a:lnTo>
                    <a:pt x="31931" y="19693"/>
                  </a:lnTo>
                  <a:close/>
                </a:path>
              </a:pathLst>
            </a:custGeom>
            <a:ln w="3175">
              <a:solidFill>
                <a:srgbClr val="FFFFFF"/>
              </a:solidFill>
            </a:ln>
          </p:spPr>
          <p:txBody>
            <a:bodyPr wrap="square" lIns="0" tIns="0" rIns="0" bIns="0" rtlCol="0"/>
            <a:lstStyle/>
            <a:p>
              <a:endParaRPr/>
            </a:p>
          </p:txBody>
        </p:sp>
        <p:sp>
          <p:nvSpPr>
            <p:cNvPr id="149" name="object 149"/>
            <p:cNvSpPr/>
            <p:nvPr/>
          </p:nvSpPr>
          <p:spPr>
            <a:xfrm>
              <a:off x="3395492" y="2577728"/>
              <a:ext cx="104889" cy="81470"/>
            </a:xfrm>
            <a:prstGeom prst="rect">
              <a:avLst/>
            </a:prstGeom>
            <a:blipFill>
              <a:blip r:embed="rId58" cstate="print"/>
              <a:stretch>
                <a:fillRect/>
              </a:stretch>
            </a:blipFill>
          </p:spPr>
          <p:txBody>
            <a:bodyPr wrap="square" lIns="0" tIns="0" rIns="0" bIns="0" rtlCol="0"/>
            <a:lstStyle/>
            <a:p>
              <a:endParaRPr/>
            </a:p>
          </p:txBody>
        </p:sp>
        <p:sp>
          <p:nvSpPr>
            <p:cNvPr id="150" name="object 150"/>
            <p:cNvSpPr/>
            <p:nvPr/>
          </p:nvSpPr>
          <p:spPr>
            <a:xfrm>
              <a:off x="3395491" y="2583175"/>
              <a:ext cx="105410" cy="60960"/>
            </a:xfrm>
            <a:custGeom>
              <a:avLst/>
              <a:gdLst/>
              <a:ahLst/>
              <a:cxnLst/>
              <a:rect l="l" t="t" r="r" b="b"/>
              <a:pathLst>
                <a:path w="105410" h="60960">
                  <a:moveTo>
                    <a:pt x="0" y="0"/>
                  </a:moveTo>
                  <a:lnTo>
                    <a:pt x="49031" y="39596"/>
                  </a:lnTo>
                  <a:lnTo>
                    <a:pt x="104889" y="60797"/>
                  </a:lnTo>
                  <a:lnTo>
                    <a:pt x="104889" y="53906"/>
                  </a:lnTo>
                  <a:lnTo>
                    <a:pt x="76497" y="44405"/>
                  </a:lnTo>
                  <a:lnTo>
                    <a:pt x="49406" y="32163"/>
                  </a:lnTo>
                  <a:lnTo>
                    <a:pt x="23834" y="17316"/>
                  </a:lnTo>
                  <a:lnTo>
                    <a:pt x="0" y="0"/>
                  </a:lnTo>
                  <a:close/>
                </a:path>
              </a:pathLst>
            </a:custGeom>
            <a:solidFill>
              <a:srgbClr val="000000"/>
            </a:solidFill>
          </p:spPr>
          <p:txBody>
            <a:bodyPr wrap="square" lIns="0" tIns="0" rIns="0" bIns="0" rtlCol="0"/>
            <a:lstStyle/>
            <a:p>
              <a:endParaRPr/>
            </a:p>
          </p:txBody>
        </p:sp>
        <p:sp>
          <p:nvSpPr>
            <p:cNvPr id="151" name="object 151"/>
            <p:cNvSpPr/>
            <p:nvPr/>
          </p:nvSpPr>
          <p:spPr>
            <a:xfrm>
              <a:off x="3395491" y="2577285"/>
              <a:ext cx="105410" cy="81915"/>
            </a:xfrm>
            <a:custGeom>
              <a:avLst/>
              <a:gdLst/>
              <a:ahLst/>
              <a:cxnLst/>
              <a:rect l="l" t="t" r="r" b="b"/>
              <a:pathLst>
                <a:path w="105410" h="81914">
                  <a:moveTo>
                    <a:pt x="0" y="0"/>
                  </a:moveTo>
                  <a:lnTo>
                    <a:pt x="0" y="27453"/>
                  </a:lnTo>
                  <a:lnTo>
                    <a:pt x="23834" y="44769"/>
                  </a:lnTo>
                  <a:lnTo>
                    <a:pt x="49406" y="59616"/>
                  </a:lnTo>
                  <a:lnTo>
                    <a:pt x="76497" y="71858"/>
                  </a:lnTo>
                  <a:lnTo>
                    <a:pt x="104889" y="81359"/>
                  </a:lnTo>
                </a:path>
              </a:pathLst>
            </a:custGeom>
            <a:ln w="3999">
              <a:solidFill>
                <a:srgbClr val="FFFFFF"/>
              </a:solidFill>
            </a:ln>
          </p:spPr>
          <p:txBody>
            <a:bodyPr wrap="square" lIns="0" tIns="0" rIns="0" bIns="0" rtlCol="0"/>
            <a:lstStyle/>
            <a:p>
              <a:endParaRPr/>
            </a:p>
          </p:txBody>
        </p:sp>
        <p:sp>
          <p:nvSpPr>
            <p:cNvPr id="152" name="object 152"/>
            <p:cNvSpPr/>
            <p:nvPr/>
          </p:nvSpPr>
          <p:spPr>
            <a:xfrm>
              <a:off x="3395491" y="2578285"/>
              <a:ext cx="105410" cy="81915"/>
            </a:xfrm>
            <a:custGeom>
              <a:avLst/>
              <a:gdLst/>
              <a:ahLst/>
              <a:cxnLst/>
              <a:rect l="l" t="t" r="r" b="b"/>
              <a:pathLst>
                <a:path w="105410" h="81914">
                  <a:moveTo>
                    <a:pt x="104889" y="81359"/>
                  </a:moveTo>
                  <a:lnTo>
                    <a:pt x="104889" y="53906"/>
                  </a:lnTo>
                  <a:lnTo>
                    <a:pt x="76560" y="44233"/>
                  </a:lnTo>
                  <a:lnTo>
                    <a:pt x="49489" y="31954"/>
                  </a:lnTo>
                  <a:lnTo>
                    <a:pt x="23896" y="17175"/>
                  </a:lnTo>
                  <a:lnTo>
                    <a:pt x="0" y="0"/>
                  </a:lnTo>
                </a:path>
              </a:pathLst>
            </a:custGeom>
            <a:ln w="3999">
              <a:solidFill>
                <a:srgbClr val="000000"/>
              </a:solidFill>
            </a:ln>
          </p:spPr>
          <p:txBody>
            <a:bodyPr wrap="square" lIns="0" tIns="0" rIns="0" bIns="0" rtlCol="0"/>
            <a:lstStyle/>
            <a:p>
              <a:endParaRPr/>
            </a:p>
          </p:txBody>
        </p:sp>
        <p:sp>
          <p:nvSpPr>
            <p:cNvPr id="153" name="object 153"/>
            <p:cNvSpPr/>
            <p:nvPr/>
          </p:nvSpPr>
          <p:spPr>
            <a:xfrm>
              <a:off x="3690070" y="2900444"/>
              <a:ext cx="44450" cy="45720"/>
            </a:xfrm>
            <a:custGeom>
              <a:avLst/>
              <a:gdLst/>
              <a:ahLst/>
              <a:cxnLst/>
              <a:rect l="l" t="t" r="r" b="b"/>
              <a:pathLst>
                <a:path w="44450" h="45719">
                  <a:moveTo>
                    <a:pt x="27193" y="0"/>
                  </a:moveTo>
                  <a:lnTo>
                    <a:pt x="0" y="44403"/>
                  </a:lnTo>
                  <a:lnTo>
                    <a:pt x="7284" y="45145"/>
                  </a:lnTo>
                  <a:lnTo>
                    <a:pt x="14533" y="44403"/>
                  </a:lnTo>
                  <a:lnTo>
                    <a:pt x="21352" y="42272"/>
                  </a:lnTo>
                  <a:lnTo>
                    <a:pt x="27637" y="38757"/>
                  </a:lnTo>
                  <a:lnTo>
                    <a:pt x="35877" y="34658"/>
                  </a:lnTo>
                  <a:lnTo>
                    <a:pt x="41609" y="28121"/>
                  </a:lnTo>
                  <a:lnTo>
                    <a:pt x="44323" y="20027"/>
                  </a:lnTo>
                  <a:lnTo>
                    <a:pt x="43509" y="11259"/>
                  </a:lnTo>
                  <a:lnTo>
                    <a:pt x="42954" y="9536"/>
                  </a:lnTo>
                  <a:lnTo>
                    <a:pt x="42288" y="7891"/>
                  </a:lnTo>
                  <a:lnTo>
                    <a:pt x="41289" y="6346"/>
                  </a:lnTo>
                  <a:lnTo>
                    <a:pt x="27193" y="0"/>
                  </a:lnTo>
                  <a:close/>
                </a:path>
              </a:pathLst>
            </a:custGeom>
            <a:solidFill>
              <a:srgbClr val="DCD2B8"/>
            </a:solidFill>
          </p:spPr>
          <p:txBody>
            <a:bodyPr wrap="square" lIns="0" tIns="0" rIns="0" bIns="0" rtlCol="0"/>
            <a:lstStyle/>
            <a:p>
              <a:endParaRPr/>
            </a:p>
          </p:txBody>
        </p:sp>
        <p:sp>
          <p:nvSpPr>
            <p:cNvPr id="154" name="object 154"/>
            <p:cNvSpPr/>
            <p:nvPr/>
          </p:nvSpPr>
          <p:spPr>
            <a:xfrm>
              <a:off x="3574858" y="2739892"/>
              <a:ext cx="136190" cy="199816"/>
            </a:xfrm>
            <a:prstGeom prst="rect">
              <a:avLst/>
            </a:prstGeom>
            <a:blipFill>
              <a:blip r:embed="rId59" cstate="print"/>
              <a:stretch>
                <a:fillRect/>
              </a:stretch>
            </a:blipFill>
          </p:spPr>
          <p:txBody>
            <a:bodyPr wrap="square" lIns="0" tIns="0" rIns="0" bIns="0" rtlCol="0"/>
            <a:lstStyle/>
            <a:p>
              <a:endParaRPr/>
            </a:p>
          </p:txBody>
        </p:sp>
        <p:sp>
          <p:nvSpPr>
            <p:cNvPr id="155" name="object 155"/>
            <p:cNvSpPr/>
            <p:nvPr/>
          </p:nvSpPr>
          <p:spPr>
            <a:xfrm>
              <a:off x="3585180" y="2762344"/>
              <a:ext cx="105410" cy="175260"/>
            </a:xfrm>
            <a:custGeom>
              <a:avLst/>
              <a:gdLst/>
              <a:ahLst/>
              <a:cxnLst/>
              <a:rect l="l" t="t" r="r" b="b"/>
              <a:pathLst>
                <a:path w="105410" h="175260">
                  <a:moveTo>
                    <a:pt x="0" y="0"/>
                  </a:moveTo>
                  <a:lnTo>
                    <a:pt x="105111" y="57796"/>
                  </a:lnTo>
                  <a:lnTo>
                    <a:pt x="105000" y="174712"/>
                  </a:lnTo>
                </a:path>
              </a:pathLst>
            </a:custGeom>
            <a:ln w="7994">
              <a:solidFill>
                <a:srgbClr val="D0BB9D"/>
              </a:solidFill>
            </a:ln>
          </p:spPr>
          <p:txBody>
            <a:bodyPr wrap="square" lIns="0" tIns="0" rIns="0" bIns="0" rtlCol="0"/>
            <a:lstStyle/>
            <a:p>
              <a:endParaRPr/>
            </a:p>
          </p:txBody>
        </p:sp>
        <p:sp>
          <p:nvSpPr>
            <p:cNvPr id="156" name="object 156"/>
            <p:cNvSpPr/>
            <p:nvPr/>
          </p:nvSpPr>
          <p:spPr>
            <a:xfrm>
              <a:off x="3574858" y="2760789"/>
              <a:ext cx="111760" cy="178435"/>
            </a:xfrm>
            <a:custGeom>
              <a:avLst/>
              <a:gdLst/>
              <a:ahLst/>
              <a:cxnLst/>
              <a:rect l="l" t="t" r="r" b="b"/>
              <a:pathLst>
                <a:path w="111760" h="178435">
                  <a:moveTo>
                    <a:pt x="0" y="0"/>
                  </a:moveTo>
                  <a:lnTo>
                    <a:pt x="111216" y="61019"/>
                  </a:lnTo>
                  <a:lnTo>
                    <a:pt x="111105" y="177879"/>
                  </a:lnTo>
                </a:path>
              </a:pathLst>
            </a:custGeom>
            <a:ln w="3997">
              <a:solidFill>
                <a:srgbClr val="FFFFFF"/>
              </a:solidFill>
            </a:ln>
          </p:spPr>
          <p:txBody>
            <a:bodyPr wrap="square" lIns="0" tIns="0" rIns="0" bIns="0" rtlCol="0"/>
            <a:lstStyle/>
            <a:p>
              <a:endParaRPr/>
            </a:p>
          </p:txBody>
        </p:sp>
        <p:sp>
          <p:nvSpPr>
            <p:cNvPr id="157" name="object 157"/>
            <p:cNvSpPr/>
            <p:nvPr/>
          </p:nvSpPr>
          <p:spPr>
            <a:xfrm>
              <a:off x="3574859" y="2739893"/>
              <a:ext cx="136525" cy="200025"/>
            </a:xfrm>
            <a:custGeom>
              <a:avLst/>
              <a:gdLst/>
              <a:ahLst/>
              <a:cxnLst/>
              <a:rect l="l" t="t" r="r" b="b"/>
              <a:pathLst>
                <a:path w="136525" h="200025">
                  <a:moveTo>
                    <a:pt x="0" y="138078"/>
                  </a:moveTo>
                  <a:lnTo>
                    <a:pt x="111216" y="199097"/>
                  </a:lnTo>
                  <a:lnTo>
                    <a:pt x="118769" y="199820"/>
                  </a:lnTo>
                  <a:lnTo>
                    <a:pt x="125770" y="197822"/>
                  </a:lnTo>
                  <a:lnTo>
                    <a:pt x="131460" y="193486"/>
                  </a:lnTo>
                  <a:lnTo>
                    <a:pt x="135080" y="187194"/>
                  </a:lnTo>
                  <a:lnTo>
                    <a:pt x="135857" y="184815"/>
                  </a:lnTo>
                  <a:lnTo>
                    <a:pt x="136190" y="182303"/>
                  </a:lnTo>
                  <a:lnTo>
                    <a:pt x="135857" y="179824"/>
                  </a:lnTo>
                  <a:lnTo>
                    <a:pt x="135857" y="77024"/>
                  </a:lnTo>
                  <a:lnTo>
                    <a:pt x="71369" y="40235"/>
                  </a:lnTo>
                  <a:lnTo>
                    <a:pt x="68372" y="26230"/>
                  </a:lnTo>
                  <a:lnTo>
                    <a:pt x="13541" y="0"/>
                  </a:lnTo>
                  <a:lnTo>
                    <a:pt x="12986" y="26564"/>
                  </a:lnTo>
                  <a:lnTo>
                    <a:pt x="9101" y="24007"/>
                  </a:lnTo>
                  <a:lnTo>
                    <a:pt x="4661" y="22007"/>
                  </a:lnTo>
                  <a:lnTo>
                    <a:pt x="0" y="20895"/>
                  </a:lnTo>
                  <a:lnTo>
                    <a:pt x="0" y="138078"/>
                  </a:lnTo>
                  <a:close/>
                </a:path>
              </a:pathLst>
            </a:custGeom>
            <a:ln w="11104">
              <a:solidFill>
                <a:srgbClr val="000000"/>
              </a:solidFill>
            </a:ln>
          </p:spPr>
          <p:txBody>
            <a:bodyPr wrap="square" lIns="0" tIns="0" rIns="0" bIns="0" rtlCol="0"/>
            <a:lstStyle/>
            <a:p>
              <a:endParaRPr/>
            </a:p>
          </p:txBody>
        </p:sp>
        <p:sp>
          <p:nvSpPr>
            <p:cNvPr id="158" name="object 158"/>
            <p:cNvSpPr/>
            <p:nvPr/>
          </p:nvSpPr>
          <p:spPr>
            <a:xfrm>
              <a:off x="3594504" y="2812360"/>
              <a:ext cx="77474" cy="75424"/>
            </a:xfrm>
            <a:prstGeom prst="rect">
              <a:avLst/>
            </a:prstGeom>
            <a:blipFill>
              <a:blip r:embed="rId60" cstate="print"/>
              <a:stretch>
                <a:fillRect/>
              </a:stretch>
            </a:blipFill>
          </p:spPr>
          <p:txBody>
            <a:bodyPr wrap="square" lIns="0" tIns="0" rIns="0" bIns="0" rtlCol="0"/>
            <a:lstStyle/>
            <a:p>
              <a:endParaRPr/>
            </a:p>
          </p:txBody>
        </p:sp>
        <p:sp>
          <p:nvSpPr>
            <p:cNvPr id="159" name="object 159"/>
            <p:cNvSpPr/>
            <p:nvPr/>
          </p:nvSpPr>
          <p:spPr>
            <a:xfrm>
              <a:off x="3597723" y="2813472"/>
              <a:ext cx="74930" cy="73660"/>
            </a:xfrm>
            <a:custGeom>
              <a:avLst/>
              <a:gdLst/>
              <a:ahLst/>
              <a:cxnLst/>
              <a:rect l="l" t="t" r="r" b="b"/>
              <a:pathLst>
                <a:path w="74930" h="73660">
                  <a:moveTo>
                    <a:pt x="26886" y="45333"/>
                  </a:moveTo>
                  <a:lnTo>
                    <a:pt x="26971" y="48304"/>
                  </a:lnTo>
                  <a:lnTo>
                    <a:pt x="25084" y="49927"/>
                  </a:lnTo>
                  <a:lnTo>
                    <a:pt x="24640" y="52661"/>
                  </a:lnTo>
                  <a:lnTo>
                    <a:pt x="25960" y="54732"/>
                  </a:lnTo>
                  <a:lnTo>
                    <a:pt x="30634" y="56951"/>
                  </a:lnTo>
                  <a:lnTo>
                    <a:pt x="30856" y="59019"/>
                  </a:lnTo>
                  <a:lnTo>
                    <a:pt x="29857" y="61042"/>
                  </a:lnTo>
                  <a:lnTo>
                    <a:pt x="28081" y="62264"/>
                  </a:lnTo>
                  <a:lnTo>
                    <a:pt x="27415" y="66177"/>
                  </a:lnTo>
                  <a:lnTo>
                    <a:pt x="28414" y="70178"/>
                  </a:lnTo>
                  <a:lnTo>
                    <a:pt x="30745" y="73468"/>
                  </a:lnTo>
                  <a:lnTo>
                    <a:pt x="35185" y="61931"/>
                  </a:lnTo>
                  <a:lnTo>
                    <a:pt x="39070" y="58963"/>
                  </a:lnTo>
                  <a:lnTo>
                    <a:pt x="41738" y="54732"/>
                  </a:lnTo>
                  <a:lnTo>
                    <a:pt x="42510" y="50116"/>
                  </a:lnTo>
                  <a:lnTo>
                    <a:pt x="41960" y="47204"/>
                  </a:lnTo>
                  <a:lnTo>
                    <a:pt x="28081" y="47204"/>
                  </a:lnTo>
                  <a:lnTo>
                    <a:pt x="26886" y="45333"/>
                  </a:lnTo>
                  <a:close/>
                </a:path>
                <a:path w="74930" h="73660">
                  <a:moveTo>
                    <a:pt x="73247" y="44970"/>
                  </a:moveTo>
                  <a:lnTo>
                    <a:pt x="59604" y="44970"/>
                  </a:lnTo>
                  <a:lnTo>
                    <a:pt x="62267" y="46170"/>
                  </a:lnTo>
                  <a:lnTo>
                    <a:pt x="63887" y="48668"/>
                  </a:lnTo>
                  <a:lnTo>
                    <a:pt x="63821" y="51527"/>
                  </a:lnTo>
                  <a:lnTo>
                    <a:pt x="65486" y="60252"/>
                  </a:lnTo>
                  <a:lnTo>
                    <a:pt x="69494" y="54732"/>
                  </a:lnTo>
                  <a:lnTo>
                    <a:pt x="72294" y="48738"/>
                  </a:lnTo>
                  <a:lnTo>
                    <a:pt x="73247" y="44970"/>
                  </a:lnTo>
                  <a:close/>
                </a:path>
                <a:path w="74930" h="73660">
                  <a:moveTo>
                    <a:pt x="35296" y="43013"/>
                  </a:moveTo>
                  <a:lnTo>
                    <a:pt x="32410" y="43347"/>
                  </a:lnTo>
                  <a:lnTo>
                    <a:pt x="29746" y="44881"/>
                  </a:lnTo>
                  <a:lnTo>
                    <a:pt x="28081" y="47204"/>
                  </a:lnTo>
                  <a:lnTo>
                    <a:pt x="41960" y="47204"/>
                  </a:lnTo>
                  <a:lnTo>
                    <a:pt x="41844" y="46592"/>
                  </a:lnTo>
                  <a:lnTo>
                    <a:pt x="39070" y="43791"/>
                  </a:lnTo>
                  <a:lnTo>
                    <a:pt x="35296" y="43013"/>
                  </a:lnTo>
                  <a:close/>
                </a:path>
                <a:path w="74930" h="73660">
                  <a:moveTo>
                    <a:pt x="53610" y="22229"/>
                  </a:moveTo>
                  <a:lnTo>
                    <a:pt x="52912" y="29015"/>
                  </a:lnTo>
                  <a:lnTo>
                    <a:pt x="52942" y="29787"/>
                  </a:lnTo>
                  <a:lnTo>
                    <a:pt x="51612" y="35011"/>
                  </a:lnTo>
                  <a:lnTo>
                    <a:pt x="48393" y="37123"/>
                  </a:lnTo>
                  <a:lnTo>
                    <a:pt x="49836" y="41002"/>
                  </a:lnTo>
                  <a:lnTo>
                    <a:pt x="50613" y="44336"/>
                  </a:lnTo>
                  <a:lnTo>
                    <a:pt x="54054" y="46459"/>
                  </a:lnTo>
                  <a:lnTo>
                    <a:pt x="58272" y="45592"/>
                  </a:lnTo>
                  <a:lnTo>
                    <a:pt x="58943" y="45333"/>
                  </a:lnTo>
                  <a:lnTo>
                    <a:pt x="59604" y="44970"/>
                  </a:lnTo>
                  <a:lnTo>
                    <a:pt x="73247" y="44970"/>
                  </a:lnTo>
                  <a:lnTo>
                    <a:pt x="73930" y="42225"/>
                  </a:lnTo>
                  <a:lnTo>
                    <a:pt x="74156" y="37589"/>
                  </a:lnTo>
                  <a:lnTo>
                    <a:pt x="74283" y="34344"/>
                  </a:lnTo>
                  <a:lnTo>
                    <a:pt x="74366" y="30676"/>
                  </a:lnTo>
                  <a:lnTo>
                    <a:pt x="72812" y="25897"/>
                  </a:lnTo>
                  <a:lnTo>
                    <a:pt x="71252" y="23674"/>
                  </a:lnTo>
                  <a:lnTo>
                    <a:pt x="57717" y="23674"/>
                  </a:lnTo>
                  <a:lnTo>
                    <a:pt x="55275" y="23563"/>
                  </a:lnTo>
                  <a:lnTo>
                    <a:pt x="53610" y="22229"/>
                  </a:lnTo>
                  <a:close/>
                </a:path>
                <a:path w="74930" h="73660">
                  <a:moveTo>
                    <a:pt x="26732" y="44286"/>
                  </a:moveTo>
                  <a:lnTo>
                    <a:pt x="26305" y="44425"/>
                  </a:lnTo>
                  <a:lnTo>
                    <a:pt x="26886" y="45333"/>
                  </a:lnTo>
                  <a:lnTo>
                    <a:pt x="26772" y="44336"/>
                  </a:lnTo>
                  <a:close/>
                </a:path>
                <a:path w="74930" h="73660">
                  <a:moveTo>
                    <a:pt x="31200" y="39890"/>
                  </a:moveTo>
                  <a:lnTo>
                    <a:pt x="20311" y="39890"/>
                  </a:lnTo>
                  <a:lnTo>
                    <a:pt x="24196" y="41091"/>
                  </a:lnTo>
                  <a:lnTo>
                    <a:pt x="26732" y="44286"/>
                  </a:lnTo>
                  <a:lnTo>
                    <a:pt x="28969" y="43558"/>
                  </a:lnTo>
                  <a:lnTo>
                    <a:pt x="30967" y="41313"/>
                  </a:lnTo>
                  <a:lnTo>
                    <a:pt x="31200" y="39890"/>
                  </a:lnTo>
                  <a:close/>
                </a:path>
                <a:path w="74930" h="73660">
                  <a:moveTo>
                    <a:pt x="5438" y="12893"/>
                  </a:moveTo>
                  <a:lnTo>
                    <a:pt x="3107" y="15560"/>
                  </a:lnTo>
                  <a:lnTo>
                    <a:pt x="1331" y="18561"/>
                  </a:lnTo>
                  <a:lnTo>
                    <a:pt x="0" y="21784"/>
                  </a:lnTo>
                  <a:lnTo>
                    <a:pt x="4217" y="23340"/>
                  </a:lnTo>
                  <a:lnTo>
                    <a:pt x="6548" y="26008"/>
                  </a:lnTo>
                  <a:lnTo>
                    <a:pt x="7580" y="29015"/>
                  </a:lnTo>
                  <a:lnTo>
                    <a:pt x="7665" y="30676"/>
                  </a:lnTo>
                  <a:lnTo>
                    <a:pt x="7436" y="33121"/>
                  </a:lnTo>
                  <a:lnTo>
                    <a:pt x="9878" y="37589"/>
                  </a:lnTo>
                  <a:lnTo>
                    <a:pt x="14984" y="40246"/>
                  </a:lnTo>
                  <a:lnTo>
                    <a:pt x="20311" y="39890"/>
                  </a:lnTo>
                  <a:lnTo>
                    <a:pt x="31200" y="39890"/>
                  </a:lnTo>
                  <a:lnTo>
                    <a:pt x="31411" y="38601"/>
                  </a:lnTo>
                  <a:lnTo>
                    <a:pt x="29191" y="37667"/>
                  </a:lnTo>
                  <a:lnTo>
                    <a:pt x="27193" y="36233"/>
                  </a:lnTo>
                  <a:lnTo>
                    <a:pt x="25639" y="34344"/>
                  </a:lnTo>
                  <a:lnTo>
                    <a:pt x="32077" y="29231"/>
                  </a:lnTo>
                  <a:lnTo>
                    <a:pt x="33742" y="22340"/>
                  </a:lnTo>
                  <a:lnTo>
                    <a:pt x="20977" y="22340"/>
                  </a:lnTo>
                  <a:lnTo>
                    <a:pt x="19202" y="21673"/>
                  </a:lnTo>
                  <a:lnTo>
                    <a:pt x="18536" y="20117"/>
                  </a:lnTo>
                  <a:lnTo>
                    <a:pt x="18425" y="19895"/>
                  </a:lnTo>
                  <a:lnTo>
                    <a:pt x="18474" y="18005"/>
                  </a:lnTo>
                  <a:lnTo>
                    <a:pt x="19623" y="13226"/>
                  </a:lnTo>
                  <a:lnTo>
                    <a:pt x="8990" y="13226"/>
                  </a:lnTo>
                  <a:lnTo>
                    <a:pt x="5438" y="12893"/>
                  </a:lnTo>
                  <a:close/>
                </a:path>
                <a:path w="74930" h="73660">
                  <a:moveTo>
                    <a:pt x="51264" y="25232"/>
                  </a:moveTo>
                  <a:lnTo>
                    <a:pt x="51723" y="26341"/>
                  </a:lnTo>
                  <a:lnTo>
                    <a:pt x="52833" y="29787"/>
                  </a:lnTo>
                  <a:lnTo>
                    <a:pt x="52912" y="29015"/>
                  </a:lnTo>
                  <a:lnTo>
                    <a:pt x="51264" y="25232"/>
                  </a:lnTo>
                  <a:close/>
                </a:path>
                <a:path w="74930" h="73660">
                  <a:moveTo>
                    <a:pt x="50090" y="22535"/>
                  </a:moveTo>
                  <a:lnTo>
                    <a:pt x="51264" y="25232"/>
                  </a:lnTo>
                  <a:lnTo>
                    <a:pt x="50391" y="23118"/>
                  </a:lnTo>
                  <a:lnTo>
                    <a:pt x="50090" y="22535"/>
                  </a:lnTo>
                  <a:close/>
                </a:path>
                <a:path w="74930" h="73660">
                  <a:moveTo>
                    <a:pt x="63377" y="12448"/>
                  </a:moveTo>
                  <a:lnTo>
                    <a:pt x="60713" y="13004"/>
                  </a:lnTo>
                  <a:lnTo>
                    <a:pt x="58605" y="15004"/>
                  </a:lnTo>
                  <a:lnTo>
                    <a:pt x="57939" y="17450"/>
                  </a:lnTo>
                  <a:lnTo>
                    <a:pt x="59493" y="22562"/>
                  </a:lnTo>
                  <a:lnTo>
                    <a:pt x="57717" y="23674"/>
                  </a:lnTo>
                  <a:lnTo>
                    <a:pt x="71252" y="23674"/>
                  </a:lnTo>
                  <a:lnTo>
                    <a:pt x="69926" y="21784"/>
                  </a:lnTo>
                  <a:lnTo>
                    <a:pt x="68483" y="18228"/>
                  </a:lnTo>
                  <a:lnTo>
                    <a:pt x="66263" y="15004"/>
                  </a:lnTo>
                  <a:lnTo>
                    <a:pt x="63377" y="12448"/>
                  </a:lnTo>
                  <a:close/>
                </a:path>
                <a:path w="74930" h="73660">
                  <a:moveTo>
                    <a:pt x="48910" y="19825"/>
                  </a:moveTo>
                  <a:lnTo>
                    <a:pt x="48841" y="20117"/>
                  </a:lnTo>
                  <a:lnTo>
                    <a:pt x="50090" y="22535"/>
                  </a:lnTo>
                  <a:lnTo>
                    <a:pt x="48910" y="19825"/>
                  </a:lnTo>
                  <a:close/>
                </a:path>
                <a:path w="74930" h="73660">
                  <a:moveTo>
                    <a:pt x="22531" y="21784"/>
                  </a:moveTo>
                  <a:lnTo>
                    <a:pt x="20977" y="22340"/>
                  </a:lnTo>
                  <a:lnTo>
                    <a:pt x="33742" y="22340"/>
                  </a:lnTo>
                  <a:lnTo>
                    <a:pt x="33199" y="22007"/>
                  </a:lnTo>
                  <a:lnTo>
                    <a:pt x="23419" y="22007"/>
                  </a:lnTo>
                  <a:lnTo>
                    <a:pt x="22531" y="21784"/>
                  </a:lnTo>
                  <a:close/>
                </a:path>
                <a:path w="74930" h="73660">
                  <a:moveTo>
                    <a:pt x="29968" y="0"/>
                  </a:moveTo>
                  <a:lnTo>
                    <a:pt x="19424" y="5668"/>
                  </a:lnTo>
                  <a:lnTo>
                    <a:pt x="24307" y="8669"/>
                  </a:lnTo>
                  <a:lnTo>
                    <a:pt x="20755" y="14004"/>
                  </a:lnTo>
                  <a:lnTo>
                    <a:pt x="23641" y="14337"/>
                  </a:lnTo>
                  <a:lnTo>
                    <a:pt x="25639" y="16783"/>
                  </a:lnTo>
                  <a:lnTo>
                    <a:pt x="25487" y="18005"/>
                  </a:lnTo>
                  <a:lnTo>
                    <a:pt x="25405" y="20117"/>
                  </a:lnTo>
                  <a:lnTo>
                    <a:pt x="25528" y="20673"/>
                  </a:lnTo>
                  <a:lnTo>
                    <a:pt x="24862" y="21673"/>
                  </a:lnTo>
                  <a:lnTo>
                    <a:pt x="23419" y="22007"/>
                  </a:lnTo>
                  <a:lnTo>
                    <a:pt x="33199" y="22007"/>
                  </a:lnTo>
                  <a:lnTo>
                    <a:pt x="28858" y="19339"/>
                  </a:lnTo>
                  <a:lnTo>
                    <a:pt x="31966" y="15671"/>
                  </a:lnTo>
                  <a:lnTo>
                    <a:pt x="26194" y="11781"/>
                  </a:lnTo>
                  <a:lnTo>
                    <a:pt x="27748" y="7446"/>
                  </a:lnTo>
                  <a:lnTo>
                    <a:pt x="49461" y="7446"/>
                  </a:lnTo>
                  <a:lnTo>
                    <a:pt x="50169" y="3445"/>
                  </a:lnTo>
                  <a:lnTo>
                    <a:pt x="49773" y="3334"/>
                  </a:lnTo>
                  <a:lnTo>
                    <a:pt x="37627" y="3334"/>
                  </a:lnTo>
                  <a:lnTo>
                    <a:pt x="34852" y="444"/>
                  </a:lnTo>
                  <a:lnTo>
                    <a:pt x="29968" y="0"/>
                  </a:lnTo>
                  <a:close/>
                </a:path>
                <a:path w="74930" h="73660">
                  <a:moveTo>
                    <a:pt x="52287" y="15894"/>
                  </a:moveTo>
                  <a:lnTo>
                    <a:pt x="44619" y="15894"/>
                  </a:lnTo>
                  <a:lnTo>
                    <a:pt x="48504" y="18895"/>
                  </a:lnTo>
                  <a:lnTo>
                    <a:pt x="48910" y="19825"/>
                  </a:lnTo>
                  <a:lnTo>
                    <a:pt x="53721" y="18005"/>
                  </a:lnTo>
                  <a:lnTo>
                    <a:pt x="52287" y="15894"/>
                  </a:lnTo>
                  <a:close/>
                </a:path>
                <a:path w="74930" h="73660">
                  <a:moveTo>
                    <a:pt x="49461" y="7446"/>
                  </a:moveTo>
                  <a:lnTo>
                    <a:pt x="27748" y="7446"/>
                  </a:lnTo>
                  <a:lnTo>
                    <a:pt x="36739" y="9892"/>
                  </a:lnTo>
                  <a:lnTo>
                    <a:pt x="36406" y="17005"/>
                  </a:lnTo>
                  <a:lnTo>
                    <a:pt x="39847" y="18116"/>
                  </a:lnTo>
                  <a:lnTo>
                    <a:pt x="44619" y="15894"/>
                  </a:lnTo>
                  <a:lnTo>
                    <a:pt x="52287" y="15894"/>
                  </a:lnTo>
                  <a:lnTo>
                    <a:pt x="51834" y="15227"/>
                  </a:lnTo>
                  <a:lnTo>
                    <a:pt x="48504" y="14449"/>
                  </a:lnTo>
                  <a:lnTo>
                    <a:pt x="48615" y="12226"/>
                  </a:lnTo>
                  <a:lnTo>
                    <a:pt x="49461" y="7446"/>
                  </a:lnTo>
                  <a:close/>
                </a:path>
                <a:path w="74930" h="73660">
                  <a:moveTo>
                    <a:pt x="18092" y="6891"/>
                  </a:moveTo>
                  <a:lnTo>
                    <a:pt x="10544" y="8113"/>
                  </a:lnTo>
                  <a:lnTo>
                    <a:pt x="10639" y="11781"/>
                  </a:lnTo>
                  <a:lnTo>
                    <a:pt x="8990" y="13226"/>
                  </a:lnTo>
                  <a:lnTo>
                    <a:pt x="19623" y="13226"/>
                  </a:lnTo>
                  <a:lnTo>
                    <a:pt x="19703" y="12893"/>
                  </a:lnTo>
                  <a:lnTo>
                    <a:pt x="19628" y="12226"/>
                  </a:lnTo>
                  <a:lnTo>
                    <a:pt x="18092" y="6891"/>
                  </a:lnTo>
                  <a:close/>
                </a:path>
                <a:path w="74930" h="73660">
                  <a:moveTo>
                    <a:pt x="41844" y="1111"/>
                  </a:moveTo>
                  <a:lnTo>
                    <a:pt x="37627" y="3334"/>
                  </a:lnTo>
                  <a:lnTo>
                    <a:pt x="49773" y="3334"/>
                  </a:lnTo>
                  <a:lnTo>
                    <a:pt x="41844" y="1111"/>
                  </a:lnTo>
                  <a:close/>
                </a:path>
              </a:pathLst>
            </a:custGeom>
            <a:solidFill>
              <a:srgbClr val="4EBC39"/>
            </a:solidFill>
          </p:spPr>
          <p:txBody>
            <a:bodyPr wrap="square" lIns="0" tIns="0" rIns="0" bIns="0" rtlCol="0"/>
            <a:lstStyle/>
            <a:p>
              <a:endParaRPr/>
            </a:p>
          </p:txBody>
        </p:sp>
        <p:sp>
          <p:nvSpPr>
            <p:cNvPr id="160" name="object 160"/>
            <p:cNvSpPr/>
            <p:nvPr/>
          </p:nvSpPr>
          <p:spPr>
            <a:xfrm>
              <a:off x="3600165" y="1152155"/>
              <a:ext cx="223293" cy="142268"/>
            </a:xfrm>
            <a:prstGeom prst="rect">
              <a:avLst/>
            </a:prstGeom>
            <a:blipFill>
              <a:blip r:embed="rId61" cstate="print"/>
              <a:stretch>
                <a:fillRect/>
              </a:stretch>
            </a:blipFill>
          </p:spPr>
          <p:txBody>
            <a:bodyPr wrap="square" lIns="0" tIns="0" rIns="0" bIns="0" rtlCol="0"/>
            <a:lstStyle/>
            <a:p>
              <a:endParaRPr/>
            </a:p>
          </p:txBody>
        </p:sp>
        <p:sp>
          <p:nvSpPr>
            <p:cNvPr id="161" name="object 161"/>
            <p:cNvSpPr/>
            <p:nvPr/>
          </p:nvSpPr>
          <p:spPr>
            <a:xfrm>
              <a:off x="3480402" y="856948"/>
              <a:ext cx="314669" cy="437586"/>
            </a:xfrm>
            <a:prstGeom prst="rect">
              <a:avLst/>
            </a:prstGeom>
            <a:blipFill>
              <a:blip r:embed="rId62" cstate="print"/>
              <a:stretch>
                <a:fillRect/>
              </a:stretch>
            </a:blipFill>
          </p:spPr>
          <p:txBody>
            <a:bodyPr wrap="square" lIns="0" tIns="0" rIns="0" bIns="0" rtlCol="0"/>
            <a:lstStyle/>
            <a:p>
              <a:endParaRPr/>
            </a:p>
          </p:txBody>
        </p:sp>
        <p:sp>
          <p:nvSpPr>
            <p:cNvPr id="162" name="object 162"/>
            <p:cNvSpPr/>
            <p:nvPr/>
          </p:nvSpPr>
          <p:spPr>
            <a:xfrm>
              <a:off x="3480512" y="962316"/>
              <a:ext cx="120014" cy="332740"/>
            </a:xfrm>
            <a:custGeom>
              <a:avLst/>
              <a:gdLst/>
              <a:ahLst/>
              <a:cxnLst/>
              <a:rect l="l" t="t" r="r" b="b"/>
              <a:pathLst>
                <a:path w="120014" h="332740">
                  <a:moveTo>
                    <a:pt x="119430" y="65910"/>
                  </a:moveTo>
                  <a:lnTo>
                    <a:pt x="85347" y="56799"/>
                  </a:lnTo>
                  <a:lnTo>
                    <a:pt x="53638" y="42541"/>
                  </a:lnTo>
                  <a:lnTo>
                    <a:pt x="24966" y="23490"/>
                  </a:lnTo>
                  <a:lnTo>
                    <a:pt x="0" y="0"/>
                  </a:lnTo>
                  <a:lnTo>
                    <a:pt x="0" y="271532"/>
                  </a:lnTo>
                  <a:lnTo>
                    <a:pt x="54137" y="311462"/>
                  </a:lnTo>
                  <a:lnTo>
                    <a:pt x="119430" y="332218"/>
                  </a:lnTo>
                  <a:lnTo>
                    <a:pt x="119319" y="65910"/>
                  </a:lnTo>
                </a:path>
              </a:pathLst>
            </a:custGeom>
            <a:ln w="3996">
              <a:solidFill>
                <a:srgbClr val="FFFFFF"/>
              </a:solidFill>
            </a:ln>
          </p:spPr>
          <p:txBody>
            <a:bodyPr wrap="square" lIns="0" tIns="0" rIns="0" bIns="0" rtlCol="0"/>
            <a:lstStyle/>
            <a:p>
              <a:endParaRPr/>
            </a:p>
          </p:txBody>
        </p:sp>
        <p:sp>
          <p:nvSpPr>
            <p:cNvPr id="163" name="object 163"/>
            <p:cNvSpPr/>
            <p:nvPr/>
          </p:nvSpPr>
          <p:spPr>
            <a:xfrm>
              <a:off x="3599832" y="921858"/>
              <a:ext cx="195239" cy="372342"/>
            </a:xfrm>
            <a:prstGeom prst="rect">
              <a:avLst/>
            </a:prstGeom>
            <a:blipFill>
              <a:blip r:embed="rId63" cstate="print"/>
              <a:stretch>
                <a:fillRect/>
              </a:stretch>
            </a:blipFill>
          </p:spPr>
          <p:txBody>
            <a:bodyPr wrap="square" lIns="0" tIns="0" rIns="0" bIns="0" rtlCol="0"/>
            <a:lstStyle/>
            <a:p>
              <a:endParaRPr/>
            </a:p>
          </p:txBody>
        </p:sp>
        <p:sp>
          <p:nvSpPr>
            <p:cNvPr id="164" name="object 164"/>
            <p:cNvSpPr/>
            <p:nvPr/>
          </p:nvSpPr>
          <p:spPr>
            <a:xfrm>
              <a:off x="3599832" y="921859"/>
              <a:ext cx="195580" cy="372745"/>
            </a:xfrm>
            <a:custGeom>
              <a:avLst/>
              <a:gdLst/>
              <a:ahLst/>
              <a:cxnLst/>
              <a:rect l="l" t="t" r="r" b="b"/>
              <a:pathLst>
                <a:path w="195580" h="372744">
                  <a:moveTo>
                    <a:pt x="0" y="106367"/>
                  </a:moveTo>
                  <a:lnTo>
                    <a:pt x="0" y="372342"/>
                  </a:lnTo>
                  <a:lnTo>
                    <a:pt x="195239" y="267086"/>
                  </a:lnTo>
                  <a:lnTo>
                    <a:pt x="195239" y="0"/>
                  </a:lnTo>
                  <a:lnTo>
                    <a:pt x="0" y="106367"/>
                  </a:lnTo>
                  <a:close/>
                </a:path>
              </a:pathLst>
            </a:custGeom>
            <a:ln w="3996">
              <a:solidFill>
                <a:srgbClr val="FFFFFF"/>
              </a:solidFill>
            </a:ln>
          </p:spPr>
          <p:txBody>
            <a:bodyPr wrap="square" lIns="0" tIns="0" rIns="0" bIns="0" rtlCol="0"/>
            <a:lstStyle/>
            <a:p>
              <a:endParaRPr/>
            </a:p>
          </p:txBody>
        </p:sp>
        <p:sp>
          <p:nvSpPr>
            <p:cNvPr id="165" name="object 165"/>
            <p:cNvSpPr/>
            <p:nvPr/>
          </p:nvSpPr>
          <p:spPr>
            <a:xfrm>
              <a:off x="3480401" y="856948"/>
              <a:ext cx="314960" cy="438150"/>
            </a:xfrm>
            <a:custGeom>
              <a:avLst/>
              <a:gdLst/>
              <a:ahLst/>
              <a:cxnLst/>
              <a:rect l="l" t="t" r="r" b="b"/>
              <a:pathLst>
                <a:path w="314960" h="438150">
                  <a:moveTo>
                    <a:pt x="314669" y="64909"/>
                  </a:moveTo>
                  <a:lnTo>
                    <a:pt x="193685" y="0"/>
                  </a:lnTo>
                  <a:lnTo>
                    <a:pt x="0" y="105589"/>
                  </a:lnTo>
                  <a:lnTo>
                    <a:pt x="110" y="376899"/>
                  </a:lnTo>
                  <a:lnTo>
                    <a:pt x="25452" y="399105"/>
                  </a:lnTo>
                  <a:lnTo>
                    <a:pt x="54248" y="416829"/>
                  </a:lnTo>
                  <a:lnTo>
                    <a:pt x="85833" y="429760"/>
                  </a:lnTo>
                  <a:lnTo>
                    <a:pt x="119541" y="437586"/>
                  </a:lnTo>
                  <a:lnTo>
                    <a:pt x="314669" y="331996"/>
                  </a:lnTo>
                  <a:lnTo>
                    <a:pt x="314669" y="64909"/>
                  </a:lnTo>
                  <a:close/>
                </a:path>
              </a:pathLst>
            </a:custGeom>
            <a:ln w="11104">
              <a:solidFill>
                <a:srgbClr val="000000"/>
              </a:solidFill>
            </a:ln>
          </p:spPr>
          <p:txBody>
            <a:bodyPr wrap="square" lIns="0" tIns="0" rIns="0" bIns="0" rtlCol="0"/>
            <a:lstStyle/>
            <a:p>
              <a:endParaRPr/>
            </a:p>
          </p:txBody>
        </p:sp>
        <p:sp>
          <p:nvSpPr>
            <p:cNvPr id="166" name="object 166"/>
            <p:cNvSpPr/>
            <p:nvPr/>
          </p:nvSpPr>
          <p:spPr>
            <a:xfrm>
              <a:off x="3524467" y="1125592"/>
              <a:ext cx="21865" cy="26897"/>
            </a:xfrm>
            <a:prstGeom prst="rect">
              <a:avLst/>
            </a:prstGeom>
            <a:blipFill>
              <a:blip r:embed="rId64" cstate="print"/>
              <a:stretch>
                <a:fillRect/>
              </a:stretch>
            </a:blipFill>
          </p:spPr>
          <p:txBody>
            <a:bodyPr wrap="square" lIns="0" tIns="0" rIns="0" bIns="0" rtlCol="0"/>
            <a:lstStyle/>
            <a:p>
              <a:endParaRPr/>
            </a:p>
          </p:txBody>
        </p:sp>
        <p:sp>
          <p:nvSpPr>
            <p:cNvPr id="167" name="object 167"/>
            <p:cNvSpPr/>
            <p:nvPr/>
          </p:nvSpPr>
          <p:spPr>
            <a:xfrm>
              <a:off x="3524467" y="1125592"/>
              <a:ext cx="22225" cy="27305"/>
            </a:xfrm>
            <a:custGeom>
              <a:avLst/>
              <a:gdLst/>
              <a:ahLst/>
              <a:cxnLst/>
              <a:rect l="l" t="t" r="r" b="b"/>
              <a:pathLst>
                <a:path w="22225" h="27305">
                  <a:moveTo>
                    <a:pt x="19535" y="10336"/>
                  </a:moveTo>
                  <a:lnTo>
                    <a:pt x="17204" y="3779"/>
                  </a:lnTo>
                  <a:lnTo>
                    <a:pt x="11432" y="0"/>
                  </a:lnTo>
                  <a:lnTo>
                    <a:pt x="6659" y="1667"/>
                  </a:lnTo>
                  <a:lnTo>
                    <a:pt x="1886" y="3445"/>
                  </a:lnTo>
                  <a:lnTo>
                    <a:pt x="0" y="10114"/>
                  </a:lnTo>
                  <a:lnTo>
                    <a:pt x="2330" y="16560"/>
                  </a:lnTo>
                  <a:lnTo>
                    <a:pt x="4661" y="23007"/>
                  </a:lnTo>
                  <a:lnTo>
                    <a:pt x="10433" y="26897"/>
                  </a:lnTo>
                  <a:lnTo>
                    <a:pt x="15206" y="25119"/>
                  </a:lnTo>
                  <a:lnTo>
                    <a:pt x="19868" y="23452"/>
                  </a:lnTo>
                  <a:lnTo>
                    <a:pt x="21865" y="16783"/>
                  </a:lnTo>
                  <a:lnTo>
                    <a:pt x="19535" y="10336"/>
                  </a:lnTo>
                  <a:close/>
                </a:path>
              </a:pathLst>
            </a:custGeom>
            <a:ln w="3997">
              <a:solidFill>
                <a:srgbClr val="000000"/>
              </a:solidFill>
            </a:ln>
          </p:spPr>
          <p:txBody>
            <a:bodyPr wrap="square" lIns="0" tIns="0" rIns="0" bIns="0" rtlCol="0"/>
            <a:lstStyle/>
            <a:p>
              <a:endParaRPr/>
            </a:p>
          </p:txBody>
        </p:sp>
        <p:sp>
          <p:nvSpPr>
            <p:cNvPr id="168" name="object 168"/>
            <p:cNvSpPr/>
            <p:nvPr/>
          </p:nvSpPr>
          <p:spPr>
            <a:xfrm>
              <a:off x="3496493" y="1178832"/>
              <a:ext cx="87359" cy="80579"/>
            </a:xfrm>
            <a:prstGeom prst="rect">
              <a:avLst/>
            </a:prstGeom>
            <a:blipFill>
              <a:blip r:embed="rId65" cstate="print"/>
              <a:stretch>
                <a:fillRect/>
              </a:stretch>
            </a:blipFill>
          </p:spPr>
          <p:txBody>
            <a:bodyPr wrap="square" lIns="0" tIns="0" rIns="0" bIns="0" rtlCol="0"/>
            <a:lstStyle/>
            <a:p>
              <a:endParaRPr/>
            </a:p>
          </p:txBody>
        </p:sp>
        <p:sp>
          <p:nvSpPr>
            <p:cNvPr id="169" name="object 169"/>
            <p:cNvSpPr/>
            <p:nvPr/>
          </p:nvSpPr>
          <p:spPr>
            <a:xfrm>
              <a:off x="3496607" y="1013444"/>
              <a:ext cx="87630" cy="48895"/>
            </a:xfrm>
            <a:custGeom>
              <a:avLst/>
              <a:gdLst/>
              <a:ahLst/>
              <a:cxnLst/>
              <a:rect l="l" t="t" r="r" b="b"/>
              <a:pathLst>
                <a:path w="87630" h="48894">
                  <a:moveTo>
                    <a:pt x="3329" y="0"/>
                  </a:moveTo>
                  <a:lnTo>
                    <a:pt x="1664" y="111"/>
                  </a:lnTo>
                  <a:lnTo>
                    <a:pt x="110" y="1667"/>
                  </a:lnTo>
                  <a:lnTo>
                    <a:pt x="0" y="3112"/>
                  </a:lnTo>
                  <a:lnTo>
                    <a:pt x="110" y="4890"/>
                  </a:lnTo>
                  <a:lnTo>
                    <a:pt x="1220" y="6446"/>
                  </a:lnTo>
                  <a:lnTo>
                    <a:pt x="2885" y="7335"/>
                  </a:lnTo>
                  <a:lnTo>
                    <a:pt x="21017" y="20909"/>
                  </a:lnTo>
                  <a:lnTo>
                    <a:pt x="40637" y="32399"/>
                  </a:lnTo>
                  <a:lnTo>
                    <a:pt x="61527" y="41721"/>
                  </a:lnTo>
                  <a:lnTo>
                    <a:pt x="83467" y="48793"/>
                  </a:lnTo>
                  <a:lnTo>
                    <a:pt x="85798" y="48349"/>
                  </a:lnTo>
                  <a:lnTo>
                    <a:pt x="87130" y="46237"/>
                  </a:lnTo>
                  <a:lnTo>
                    <a:pt x="86686" y="44236"/>
                  </a:lnTo>
                  <a:lnTo>
                    <a:pt x="86242" y="42791"/>
                  </a:lnTo>
                  <a:lnTo>
                    <a:pt x="85021" y="41569"/>
                  </a:lnTo>
                  <a:lnTo>
                    <a:pt x="83467" y="41235"/>
                  </a:lnTo>
                  <a:lnTo>
                    <a:pt x="61957" y="34417"/>
                  </a:lnTo>
                  <a:lnTo>
                    <a:pt x="41498" y="25369"/>
                  </a:lnTo>
                  <a:lnTo>
                    <a:pt x="22266" y="14195"/>
                  </a:lnTo>
                  <a:lnTo>
                    <a:pt x="4439" y="1000"/>
                  </a:lnTo>
                  <a:lnTo>
                    <a:pt x="3329" y="0"/>
                  </a:lnTo>
                  <a:close/>
                </a:path>
              </a:pathLst>
            </a:custGeom>
            <a:solidFill>
              <a:srgbClr val="000000"/>
            </a:solidFill>
          </p:spPr>
          <p:txBody>
            <a:bodyPr wrap="square" lIns="0" tIns="0" rIns="0" bIns="0" rtlCol="0"/>
            <a:lstStyle/>
            <a:p>
              <a:endParaRPr/>
            </a:p>
          </p:txBody>
        </p:sp>
        <p:sp>
          <p:nvSpPr>
            <p:cNvPr id="170" name="object 170"/>
            <p:cNvSpPr/>
            <p:nvPr/>
          </p:nvSpPr>
          <p:spPr>
            <a:xfrm>
              <a:off x="3496496" y="1013444"/>
              <a:ext cx="87630" cy="48895"/>
            </a:xfrm>
            <a:custGeom>
              <a:avLst/>
              <a:gdLst/>
              <a:ahLst/>
              <a:cxnLst/>
              <a:rect l="l" t="t" r="r" b="b"/>
              <a:pathLst>
                <a:path w="87630" h="48894">
                  <a:moveTo>
                    <a:pt x="2996" y="7335"/>
                  </a:moveTo>
                  <a:lnTo>
                    <a:pt x="21128" y="20909"/>
                  </a:lnTo>
                  <a:lnTo>
                    <a:pt x="40748" y="32399"/>
                  </a:lnTo>
                  <a:lnTo>
                    <a:pt x="61638" y="41721"/>
                  </a:lnTo>
                  <a:lnTo>
                    <a:pt x="83578" y="48793"/>
                  </a:lnTo>
                  <a:lnTo>
                    <a:pt x="85909" y="48349"/>
                  </a:lnTo>
                  <a:lnTo>
                    <a:pt x="87241" y="46237"/>
                  </a:lnTo>
                  <a:lnTo>
                    <a:pt x="86797" y="44236"/>
                  </a:lnTo>
                  <a:lnTo>
                    <a:pt x="86353" y="42791"/>
                  </a:lnTo>
                  <a:lnTo>
                    <a:pt x="85132" y="41569"/>
                  </a:lnTo>
                  <a:lnTo>
                    <a:pt x="83578" y="41235"/>
                  </a:lnTo>
                  <a:lnTo>
                    <a:pt x="62068" y="34417"/>
                  </a:lnTo>
                  <a:lnTo>
                    <a:pt x="41609" y="25369"/>
                  </a:lnTo>
                  <a:lnTo>
                    <a:pt x="22377" y="14195"/>
                  </a:lnTo>
                  <a:lnTo>
                    <a:pt x="4550" y="1000"/>
                  </a:lnTo>
                  <a:lnTo>
                    <a:pt x="3440" y="0"/>
                  </a:lnTo>
                  <a:lnTo>
                    <a:pt x="1775" y="111"/>
                  </a:lnTo>
                  <a:lnTo>
                    <a:pt x="776" y="1111"/>
                  </a:lnTo>
                  <a:lnTo>
                    <a:pt x="221" y="1667"/>
                  </a:lnTo>
                  <a:lnTo>
                    <a:pt x="0" y="2445"/>
                  </a:lnTo>
                  <a:lnTo>
                    <a:pt x="110" y="3112"/>
                  </a:lnTo>
                  <a:lnTo>
                    <a:pt x="221" y="4890"/>
                  </a:lnTo>
                  <a:lnTo>
                    <a:pt x="1331" y="6446"/>
                  </a:lnTo>
                  <a:lnTo>
                    <a:pt x="2996" y="7335"/>
                  </a:lnTo>
                  <a:close/>
                </a:path>
              </a:pathLst>
            </a:custGeom>
            <a:ln w="3999">
              <a:solidFill>
                <a:srgbClr val="000000"/>
              </a:solidFill>
            </a:ln>
          </p:spPr>
          <p:txBody>
            <a:bodyPr wrap="square" lIns="0" tIns="0" rIns="0" bIns="0" rtlCol="0"/>
            <a:lstStyle/>
            <a:p>
              <a:endParaRPr/>
            </a:p>
          </p:txBody>
        </p:sp>
        <p:sp>
          <p:nvSpPr>
            <p:cNvPr id="171" name="object 171"/>
            <p:cNvSpPr/>
            <p:nvPr/>
          </p:nvSpPr>
          <p:spPr>
            <a:xfrm>
              <a:off x="3520137" y="1037326"/>
              <a:ext cx="26860" cy="15574"/>
            </a:xfrm>
            <a:prstGeom prst="rect">
              <a:avLst/>
            </a:prstGeom>
            <a:blipFill>
              <a:blip r:embed="rId66" cstate="print"/>
              <a:stretch>
                <a:fillRect/>
              </a:stretch>
            </a:blipFill>
          </p:spPr>
          <p:txBody>
            <a:bodyPr wrap="square" lIns="0" tIns="0" rIns="0" bIns="0" rtlCol="0"/>
            <a:lstStyle/>
            <a:p>
              <a:endParaRPr/>
            </a:p>
          </p:txBody>
        </p:sp>
        <p:sp>
          <p:nvSpPr>
            <p:cNvPr id="172" name="object 172"/>
            <p:cNvSpPr/>
            <p:nvPr/>
          </p:nvSpPr>
          <p:spPr>
            <a:xfrm>
              <a:off x="3520138" y="1037327"/>
              <a:ext cx="27305" cy="15875"/>
            </a:xfrm>
            <a:custGeom>
              <a:avLst/>
              <a:gdLst/>
              <a:ahLst/>
              <a:cxnLst/>
              <a:rect l="l" t="t" r="r" b="b"/>
              <a:pathLst>
                <a:path w="27305" h="15875">
                  <a:moveTo>
                    <a:pt x="26860" y="15129"/>
                  </a:moveTo>
                  <a:lnTo>
                    <a:pt x="22237" y="6390"/>
                  </a:lnTo>
                  <a:lnTo>
                    <a:pt x="16177" y="1236"/>
                  </a:lnTo>
                  <a:lnTo>
                    <a:pt x="9410" y="0"/>
                  </a:lnTo>
                  <a:lnTo>
                    <a:pt x="2663" y="3014"/>
                  </a:lnTo>
                  <a:lnTo>
                    <a:pt x="0" y="8349"/>
                  </a:lnTo>
                  <a:lnTo>
                    <a:pt x="6437" y="13796"/>
                  </a:lnTo>
                  <a:lnTo>
                    <a:pt x="17093" y="15129"/>
                  </a:lnTo>
                  <a:lnTo>
                    <a:pt x="20311" y="15574"/>
                  </a:lnTo>
                  <a:lnTo>
                    <a:pt x="23641" y="15574"/>
                  </a:lnTo>
                  <a:lnTo>
                    <a:pt x="26860" y="15129"/>
                  </a:lnTo>
                  <a:close/>
                </a:path>
              </a:pathLst>
            </a:custGeom>
            <a:ln w="3175">
              <a:solidFill>
                <a:srgbClr val="FFFFFF"/>
              </a:solidFill>
            </a:ln>
          </p:spPr>
          <p:txBody>
            <a:bodyPr wrap="square" lIns="0" tIns="0" rIns="0" bIns="0" rtlCol="0"/>
            <a:lstStyle/>
            <a:p>
              <a:endParaRPr/>
            </a:p>
          </p:txBody>
        </p:sp>
        <p:sp>
          <p:nvSpPr>
            <p:cNvPr id="173" name="object 173"/>
            <p:cNvSpPr/>
            <p:nvPr/>
          </p:nvSpPr>
          <p:spPr>
            <a:xfrm>
              <a:off x="3499825" y="1042897"/>
              <a:ext cx="80692" cy="62686"/>
            </a:xfrm>
            <a:prstGeom prst="rect">
              <a:avLst/>
            </a:prstGeom>
            <a:blipFill>
              <a:blip r:embed="rId67" cstate="print"/>
              <a:stretch>
                <a:fillRect/>
              </a:stretch>
            </a:blipFill>
          </p:spPr>
          <p:txBody>
            <a:bodyPr wrap="square" lIns="0" tIns="0" rIns="0" bIns="0" rtlCol="0"/>
            <a:lstStyle/>
            <a:p>
              <a:endParaRPr/>
            </a:p>
          </p:txBody>
        </p:sp>
        <p:sp>
          <p:nvSpPr>
            <p:cNvPr id="174" name="object 174"/>
            <p:cNvSpPr/>
            <p:nvPr/>
          </p:nvSpPr>
          <p:spPr>
            <a:xfrm>
              <a:off x="3499825" y="1047121"/>
              <a:ext cx="81280" cy="46990"/>
            </a:xfrm>
            <a:custGeom>
              <a:avLst/>
              <a:gdLst/>
              <a:ahLst/>
              <a:cxnLst/>
              <a:rect l="l" t="t" r="r" b="b"/>
              <a:pathLst>
                <a:path w="81280" h="46990">
                  <a:moveTo>
                    <a:pt x="0" y="0"/>
                  </a:moveTo>
                  <a:lnTo>
                    <a:pt x="37682" y="30412"/>
                  </a:lnTo>
                  <a:lnTo>
                    <a:pt x="80692" y="46681"/>
                  </a:lnTo>
                  <a:lnTo>
                    <a:pt x="80692" y="41457"/>
                  </a:lnTo>
                  <a:lnTo>
                    <a:pt x="58828" y="34136"/>
                  </a:lnTo>
                  <a:lnTo>
                    <a:pt x="37973" y="24730"/>
                  </a:lnTo>
                  <a:lnTo>
                    <a:pt x="18305" y="13323"/>
                  </a:lnTo>
                  <a:lnTo>
                    <a:pt x="0" y="0"/>
                  </a:lnTo>
                  <a:close/>
                </a:path>
              </a:pathLst>
            </a:custGeom>
            <a:solidFill>
              <a:srgbClr val="000000"/>
            </a:solidFill>
          </p:spPr>
          <p:txBody>
            <a:bodyPr wrap="square" lIns="0" tIns="0" rIns="0" bIns="0" rtlCol="0"/>
            <a:lstStyle/>
            <a:p>
              <a:endParaRPr/>
            </a:p>
          </p:txBody>
        </p:sp>
        <p:sp>
          <p:nvSpPr>
            <p:cNvPr id="175" name="object 175"/>
            <p:cNvSpPr/>
            <p:nvPr/>
          </p:nvSpPr>
          <p:spPr>
            <a:xfrm>
              <a:off x="3499825" y="1042565"/>
              <a:ext cx="81280" cy="62865"/>
            </a:xfrm>
            <a:custGeom>
              <a:avLst/>
              <a:gdLst/>
              <a:ahLst/>
              <a:cxnLst/>
              <a:rect l="l" t="t" r="r" b="b"/>
              <a:pathLst>
                <a:path w="81280" h="62865">
                  <a:moveTo>
                    <a:pt x="0" y="0"/>
                  </a:moveTo>
                  <a:lnTo>
                    <a:pt x="0" y="21117"/>
                  </a:lnTo>
                  <a:lnTo>
                    <a:pt x="18305" y="34441"/>
                  </a:lnTo>
                  <a:lnTo>
                    <a:pt x="37973" y="45848"/>
                  </a:lnTo>
                  <a:lnTo>
                    <a:pt x="58828" y="55254"/>
                  </a:lnTo>
                  <a:lnTo>
                    <a:pt x="80692" y="62575"/>
                  </a:lnTo>
                </a:path>
              </a:pathLst>
            </a:custGeom>
            <a:ln w="3999">
              <a:solidFill>
                <a:srgbClr val="FFFFFF"/>
              </a:solidFill>
            </a:ln>
          </p:spPr>
          <p:txBody>
            <a:bodyPr wrap="square" lIns="0" tIns="0" rIns="0" bIns="0" rtlCol="0"/>
            <a:lstStyle/>
            <a:p>
              <a:endParaRPr/>
            </a:p>
          </p:txBody>
        </p:sp>
        <p:sp>
          <p:nvSpPr>
            <p:cNvPr id="176" name="object 176"/>
            <p:cNvSpPr/>
            <p:nvPr/>
          </p:nvSpPr>
          <p:spPr>
            <a:xfrm>
              <a:off x="3499825" y="1043343"/>
              <a:ext cx="81280" cy="62865"/>
            </a:xfrm>
            <a:custGeom>
              <a:avLst/>
              <a:gdLst/>
              <a:ahLst/>
              <a:cxnLst/>
              <a:rect l="l" t="t" r="r" b="b"/>
              <a:pathLst>
                <a:path w="81280" h="62865">
                  <a:moveTo>
                    <a:pt x="80692" y="62575"/>
                  </a:moveTo>
                  <a:lnTo>
                    <a:pt x="80692" y="41457"/>
                  </a:lnTo>
                  <a:lnTo>
                    <a:pt x="58844" y="34011"/>
                  </a:lnTo>
                  <a:lnTo>
                    <a:pt x="38015" y="24563"/>
                  </a:lnTo>
                  <a:lnTo>
                    <a:pt x="18352" y="13198"/>
                  </a:lnTo>
                  <a:lnTo>
                    <a:pt x="0" y="0"/>
                  </a:lnTo>
                </a:path>
              </a:pathLst>
            </a:custGeom>
            <a:ln w="3999">
              <a:solidFill>
                <a:srgbClr val="000000"/>
              </a:solidFill>
            </a:ln>
          </p:spPr>
          <p:txBody>
            <a:bodyPr wrap="square" lIns="0" tIns="0" rIns="0" bIns="0" rtlCol="0"/>
            <a:lstStyle/>
            <a:p>
              <a:endParaRPr/>
            </a:p>
          </p:txBody>
        </p:sp>
        <p:sp>
          <p:nvSpPr>
            <p:cNvPr id="177" name="object 177"/>
            <p:cNvSpPr/>
            <p:nvPr/>
          </p:nvSpPr>
          <p:spPr>
            <a:xfrm>
              <a:off x="3647449" y="1268971"/>
              <a:ext cx="136525" cy="40640"/>
            </a:xfrm>
            <a:custGeom>
              <a:avLst/>
              <a:gdLst/>
              <a:ahLst/>
              <a:cxnLst/>
              <a:rect l="l" t="t" r="r" b="b"/>
              <a:pathLst>
                <a:path w="136525" h="40640">
                  <a:moveTo>
                    <a:pt x="68261" y="0"/>
                  </a:moveTo>
                  <a:lnTo>
                    <a:pt x="41674" y="1597"/>
                  </a:lnTo>
                  <a:lnTo>
                    <a:pt x="19978" y="5946"/>
                  </a:lnTo>
                  <a:lnTo>
                    <a:pt x="5358" y="12379"/>
                  </a:lnTo>
                  <a:lnTo>
                    <a:pt x="0" y="20228"/>
                  </a:lnTo>
                  <a:lnTo>
                    <a:pt x="5358" y="28078"/>
                  </a:lnTo>
                  <a:lnTo>
                    <a:pt x="19978" y="34511"/>
                  </a:lnTo>
                  <a:lnTo>
                    <a:pt x="41674" y="38859"/>
                  </a:lnTo>
                  <a:lnTo>
                    <a:pt x="68261" y="40457"/>
                  </a:lnTo>
                  <a:lnTo>
                    <a:pt x="94784" y="38859"/>
                  </a:lnTo>
                  <a:lnTo>
                    <a:pt x="116447" y="34511"/>
                  </a:lnTo>
                  <a:lnTo>
                    <a:pt x="131054" y="28078"/>
                  </a:lnTo>
                  <a:lnTo>
                    <a:pt x="136412" y="20228"/>
                  </a:lnTo>
                  <a:lnTo>
                    <a:pt x="131054" y="12379"/>
                  </a:lnTo>
                  <a:lnTo>
                    <a:pt x="116447" y="5946"/>
                  </a:lnTo>
                  <a:lnTo>
                    <a:pt x="94784" y="1597"/>
                  </a:lnTo>
                  <a:lnTo>
                    <a:pt x="68261" y="0"/>
                  </a:lnTo>
                  <a:close/>
                </a:path>
              </a:pathLst>
            </a:custGeom>
            <a:solidFill>
              <a:srgbClr val="DCD2B8"/>
            </a:solidFill>
          </p:spPr>
          <p:txBody>
            <a:bodyPr wrap="square" lIns="0" tIns="0" rIns="0" bIns="0" rtlCol="0"/>
            <a:lstStyle/>
            <a:p>
              <a:endParaRPr/>
            </a:p>
          </p:txBody>
        </p:sp>
        <p:sp>
          <p:nvSpPr>
            <p:cNvPr id="178" name="object 178"/>
            <p:cNvSpPr/>
            <p:nvPr/>
          </p:nvSpPr>
          <p:spPr>
            <a:xfrm>
              <a:off x="3626470" y="1141374"/>
              <a:ext cx="157390" cy="153160"/>
            </a:xfrm>
            <a:prstGeom prst="rect">
              <a:avLst/>
            </a:prstGeom>
            <a:blipFill>
              <a:blip r:embed="rId68" cstate="print"/>
              <a:stretch>
                <a:fillRect/>
              </a:stretch>
            </a:blipFill>
          </p:spPr>
          <p:txBody>
            <a:bodyPr wrap="square" lIns="0" tIns="0" rIns="0" bIns="0" rtlCol="0"/>
            <a:lstStyle/>
            <a:p>
              <a:endParaRPr/>
            </a:p>
          </p:txBody>
        </p:sp>
        <p:sp>
          <p:nvSpPr>
            <p:cNvPr id="179" name="object 179"/>
            <p:cNvSpPr/>
            <p:nvPr/>
          </p:nvSpPr>
          <p:spPr>
            <a:xfrm>
              <a:off x="3626470" y="1141374"/>
              <a:ext cx="157480" cy="153670"/>
            </a:xfrm>
            <a:custGeom>
              <a:avLst/>
              <a:gdLst/>
              <a:ahLst/>
              <a:cxnLst/>
              <a:rect l="l" t="t" r="r" b="b"/>
              <a:pathLst>
                <a:path w="157480" h="153669">
                  <a:moveTo>
                    <a:pt x="157390" y="76580"/>
                  </a:moveTo>
                  <a:lnTo>
                    <a:pt x="151196" y="46749"/>
                  </a:lnTo>
                  <a:lnTo>
                    <a:pt x="134317" y="22410"/>
                  </a:lnTo>
                  <a:lnTo>
                    <a:pt x="109300" y="6010"/>
                  </a:lnTo>
                  <a:lnTo>
                    <a:pt x="78695" y="0"/>
                  </a:lnTo>
                  <a:lnTo>
                    <a:pt x="48090" y="6010"/>
                  </a:lnTo>
                  <a:lnTo>
                    <a:pt x="23072" y="22410"/>
                  </a:lnTo>
                  <a:lnTo>
                    <a:pt x="6193" y="46749"/>
                  </a:lnTo>
                  <a:lnTo>
                    <a:pt x="0" y="76580"/>
                  </a:lnTo>
                  <a:lnTo>
                    <a:pt x="6193" y="106411"/>
                  </a:lnTo>
                  <a:lnTo>
                    <a:pt x="23072" y="130750"/>
                  </a:lnTo>
                  <a:lnTo>
                    <a:pt x="48090" y="147150"/>
                  </a:lnTo>
                  <a:lnTo>
                    <a:pt x="78695" y="153160"/>
                  </a:lnTo>
                  <a:lnTo>
                    <a:pt x="109300" y="147150"/>
                  </a:lnTo>
                  <a:lnTo>
                    <a:pt x="134317" y="130750"/>
                  </a:lnTo>
                  <a:lnTo>
                    <a:pt x="151196" y="106411"/>
                  </a:lnTo>
                  <a:lnTo>
                    <a:pt x="157390" y="76580"/>
                  </a:lnTo>
                  <a:close/>
                </a:path>
              </a:pathLst>
            </a:custGeom>
            <a:ln w="3998">
              <a:solidFill>
                <a:srgbClr val="383871"/>
              </a:solidFill>
            </a:ln>
          </p:spPr>
          <p:txBody>
            <a:bodyPr wrap="square" lIns="0" tIns="0" rIns="0" bIns="0" rtlCol="0"/>
            <a:lstStyle/>
            <a:p>
              <a:endParaRPr/>
            </a:p>
          </p:txBody>
        </p:sp>
        <p:sp>
          <p:nvSpPr>
            <p:cNvPr id="180" name="object 180"/>
            <p:cNvSpPr/>
            <p:nvPr/>
          </p:nvSpPr>
          <p:spPr>
            <a:xfrm>
              <a:off x="3702135" y="1148905"/>
              <a:ext cx="34925" cy="31115"/>
            </a:xfrm>
            <a:custGeom>
              <a:avLst/>
              <a:gdLst/>
              <a:ahLst/>
              <a:cxnLst/>
              <a:rect l="l" t="t" r="r" b="b"/>
              <a:pathLst>
                <a:path w="34925" h="31115">
                  <a:moveTo>
                    <a:pt x="34" y="11253"/>
                  </a:moveTo>
                  <a:lnTo>
                    <a:pt x="2814" y="5724"/>
                  </a:lnTo>
                  <a:lnTo>
                    <a:pt x="7707" y="1861"/>
                  </a:lnTo>
                  <a:lnTo>
                    <a:pt x="14035" y="0"/>
                  </a:lnTo>
                  <a:lnTo>
                    <a:pt x="21123" y="472"/>
                  </a:lnTo>
                  <a:lnTo>
                    <a:pt x="27582" y="3304"/>
                  </a:lnTo>
                  <a:lnTo>
                    <a:pt x="32334" y="7877"/>
                  </a:lnTo>
                  <a:lnTo>
                    <a:pt x="34921" y="13554"/>
                  </a:lnTo>
                  <a:lnTo>
                    <a:pt x="34886" y="19700"/>
                  </a:lnTo>
                  <a:lnTo>
                    <a:pt x="32106" y="25166"/>
                  </a:lnTo>
                  <a:lnTo>
                    <a:pt x="27214" y="28995"/>
                  </a:lnTo>
                  <a:lnTo>
                    <a:pt x="20886" y="30845"/>
                  </a:lnTo>
                  <a:lnTo>
                    <a:pt x="13797" y="30370"/>
                  </a:lnTo>
                  <a:lnTo>
                    <a:pt x="7339" y="27555"/>
                  </a:lnTo>
                  <a:lnTo>
                    <a:pt x="2587" y="23021"/>
                  </a:lnTo>
                  <a:lnTo>
                    <a:pt x="0" y="17382"/>
                  </a:lnTo>
                  <a:lnTo>
                    <a:pt x="34" y="11253"/>
                  </a:lnTo>
                  <a:close/>
                </a:path>
              </a:pathLst>
            </a:custGeom>
            <a:ln w="3998">
              <a:solidFill>
                <a:srgbClr val="383871"/>
              </a:solidFill>
            </a:ln>
          </p:spPr>
          <p:txBody>
            <a:bodyPr wrap="square" lIns="0" tIns="0" rIns="0" bIns="0" rtlCol="0"/>
            <a:lstStyle/>
            <a:p>
              <a:endParaRPr/>
            </a:p>
          </p:txBody>
        </p:sp>
        <p:sp>
          <p:nvSpPr>
            <p:cNvPr id="181" name="object 181"/>
            <p:cNvSpPr/>
            <p:nvPr/>
          </p:nvSpPr>
          <p:spPr>
            <a:xfrm>
              <a:off x="3676981" y="1146369"/>
              <a:ext cx="77470" cy="66675"/>
            </a:xfrm>
            <a:custGeom>
              <a:avLst/>
              <a:gdLst/>
              <a:ahLst/>
              <a:cxnLst/>
              <a:rect l="l" t="t" r="r" b="b"/>
              <a:pathLst>
                <a:path w="77469" h="66675">
                  <a:moveTo>
                    <a:pt x="1434" y="19568"/>
                  </a:moveTo>
                  <a:lnTo>
                    <a:pt x="8730" y="8822"/>
                  </a:lnTo>
                  <a:lnTo>
                    <a:pt x="20261" y="2118"/>
                  </a:lnTo>
                  <a:lnTo>
                    <a:pt x="34477" y="0"/>
                  </a:lnTo>
                  <a:lnTo>
                    <a:pt x="49827" y="3007"/>
                  </a:lnTo>
                  <a:lnTo>
                    <a:pt x="63487" y="10729"/>
                  </a:lnTo>
                  <a:lnTo>
                    <a:pt x="72942" y="21597"/>
                  </a:lnTo>
                  <a:lnTo>
                    <a:pt x="77361" y="34174"/>
                  </a:lnTo>
                  <a:lnTo>
                    <a:pt x="75911" y="47022"/>
                  </a:lnTo>
                  <a:lnTo>
                    <a:pt x="68662" y="57768"/>
                  </a:lnTo>
                  <a:lnTo>
                    <a:pt x="57125" y="64472"/>
                  </a:lnTo>
                  <a:lnTo>
                    <a:pt x="42883" y="66591"/>
                  </a:lnTo>
                  <a:lnTo>
                    <a:pt x="27517" y="63583"/>
                  </a:lnTo>
                  <a:lnTo>
                    <a:pt x="13905" y="55861"/>
                  </a:lnTo>
                  <a:lnTo>
                    <a:pt x="4444" y="44993"/>
                  </a:lnTo>
                  <a:lnTo>
                    <a:pt x="0" y="32416"/>
                  </a:lnTo>
                  <a:lnTo>
                    <a:pt x="1434" y="19568"/>
                  </a:lnTo>
                  <a:close/>
                </a:path>
              </a:pathLst>
            </a:custGeom>
            <a:ln w="3998">
              <a:solidFill>
                <a:srgbClr val="383871"/>
              </a:solidFill>
            </a:ln>
          </p:spPr>
          <p:txBody>
            <a:bodyPr wrap="square" lIns="0" tIns="0" rIns="0" bIns="0" rtlCol="0"/>
            <a:lstStyle/>
            <a:p>
              <a:endParaRPr/>
            </a:p>
          </p:txBody>
        </p:sp>
        <p:sp>
          <p:nvSpPr>
            <p:cNvPr id="182" name="object 182"/>
            <p:cNvSpPr/>
            <p:nvPr/>
          </p:nvSpPr>
          <p:spPr>
            <a:xfrm>
              <a:off x="3641788" y="1141561"/>
              <a:ext cx="137795" cy="114935"/>
            </a:xfrm>
            <a:custGeom>
              <a:avLst/>
              <a:gdLst/>
              <a:ahLst/>
              <a:cxnLst/>
              <a:rect l="l" t="t" r="r" b="b"/>
              <a:pathLst>
                <a:path w="137794" h="114934">
                  <a:moveTo>
                    <a:pt x="0" y="43717"/>
                  </a:moveTo>
                  <a:lnTo>
                    <a:pt x="9705" y="22837"/>
                  </a:lnTo>
                  <a:lnTo>
                    <a:pt x="27942" y="7802"/>
                  </a:lnTo>
                  <a:lnTo>
                    <a:pt x="52132" y="0"/>
                  </a:lnTo>
                  <a:lnTo>
                    <a:pt x="79694" y="814"/>
                  </a:lnTo>
                  <a:lnTo>
                    <a:pt x="105521" y="10503"/>
                  </a:lnTo>
                  <a:lnTo>
                    <a:pt x="124979" y="26892"/>
                  </a:lnTo>
                  <a:lnTo>
                    <a:pt x="136197" y="47720"/>
                  </a:lnTo>
                  <a:lnTo>
                    <a:pt x="137300" y="70726"/>
                  </a:lnTo>
                  <a:lnTo>
                    <a:pt x="127595" y="91652"/>
                  </a:lnTo>
                  <a:lnTo>
                    <a:pt x="109357" y="106682"/>
                  </a:lnTo>
                  <a:lnTo>
                    <a:pt x="85167" y="114458"/>
                  </a:lnTo>
                  <a:lnTo>
                    <a:pt x="57606" y="113628"/>
                  </a:lnTo>
                  <a:lnTo>
                    <a:pt x="31732" y="103955"/>
                  </a:lnTo>
                  <a:lnTo>
                    <a:pt x="12278" y="87592"/>
                  </a:lnTo>
                  <a:lnTo>
                    <a:pt x="1087" y="66769"/>
                  </a:lnTo>
                  <a:lnTo>
                    <a:pt x="0" y="43717"/>
                  </a:lnTo>
                  <a:close/>
                </a:path>
              </a:pathLst>
            </a:custGeom>
            <a:ln w="3999">
              <a:solidFill>
                <a:srgbClr val="383871"/>
              </a:solidFill>
            </a:ln>
          </p:spPr>
          <p:txBody>
            <a:bodyPr wrap="square" lIns="0" tIns="0" rIns="0" bIns="0" rtlCol="0"/>
            <a:lstStyle/>
            <a:p>
              <a:endParaRPr/>
            </a:p>
          </p:txBody>
        </p:sp>
        <p:sp>
          <p:nvSpPr>
            <p:cNvPr id="183" name="object 183"/>
            <p:cNvSpPr/>
            <p:nvPr/>
          </p:nvSpPr>
          <p:spPr>
            <a:xfrm>
              <a:off x="3671413" y="1161825"/>
              <a:ext cx="65405" cy="132080"/>
            </a:xfrm>
            <a:custGeom>
              <a:avLst/>
              <a:gdLst/>
              <a:ahLst/>
              <a:cxnLst/>
              <a:rect l="l" t="t" r="r" b="b"/>
              <a:pathLst>
                <a:path w="65405" h="132080">
                  <a:moveTo>
                    <a:pt x="14772" y="130153"/>
                  </a:moveTo>
                  <a:lnTo>
                    <a:pt x="0" y="104033"/>
                  </a:lnTo>
                  <a:lnTo>
                    <a:pt x="1064" y="72745"/>
                  </a:lnTo>
                  <a:lnTo>
                    <a:pt x="17613" y="37623"/>
                  </a:lnTo>
                  <a:lnTo>
                    <a:pt x="49291" y="0"/>
                  </a:lnTo>
                  <a:lnTo>
                    <a:pt x="64590" y="42289"/>
                  </a:lnTo>
                  <a:lnTo>
                    <a:pt x="64872" y="79150"/>
                  </a:lnTo>
                  <a:lnTo>
                    <a:pt x="50400" y="109363"/>
                  </a:lnTo>
                  <a:lnTo>
                    <a:pt x="21432" y="131709"/>
                  </a:lnTo>
                </a:path>
              </a:pathLst>
            </a:custGeom>
            <a:ln w="3996">
              <a:solidFill>
                <a:srgbClr val="383871"/>
              </a:solidFill>
            </a:ln>
          </p:spPr>
          <p:txBody>
            <a:bodyPr wrap="square" lIns="0" tIns="0" rIns="0" bIns="0" rtlCol="0"/>
            <a:lstStyle/>
            <a:p>
              <a:endParaRPr/>
            </a:p>
          </p:txBody>
        </p:sp>
        <p:sp>
          <p:nvSpPr>
            <p:cNvPr id="184" name="object 184"/>
            <p:cNvSpPr/>
            <p:nvPr/>
          </p:nvSpPr>
          <p:spPr>
            <a:xfrm>
              <a:off x="3633565" y="1160237"/>
              <a:ext cx="142240" cy="106680"/>
            </a:xfrm>
            <a:custGeom>
              <a:avLst/>
              <a:gdLst/>
              <a:ahLst/>
              <a:cxnLst/>
              <a:rect l="l" t="t" r="r" b="b"/>
              <a:pathLst>
                <a:path w="142239" h="106680">
                  <a:moveTo>
                    <a:pt x="6335" y="98507"/>
                  </a:moveTo>
                  <a:lnTo>
                    <a:pt x="0" y="71413"/>
                  </a:lnTo>
                  <a:lnTo>
                    <a:pt x="4684" y="44976"/>
                  </a:lnTo>
                  <a:lnTo>
                    <a:pt x="19212" y="22186"/>
                  </a:lnTo>
                  <a:lnTo>
                    <a:pt x="42408" y="6033"/>
                  </a:lnTo>
                  <a:lnTo>
                    <a:pt x="53322" y="2243"/>
                  </a:lnTo>
                  <a:lnTo>
                    <a:pt x="64621" y="225"/>
                  </a:lnTo>
                  <a:lnTo>
                    <a:pt x="76107" y="0"/>
                  </a:lnTo>
                  <a:lnTo>
                    <a:pt x="87583" y="1587"/>
                  </a:lnTo>
                  <a:lnTo>
                    <a:pt x="113438" y="13118"/>
                  </a:lnTo>
                  <a:lnTo>
                    <a:pt x="132092" y="32736"/>
                  </a:lnTo>
                  <a:lnTo>
                    <a:pt x="141838" y="57730"/>
                  </a:lnTo>
                  <a:lnTo>
                    <a:pt x="140971" y="85392"/>
                  </a:lnTo>
                  <a:lnTo>
                    <a:pt x="139195" y="92727"/>
                  </a:lnTo>
                  <a:lnTo>
                    <a:pt x="136198" y="99730"/>
                  </a:lnTo>
                  <a:lnTo>
                    <a:pt x="132092" y="106176"/>
                  </a:lnTo>
                </a:path>
              </a:pathLst>
            </a:custGeom>
            <a:ln w="3999">
              <a:solidFill>
                <a:srgbClr val="383871"/>
              </a:solidFill>
            </a:ln>
          </p:spPr>
          <p:txBody>
            <a:bodyPr wrap="square" lIns="0" tIns="0" rIns="0" bIns="0" rtlCol="0"/>
            <a:lstStyle/>
            <a:p>
              <a:endParaRPr/>
            </a:p>
          </p:txBody>
        </p:sp>
        <p:sp>
          <p:nvSpPr>
            <p:cNvPr id="185" name="object 185"/>
            <p:cNvSpPr/>
            <p:nvPr/>
          </p:nvSpPr>
          <p:spPr>
            <a:xfrm>
              <a:off x="3694622" y="1141597"/>
              <a:ext cx="52705" cy="20955"/>
            </a:xfrm>
            <a:custGeom>
              <a:avLst/>
              <a:gdLst/>
              <a:ahLst/>
              <a:cxnLst/>
              <a:rect l="l" t="t" r="r" b="b"/>
              <a:pathLst>
                <a:path w="52705" h="20955">
                  <a:moveTo>
                    <a:pt x="52500" y="10003"/>
                  </a:moveTo>
                  <a:lnTo>
                    <a:pt x="44222" y="10446"/>
                  </a:lnTo>
                  <a:lnTo>
                    <a:pt x="36891" y="12379"/>
                  </a:lnTo>
                  <a:lnTo>
                    <a:pt x="30788" y="15708"/>
                  </a:lnTo>
                  <a:lnTo>
                    <a:pt x="26194" y="20339"/>
                  </a:lnTo>
                  <a:lnTo>
                    <a:pt x="20416" y="14301"/>
                  </a:lnTo>
                  <a:lnTo>
                    <a:pt x="14096" y="8877"/>
                  </a:lnTo>
                  <a:lnTo>
                    <a:pt x="7277" y="4100"/>
                  </a:lnTo>
                  <a:lnTo>
                    <a:pt x="0" y="0"/>
                  </a:lnTo>
                </a:path>
              </a:pathLst>
            </a:custGeom>
            <a:ln w="4000">
              <a:solidFill>
                <a:srgbClr val="383871"/>
              </a:solidFill>
            </a:ln>
          </p:spPr>
          <p:txBody>
            <a:bodyPr wrap="square" lIns="0" tIns="0" rIns="0" bIns="0" rtlCol="0"/>
            <a:lstStyle/>
            <a:p>
              <a:endParaRPr/>
            </a:p>
          </p:txBody>
        </p:sp>
        <p:sp>
          <p:nvSpPr>
            <p:cNvPr id="186" name="object 186"/>
            <p:cNvSpPr/>
            <p:nvPr/>
          </p:nvSpPr>
          <p:spPr>
            <a:xfrm>
              <a:off x="3626470" y="1141374"/>
              <a:ext cx="157480" cy="153670"/>
            </a:xfrm>
            <a:custGeom>
              <a:avLst/>
              <a:gdLst/>
              <a:ahLst/>
              <a:cxnLst/>
              <a:rect l="l" t="t" r="r" b="b"/>
              <a:pathLst>
                <a:path w="157480" h="153669">
                  <a:moveTo>
                    <a:pt x="157390" y="76580"/>
                  </a:moveTo>
                  <a:lnTo>
                    <a:pt x="151196" y="46749"/>
                  </a:lnTo>
                  <a:lnTo>
                    <a:pt x="134317" y="22410"/>
                  </a:lnTo>
                  <a:lnTo>
                    <a:pt x="109300" y="6010"/>
                  </a:lnTo>
                  <a:lnTo>
                    <a:pt x="78695" y="0"/>
                  </a:lnTo>
                  <a:lnTo>
                    <a:pt x="48090" y="6010"/>
                  </a:lnTo>
                  <a:lnTo>
                    <a:pt x="23072" y="22410"/>
                  </a:lnTo>
                  <a:lnTo>
                    <a:pt x="6193" y="46749"/>
                  </a:lnTo>
                  <a:lnTo>
                    <a:pt x="0" y="76580"/>
                  </a:lnTo>
                  <a:lnTo>
                    <a:pt x="6193" y="106411"/>
                  </a:lnTo>
                  <a:lnTo>
                    <a:pt x="23072" y="130750"/>
                  </a:lnTo>
                  <a:lnTo>
                    <a:pt x="48090" y="147150"/>
                  </a:lnTo>
                  <a:lnTo>
                    <a:pt x="78695" y="153160"/>
                  </a:lnTo>
                  <a:lnTo>
                    <a:pt x="109300" y="147150"/>
                  </a:lnTo>
                  <a:lnTo>
                    <a:pt x="134317" y="130750"/>
                  </a:lnTo>
                  <a:lnTo>
                    <a:pt x="151196" y="106411"/>
                  </a:lnTo>
                  <a:lnTo>
                    <a:pt x="157390" y="76580"/>
                  </a:lnTo>
                  <a:close/>
                </a:path>
              </a:pathLst>
            </a:custGeom>
            <a:ln w="11107">
              <a:solidFill>
                <a:srgbClr val="000000"/>
              </a:solidFill>
            </a:ln>
          </p:spPr>
          <p:txBody>
            <a:bodyPr wrap="square" lIns="0" tIns="0" rIns="0" bIns="0" rtlCol="0"/>
            <a:lstStyle/>
            <a:p>
              <a:endParaRPr/>
            </a:p>
          </p:txBody>
        </p:sp>
        <p:sp>
          <p:nvSpPr>
            <p:cNvPr id="187" name="object 187"/>
            <p:cNvSpPr/>
            <p:nvPr/>
          </p:nvSpPr>
          <p:spPr>
            <a:xfrm>
              <a:off x="6969068" y="3293217"/>
              <a:ext cx="379730" cy="241935"/>
            </a:xfrm>
            <a:custGeom>
              <a:avLst/>
              <a:gdLst/>
              <a:ahLst/>
              <a:cxnLst/>
              <a:rect l="l" t="t" r="r" b="b"/>
              <a:pathLst>
                <a:path w="379729" h="241935">
                  <a:moveTo>
                    <a:pt x="293247" y="0"/>
                  </a:moveTo>
                  <a:lnTo>
                    <a:pt x="0" y="241678"/>
                  </a:lnTo>
                  <a:lnTo>
                    <a:pt x="114324" y="241845"/>
                  </a:lnTo>
                  <a:lnTo>
                    <a:pt x="166769" y="239816"/>
                  </a:lnTo>
                  <a:lnTo>
                    <a:pt x="217739" y="230603"/>
                  </a:lnTo>
                  <a:lnTo>
                    <a:pt x="266316" y="214510"/>
                  </a:lnTo>
                  <a:lnTo>
                    <a:pt x="311585" y="191847"/>
                  </a:lnTo>
                  <a:lnTo>
                    <a:pt x="352629" y="162919"/>
                  </a:lnTo>
                  <a:lnTo>
                    <a:pt x="374696" y="127906"/>
                  </a:lnTo>
                  <a:lnTo>
                    <a:pt x="379573" y="89519"/>
                  </a:lnTo>
                  <a:lnTo>
                    <a:pt x="367676" y="52325"/>
                  </a:lnTo>
                  <a:lnTo>
                    <a:pt x="339421" y="20895"/>
                  </a:lnTo>
                  <a:lnTo>
                    <a:pt x="293247" y="0"/>
                  </a:lnTo>
                  <a:close/>
                </a:path>
              </a:pathLst>
            </a:custGeom>
            <a:solidFill>
              <a:srgbClr val="DCD2B8"/>
            </a:solidFill>
          </p:spPr>
          <p:txBody>
            <a:bodyPr wrap="square" lIns="0" tIns="0" rIns="0" bIns="0" rtlCol="0"/>
            <a:lstStyle/>
            <a:p>
              <a:endParaRPr/>
            </a:p>
          </p:txBody>
        </p:sp>
        <p:sp>
          <p:nvSpPr>
            <p:cNvPr id="188" name="object 188"/>
            <p:cNvSpPr/>
            <p:nvPr/>
          </p:nvSpPr>
          <p:spPr>
            <a:xfrm>
              <a:off x="6768279" y="2791131"/>
              <a:ext cx="534882" cy="743852"/>
            </a:xfrm>
            <a:prstGeom prst="rect">
              <a:avLst/>
            </a:prstGeom>
            <a:blipFill>
              <a:blip r:embed="rId69" cstate="print"/>
              <a:stretch>
                <a:fillRect/>
              </a:stretch>
            </a:blipFill>
          </p:spPr>
          <p:txBody>
            <a:bodyPr wrap="square" lIns="0" tIns="0" rIns="0" bIns="0" rtlCol="0"/>
            <a:lstStyle/>
            <a:p>
              <a:endParaRPr/>
            </a:p>
          </p:txBody>
        </p:sp>
        <p:sp>
          <p:nvSpPr>
            <p:cNvPr id="189" name="object 189"/>
            <p:cNvSpPr/>
            <p:nvPr/>
          </p:nvSpPr>
          <p:spPr>
            <a:xfrm>
              <a:off x="6768390" y="2970134"/>
              <a:ext cx="203200" cy="565150"/>
            </a:xfrm>
            <a:custGeom>
              <a:avLst/>
              <a:gdLst/>
              <a:ahLst/>
              <a:cxnLst/>
              <a:rect l="l" t="t" r="r" b="b"/>
              <a:pathLst>
                <a:path w="203200" h="565150">
                  <a:moveTo>
                    <a:pt x="203008" y="112103"/>
                  </a:moveTo>
                  <a:lnTo>
                    <a:pt x="156408" y="100428"/>
                  </a:lnTo>
                  <a:lnTo>
                    <a:pt x="112226" y="83062"/>
                  </a:lnTo>
                  <a:lnTo>
                    <a:pt x="71043" y="60323"/>
                  </a:lnTo>
                  <a:lnTo>
                    <a:pt x="33441" y="32529"/>
                  </a:lnTo>
                  <a:lnTo>
                    <a:pt x="0" y="0"/>
                  </a:lnTo>
                  <a:lnTo>
                    <a:pt x="0" y="461716"/>
                  </a:lnTo>
                  <a:lnTo>
                    <a:pt x="33974" y="492476"/>
                  </a:lnTo>
                  <a:lnTo>
                    <a:pt x="71842" y="518461"/>
                  </a:lnTo>
                  <a:lnTo>
                    <a:pt x="113025" y="539379"/>
                  </a:lnTo>
                  <a:lnTo>
                    <a:pt x="156940" y="554939"/>
                  </a:lnTo>
                  <a:lnTo>
                    <a:pt x="203008" y="564849"/>
                  </a:lnTo>
                  <a:lnTo>
                    <a:pt x="202897" y="112103"/>
                  </a:lnTo>
                </a:path>
              </a:pathLst>
            </a:custGeom>
            <a:ln w="3996">
              <a:solidFill>
                <a:srgbClr val="FFFFFF"/>
              </a:solidFill>
            </a:ln>
          </p:spPr>
          <p:txBody>
            <a:bodyPr wrap="square" lIns="0" tIns="0" rIns="0" bIns="0" rtlCol="0"/>
            <a:lstStyle/>
            <a:p>
              <a:endParaRPr/>
            </a:p>
          </p:txBody>
        </p:sp>
        <p:sp>
          <p:nvSpPr>
            <p:cNvPr id="190" name="object 190"/>
            <p:cNvSpPr/>
            <p:nvPr/>
          </p:nvSpPr>
          <p:spPr>
            <a:xfrm>
              <a:off x="6971289" y="2901401"/>
              <a:ext cx="331873" cy="633071"/>
            </a:xfrm>
            <a:prstGeom prst="rect">
              <a:avLst/>
            </a:prstGeom>
            <a:blipFill>
              <a:blip r:embed="rId70" cstate="print"/>
              <a:stretch>
                <a:fillRect/>
              </a:stretch>
            </a:blipFill>
          </p:spPr>
          <p:txBody>
            <a:bodyPr wrap="square" lIns="0" tIns="0" rIns="0" bIns="0" rtlCol="0"/>
            <a:lstStyle/>
            <a:p>
              <a:endParaRPr/>
            </a:p>
          </p:txBody>
        </p:sp>
        <p:sp>
          <p:nvSpPr>
            <p:cNvPr id="191" name="object 191"/>
            <p:cNvSpPr/>
            <p:nvPr/>
          </p:nvSpPr>
          <p:spPr>
            <a:xfrm>
              <a:off x="6971289" y="2901401"/>
              <a:ext cx="332105" cy="633095"/>
            </a:xfrm>
            <a:custGeom>
              <a:avLst/>
              <a:gdLst/>
              <a:ahLst/>
              <a:cxnLst/>
              <a:rect l="l" t="t" r="r" b="b"/>
              <a:pathLst>
                <a:path w="332104" h="633095">
                  <a:moveTo>
                    <a:pt x="0" y="180836"/>
                  </a:moveTo>
                  <a:lnTo>
                    <a:pt x="0" y="633071"/>
                  </a:lnTo>
                  <a:lnTo>
                    <a:pt x="331873" y="454013"/>
                  </a:lnTo>
                  <a:lnTo>
                    <a:pt x="331873" y="0"/>
                  </a:lnTo>
                  <a:lnTo>
                    <a:pt x="0" y="180836"/>
                  </a:lnTo>
                  <a:close/>
                </a:path>
              </a:pathLst>
            </a:custGeom>
            <a:ln w="3996">
              <a:solidFill>
                <a:srgbClr val="FFFFFF"/>
              </a:solidFill>
            </a:ln>
          </p:spPr>
          <p:txBody>
            <a:bodyPr wrap="square" lIns="0" tIns="0" rIns="0" bIns="0" rtlCol="0"/>
            <a:lstStyle/>
            <a:p>
              <a:endParaRPr/>
            </a:p>
          </p:txBody>
        </p:sp>
        <p:sp>
          <p:nvSpPr>
            <p:cNvPr id="192" name="object 192"/>
            <p:cNvSpPr/>
            <p:nvPr/>
          </p:nvSpPr>
          <p:spPr>
            <a:xfrm>
              <a:off x="6768280" y="2791131"/>
              <a:ext cx="535305" cy="744220"/>
            </a:xfrm>
            <a:custGeom>
              <a:avLst/>
              <a:gdLst/>
              <a:ahLst/>
              <a:cxnLst/>
              <a:rect l="l" t="t" r="r" b="b"/>
              <a:pathLst>
                <a:path w="535304" h="744220">
                  <a:moveTo>
                    <a:pt x="534882" y="110246"/>
                  </a:moveTo>
                  <a:lnTo>
                    <a:pt x="329209" y="0"/>
                  </a:lnTo>
                  <a:lnTo>
                    <a:pt x="0" y="179502"/>
                  </a:lnTo>
                  <a:lnTo>
                    <a:pt x="110" y="640696"/>
                  </a:lnTo>
                  <a:lnTo>
                    <a:pt x="34085" y="671462"/>
                  </a:lnTo>
                  <a:lnTo>
                    <a:pt x="71953" y="697449"/>
                  </a:lnTo>
                  <a:lnTo>
                    <a:pt x="113136" y="718367"/>
                  </a:lnTo>
                  <a:lnTo>
                    <a:pt x="157051" y="733924"/>
                  </a:lnTo>
                  <a:lnTo>
                    <a:pt x="203119" y="743830"/>
                  </a:lnTo>
                  <a:lnTo>
                    <a:pt x="534882" y="564260"/>
                  </a:lnTo>
                  <a:lnTo>
                    <a:pt x="534882" y="110246"/>
                  </a:lnTo>
                  <a:close/>
                </a:path>
              </a:pathLst>
            </a:custGeom>
            <a:ln w="11104">
              <a:solidFill>
                <a:srgbClr val="000000"/>
              </a:solidFill>
            </a:ln>
          </p:spPr>
          <p:txBody>
            <a:bodyPr wrap="square" lIns="0" tIns="0" rIns="0" bIns="0" rtlCol="0"/>
            <a:lstStyle/>
            <a:p>
              <a:endParaRPr/>
            </a:p>
          </p:txBody>
        </p:sp>
        <p:sp>
          <p:nvSpPr>
            <p:cNvPr id="193" name="object 193"/>
            <p:cNvSpPr/>
            <p:nvPr/>
          </p:nvSpPr>
          <p:spPr>
            <a:xfrm>
              <a:off x="6845423" y="3250198"/>
              <a:ext cx="32535" cy="40827"/>
            </a:xfrm>
            <a:prstGeom prst="rect">
              <a:avLst/>
            </a:prstGeom>
            <a:blipFill>
              <a:blip r:embed="rId71" cstate="print"/>
              <a:stretch>
                <a:fillRect/>
              </a:stretch>
            </a:blipFill>
          </p:spPr>
          <p:txBody>
            <a:bodyPr wrap="square" lIns="0" tIns="0" rIns="0" bIns="0" rtlCol="0"/>
            <a:lstStyle/>
            <a:p>
              <a:endParaRPr/>
            </a:p>
          </p:txBody>
        </p:sp>
        <p:sp>
          <p:nvSpPr>
            <p:cNvPr id="194" name="object 194"/>
            <p:cNvSpPr/>
            <p:nvPr/>
          </p:nvSpPr>
          <p:spPr>
            <a:xfrm>
              <a:off x="6845422" y="3250198"/>
              <a:ext cx="33020" cy="41275"/>
            </a:xfrm>
            <a:custGeom>
              <a:avLst/>
              <a:gdLst/>
              <a:ahLst/>
              <a:cxnLst/>
              <a:rect l="l" t="t" r="r" b="b"/>
              <a:pathLst>
                <a:path w="33020" h="41275">
                  <a:moveTo>
                    <a:pt x="30854" y="15087"/>
                  </a:moveTo>
                  <a:lnTo>
                    <a:pt x="26893" y="7759"/>
                  </a:lnTo>
                  <a:lnTo>
                    <a:pt x="21475" y="2573"/>
                  </a:lnTo>
                  <a:lnTo>
                    <a:pt x="15308" y="0"/>
                  </a:lnTo>
                  <a:lnTo>
                    <a:pt x="9099" y="505"/>
                  </a:lnTo>
                  <a:lnTo>
                    <a:pt x="3957" y="4144"/>
                  </a:lnTo>
                  <a:lnTo>
                    <a:pt x="844" y="10102"/>
                  </a:lnTo>
                  <a:lnTo>
                    <a:pt x="0" y="17570"/>
                  </a:lnTo>
                  <a:lnTo>
                    <a:pt x="1663" y="25735"/>
                  </a:lnTo>
                  <a:lnTo>
                    <a:pt x="5626" y="33065"/>
                  </a:lnTo>
                  <a:lnTo>
                    <a:pt x="11056" y="38253"/>
                  </a:lnTo>
                  <a:lnTo>
                    <a:pt x="17256" y="40827"/>
                  </a:lnTo>
                  <a:lnTo>
                    <a:pt x="23529" y="40318"/>
                  </a:lnTo>
                  <a:lnTo>
                    <a:pt x="28653" y="36685"/>
                  </a:lnTo>
                  <a:lnTo>
                    <a:pt x="31728" y="30728"/>
                  </a:lnTo>
                  <a:lnTo>
                    <a:pt x="32535" y="23259"/>
                  </a:lnTo>
                  <a:lnTo>
                    <a:pt x="30854" y="15087"/>
                  </a:lnTo>
                  <a:close/>
                </a:path>
              </a:pathLst>
            </a:custGeom>
            <a:ln w="3997">
              <a:solidFill>
                <a:srgbClr val="000000"/>
              </a:solidFill>
            </a:ln>
          </p:spPr>
          <p:txBody>
            <a:bodyPr wrap="square" lIns="0" tIns="0" rIns="0" bIns="0" rtlCol="0"/>
            <a:lstStyle/>
            <a:p>
              <a:endParaRPr/>
            </a:p>
          </p:txBody>
        </p:sp>
        <p:sp>
          <p:nvSpPr>
            <p:cNvPr id="195" name="object 195"/>
            <p:cNvSpPr/>
            <p:nvPr/>
          </p:nvSpPr>
          <p:spPr>
            <a:xfrm>
              <a:off x="6797911" y="3340532"/>
              <a:ext cx="143856" cy="132352"/>
            </a:xfrm>
            <a:prstGeom prst="rect">
              <a:avLst/>
            </a:prstGeom>
            <a:blipFill>
              <a:blip r:embed="rId72" cstate="print"/>
              <a:stretch>
                <a:fillRect/>
              </a:stretch>
            </a:blipFill>
          </p:spPr>
          <p:txBody>
            <a:bodyPr wrap="square" lIns="0" tIns="0" rIns="0" bIns="0" rtlCol="0"/>
            <a:lstStyle/>
            <a:p>
              <a:endParaRPr/>
            </a:p>
          </p:txBody>
        </p:sp>
        <p:sp>
          <p:nvSpPr>
            <p:cNvPr id="196" name="object 196"/>
            <p:cNvSpPr/>
            <p:nvPr/>
          </p:nvSpPr>
          <p:spPr>
            <a:xfrm>
              <a:off x="6795584" y="3057218"/>
              <a:ext cx="148590" cy="83185"/>
            </a:xfrm>
            <a:custGeom>
              <a:avLst/>
              <a:gdLst/>
              <a:ahLst/>
              <a:cxnLst/>
              <a:rect l="l" t="t" r="r" b="b"/>
              <a:pathLst>
                <a:path w="148589" h="83185">
                  <a:moveTo>
                    <a:pt x="5993" y="0"/>
                  </a:moveTo>
                  <a:lnTo>
                    <a:pt x="3107" y="122"/>
                  </a:lnTo>
                  <a:lnTo>
                    <a:pt x="1331" y="1856"/>
                  </a:lnTo>
                  <a:lnTo>
                    <a:pt x="443" y="2756"/>
                  </a:lnTo>
                  <a:lnTo>
                    <a:pt x="0" y="3990"/>
                  </a:lnTo>
                  <a:lnTo>
                    <a:pt x="221" y="5212"/>
                  </a:lnTo>
                  <a:lnTo>
                    <a:pt x="443" y="8191"/>
                  </a:lnTo>
                  <a:lnTo>
                    <a:pt x="2330" y="10847"/>
                  </a:lnTo>
                  <a:lnTo>
                    <a:pt x="5105" y="12359"/>
                  </a:lnTo>
                  <a:lnTo>
                    <a:pt x="35951" y="35423"/>
                  </a:lnTo>
                  <a:lnTo>
                    <a:pt x="69316" y="54984"/>
                  </a:lnTo>
                  <a:lnTo>
                    <a:pt x="104844" y="70869"/>
                  </a:lnTo>
                  <a:lnTo>
                    <a:pt x="142183" y="82904"/>
                  </a:lnTo>
                  <a:lnTo>
                    <a:pt x="145957" y="82104"/>
                  </a:lnTo>
                  <a:lnTo>
                    <a:pt x="148399" y="78592"/>
                  </a:lnTo>
                  <a:lnTo>
                    <a:pt x="147511" y="75046"/>
                  </a:lnTo>
                  <a:lnTo>
                    <a:pt x="146956" y="72567"/>
                  </a:lnTo>
                  <a:lnTo>
                    <a:pt x="144847" y="70634"/>
                  </a:lnTo>
                  <a:lnTo>
                    <a:pt x="142183" y="70078"/>
                  </a:lnTo>
                  <a:lnTo>
                    <a:pt x="105588" y="58471"/>
                  </a:lnTo>
                  <a:lnTo>
                    <a:pt x="70772" y="43073"/>
                  </a:lnTo>
                  <a:lnTo>
                    <a:pt x="38058" y="24055"/>
                  </a:lnTo>
                  <a:lnTo>
                    <a:pt x="7769" y="1589"/>
                  </a:lnTo>
                  <a:lnTo>
                    <a:pt x="5993" y="0"/>
                  </a:lnTo>
                  <a:close/>
                </a:path>
              </a:pathLst>
            </a:custGeom>
            <a:solidFill>
              <a:srgbClr val="000000"/>
            </a:solidFill>
          </p:spPr>
          <p:txBody>
            <a:bodyPr wrap="square" lIns="0" tIns="0" rIns="0" bIns="0" rtlCol="0"/>
            <a:lstStyle/>
            <a:p>
              <a:endParaRPr/>
            </a:p>
          </p:txBody>
        </p:sp>
        <p:sp>
          <p:nvSpPr>
            <p:cNvPr id="197" name="object 197"/>
            <p:cNvSpPr/>
            <p:nvPr/>
          </p:nvSpPr>
          <p:spPr>
            <a:xfrm>
              <a:off x="6795584" y="3057218"/>
              <a:ext cx="148590" cy="83185"/>
            </a:xfrm>
            <a:custGeom>
              <a:avLst/>
              <a:gdLst/>
              <a:ahLst/>
              <a:cxnLst/>
              <a:rect l="l" t="t" r="r" b="b"/>
              <a:pathLst>
                <a:path w="148589" h="83185">
                  <a:moveTo>
                    <a:pt x="5105" y="12359"/>
                  </a:moveTo>
                  <a:lnTo>
                    <a:pt x="35951" y="35423"/>
                  </a:lnTo>
                  <a:lnTo>
                    <a:pt x="69316" y="54984"/>
                  </a:lnTo>
                  <a:lnTo>
                    <a:pt x="104844" y="70869"/>
                  </a:lnTo>
                  <a:lnTo>
                    <a:pt x="142183" y="82904"/>
                  </a:lnTo>
                  <a:lnTo>
                    <a:pt x="145957" y="82104"/>
                  </a:lnTo>
                  <a:lnTo>
                    <a:pt x="148399" y="78592"/>
                  </a:lnTo>
                  <a:lnTo>
                    <a:pt x="147511" y="75046"/>
                  </a:lnTo>
                  <a:lnTo>
                    <a:pt x="146956" y="72567"/>
                  </a:lnTo>
                  <a:lnTo>
                    <a:pt x="144847" y="70634"/>
                  </a:lnTo>
                  <a:lnTo>
                    <a:pt x="142183" y="70078"/>
                  </a:lnTo>
                  <a:lnTo>
                    <a:pt x="105588" y="58471"/>
                  </a:lnTo>
                  <a:lnTo>
                    <a:pt x="70772" y="43073"/>
                  </a:lnTo>
                  <a:lnTo>
                    <a:pt x="38058" y="24055"/>
                  </a:lnTo>
                  <a:lnTo>
                    <a:pt x="7769" y="1589"/>
                  </a:lnTo>
                  <a:lnTo>
                    <a:pt x="5993" y="0"/>
                  </a:lnTo>
                  <a:lnTo>
                    <a:pt x="3107" y="122"/>
                  </a:lnTo>
                  <a:lnTo>
                    <a:pt x="1331" y="1856"/>
                  </a:lnTo>
                  <a:lnTo>
                    <a:pt x="443" y="2756"/>
                  </a:lnTo>
                  <a:lnTo>
                    <a:pt x="0" y="3990"/>
                  </a:lnTo>
                  <a:lnTo>
                    <a:pt x="221" y="5212"/>
                  </a:lnTo>
                  <a:lnTo>
                    <a:pt x="443" y="8191"/>
                  </a:lnTo>
                  <a:lnTo>
                    <a:pt x="2330" y="10847"/>
                  </a:lnTo>
                  <a:lnTo>
                    <a:pt x="5105" y="12359"/>
                  </a:lnTo>
                  <a:close/>
                </a:path>
              </a:pathLst>
            </a:custGeom>
            <a:ln w="3999">
              <a:solidFill>
                <a:srgbClr val="000000"/>
              </a:solidFill>
            </a:ln>
          </p:spPr>
          <p:txBody>
            <a:bodyPr wrap="square" lIns="0" tIns="0" rIns="0" bIns="0" rtlCol="0"/>
            <a:lstStyle/>
            <a:p>
              <a:endParaRPr/>
            </a:p>
          </p:txBody>
        </p:sp>
        <p:sp>
          <p:nvSpPr>
            <p:cNvPr id="198" name="object 198"/>
            <p:cNvSpPr/>
            <p:nvPr/>
          </p:nvSpPr>
          <p:spPr>
            <a:xfrm>
              <a:off x="6839730" y="3097754"/>
              <a:ext cx="41874" cy="26374"/>
            </a:xfrm>
            <a:prstGeom prst="rect">
              <a:avLst/>
            </a:prstGeom>
            <a:blipFill>
              <a:blip r:embed="rId73" cstate="print"/>
              <a:stretch>
                <a:fillRect/>
              </a:stretch>
            </a:blipFill>
          </p:spPr>
          <p:txBody>
            <a:bodyPr wrap="square" lIns="0" tIns="0" rIns="0" bIns="0" rtlCol="0"/>
            <a:lstStyle/>
            <a:p>
              <a:endParaRPr/>
            </a:p>
          </p:txBody>
        </p:sp>
        <p:sp>
          <p:nvSpPr>
            <p:cNvPr id="199" name="object 199"/>
            <p:cNvSpPr/>
            <p:nvPr/>
          </p:nvSpPr>
          <p:spPr>
            <a:xfrm>
              <a:off x="6839730" y="3097754"/>
              <a:ext cx="41910" cy="26670"/>
            </a:xfrm>
            <a:custGeom>
              <a:avLst/>
              <a:gdLst/>
              <a:ahLst/>
              <a:cxnLst/>
              <a:rect l="l" t="t" r="r" b="b"/>
              <a:pathLst>
                <a:path w="41910" h="26669">
                  <a:moveTo>
                    <a:pt x="41874" y="25673"/>
                  </a:moveTo>
                  <a:lnTo>
                    <a:pt x="33894" y="10861"/>
                  </a:lnTo>
                  <a:lnTo>
                    <a:pt x="23574" y="2102"/>
                  </a:lnTo>
                  <a:lnTo>
                    <a:pt x="12108" y="0"/>
                  </a:lnTo>
                  <a:lnTo>
                    <a:pt x="695" y="5156"/>
                  </a:lnTo>
                  <a:lnTo>
                    <a:pt x="0" y="11852"/>
                  </a:lnTo>
                  <a:lnTo>
                    <a:pt x="4372" y="17946"/>
                  </a:lnTo>
                  <a:lnTo>
                    <a:pt x="13010" y="22777"/>
                  </a:lnTo>
                  <a:lnTo>
                    <a:pt x="25114" y="25685"/>
                  </a:lnTo>
                  <a:lnTo>
                    <a:pt x="30552" y="26374"/>
                  </a:lnTo>
                  <a:lnTo>
                    <a:pt x="36324" y="26374"/>
                  </a:lnTo>
                  <a:lnTo>
                    <a:pt x="41874" y="25673"/>
                  </a:lnTo>
                  <a:close/>
                </a:path>
              </a:pathLst>
            </a:custGeom>
            <a:ln w="3175">
              <a:solidFill>
                <a:srgbClr val="FFFFFF"/>
              </a:solidFill>
            </a:ln>
          </p:spPr>
          <p:txBody>
            <a:bodyPr wrap="square" lIns="0" tIns="0" rIns="0" bIns="0" rtlCol="0"/>
            <a:lstStyle/>
            <a:p>
              <a:endParaRPr/>
            </a:p>
          </p:txBody>
        </p:sp>
        <p:sp>
          <p:nvSpPr>
            <p:cNvPr id="200" name="object 200"/>
            <p:cNvSpPr/>
            <p:nvPr/>
          </p:nvSpPr>
          <p:spPr>
            <a:xfrm>
              <a:off x="6801245" y="3107246"/>
              <a:ext cx="137189" cy="106445"/>
            </a:xfrm>
            <a:prstGeom prst="rect">
              <a:avLst/>
            </a:prstGeom>
            <a:blipFill>
              <a:blip r:embed="rId74" cstate="print"/>
              <a:stretch>
                <a:fillRect/>
              </a:stretch>
            </a:blipFill>
          </p:spPr>
          <p:txBody>
            <a:bodyPr wrap="square" lIns="0" tIns="0" rIns="0" bIns="0" rtlCol="0"/>
            <a:lstStyle/>
            <a:p>
              <a:endParaRPr/>
            </a:p>
          </p:txBody>
        </p:sp>
        <p:sp>
          <p:nvSpPr>
            <p:cNvPr id="201" name="object 201"/>
            <p:cNvSpPr/>
            <p:nvPr/>
          </p:nvSpPr>
          <p:spPr>
            <a:xfrm>
              <a:off x="6801245" y="3114291"/>
              <a:ext cx="137795" cy="80010"/>
            </a:xfrm>
            <a:custGeom>
              <a:avLst/>
              <a:gdLst/>
              <a:ahLst/>
              <a:cxnLst/>
              <a:rect l="l" t="t" r="r" b="b"/>
              <a:pathLst>
                <a:path w="137795" h="80010">
                  <a:moveTo>
                    <a:pt x="0" y="0"/>
                  </a:moveTo>
                  <a:lnTo>
                    <a:pt x="30785" y="32188"/>
                  </a:lnTo>
                  <a:lnTo>
                    <a:pt x="64140" y="51804"/>
                  </a:lnTo>
                  <a:lnTo>
                    <a:pt x="99723" y="67641"/>
                  </a:lnTo>
                  <a:lnTo>
                    <a:pt x="137189" y="79514"/>
                  </a:lnTo>
                  <a:lnTo>
                    <a:pt x="137189" y="70545"/>
                  </a:lnTo>
                  <a:lnTo>
                    <a:pt x="100004" y="58096"/>
                  </a:lnTo>
                  <a:lnTo>
                    <a:pt x="64557" y="42091"/>
                  </a:lnTo>
                  <a:lnTo>
                    <a:pt x="31128" y="22676"/>
                  </a:lnTo>
                  <a:lnTo>
                    <a:pt x="0" y="0"/>
                  </a:lnTo>
                  <a:close/>
                </a:path>
              </a:pathLst>
            </a:custGeom>
            <a:solidFill>
              <a:srgbClr val="000000"/>
            </a:solidFill>
          </p:spPr>
          <p:txBody>
            <a:bodyPr wrap="square" lIns="0" tIns="0" rIns="0" bIns="0" rtlCol="0"/>
            <a:lstStyle/>
            <a:p>
              <a:endParaRPr/>
            </a:p>
          </p:txBody>
        </p:sp>
        <p:sp>
          <p:nvSpPr>
            <p:cNvPr id="202" name="object 202"/>
            <p:cNvSpPr/>
            <p:nvPr/>
          </p:nvSpPr>
          <p:spPr>
            <a:xfrm>
              <a:off x="6801245" y="3106600"/>
              <a:ext cx="137795" cy="106680"/>
            </a:xfrm>
            <a:custGeom>
              <a:avLst/>
              <a:gdLst/>
              <a:ahLst/>
              <a:cxnLst/>
              <a:rect l="l" t="t" r="r" b="b"/>
              <a:pathLst>
                <a:path w="137795" h="106680">
                  <a:moveTo>
                    <a:pt x="0" y="0"/>
                  </a:moveTo>
                  <a:lnTo>
                    <a:pt x="0" y="35911"/>
                  </a:lnTo>
                  <a:lnTo>
                    <a:pt x="31128" y="58587"/>
                  </a:lnTo>
                  <a:lnTo>
                    <a:pt x="64557" y="78001"/>
                  </a:lnTo>
                  <a:lnTo>
                    <a:pt x="100004" y="94003"/>
                  </a:lnTo>
                  <a:lnTo>
                    <a:pt x="137189" y="106445"/>
                  </a:lnTo>
                </a:path>
              </a:pathLst>
            </a:custGeom>
            <a:ln w="3999">
              <a:solidFill>
                <a:srgbClr val="FFFFFF"/>
              </a:solidFill>
            </a:ln>
          </p:spPr>
          <p:txBody>
            <a:bodyPr wrap="square" lIns="0" tIns="0" rIns="0" bIns="0" rtlCol="0"/>
            <a:lstStyle/>
            <a:p>
              <a:endParaRPr/>
            </a:p>
          </p:txBody>
        </p:sp>
        <p:sp>
          <p:nvSpPr>
            <p:cNvPr id="203" name="object 203"/>
            <p:cNvSpPr/>
            <p:nvPr/>
          </p:nvSpPr>
          <p:spPr>
            <a:xfrm>
              <a:off x="6801245" y="3107878"/>
              <a:ext cx="137795" cy="106680"/>
            </a:xfrm>
            <a:custGeom>
              <a:avLst/>
              <a:gdLst/>
              <a:ahLst/>
              <a:cxnLst/>
              <a:rect l="l" t="t" r="r" b="b"/>
              <a:pathLst>
                <a:path w="137795" h="106680">
                  <a:moveTo>
                    <a:pt x="137189" y="106456"/>
                  </a:moveTo>
                  <a:lnTo>
                    <a:pt x="137189" y="70545"/>
                  </a:lnTo>
                  <a:lnTo>
                    <a:pt x="100082" y="57926"/>
                  </a:lnTo>
                  <a:lnTo>
                    <a:pt x="64682" y="41870"/>
                  </a:lnTo>
                  <a:lnTo>
                    <a:pt x="31237" y="22515"/>
                  </a:lnTo>
                  <a:lnTo>
                    <a:pt x="0" y="0"/>
                  </a:lnTo>
                </a:path>
              </a:pathLst>
            </a:custGeom>
            <a:ln w="3999">
              <a:solidFill>
                <a:srgbClr val="000000"/>
              </a:solidFill>
            </a:ln>
          </p:spPr>
          <p:txBody>
            <a:bodyPr wrap="square" lIns="0" tIns="0" rIns="0" bIns="0" rtlCol="0"/>
            <a:lstStyle/>
            <a:p>
              <a:endParaRPr/>
            </a:p>
          </p:txBody>
        </p:sp>
        <p:sp>
          <p:nvSpPr>
            <p:cNvPr id="204" name="object 204"/>
            <p:cNvSpPr/>
            <p:nvPr/>
          </p:nvSpPr>
          <p:spPr>
            <a:xfrm>
              <a:off x="7035886" y="3314334"/>
              <a:ext cx="208780" cy="203254"/>
            </a:xfrm>
            <a:prstGeom prst="rect">
              <a:avLst/>
            </a:prstGeom>
            <a:blipFill>
              <a:blip r:embed="rId75" cstate="print"/>
              <a:stretch>
                <a:fillRect/>
              </a:stretch>
            </a:blipFill>
          </p:spPr>
          <p:txBody>
            <a:bodyPr wrap="square" lIns="0" tIns="0" rIns="0" bIns="0" rtlCol="0"/>
            <a:lstStyle/>
            <a:p>
              <a:endParaRPr/>
            </a:p>
          </p:txBody>
        </p:sp>
        <p:sp>
          <p:nvSpPr>
            <p:cNvPr id="205" name="object 205"/>
            <p:cNvSpPr/>
            <p:nvPr/>
          </p:nvSpPr>
          <p:spPr>
            <a:xfrm>
              <a:off x="7030445" y="3308859"/>
              <a:ext cx="219887" cy="214339"/>
            </a:xfrm>
            <a:prstGeom prst="rect">
              <a:avLst/>
            </a:prstGeom>
            <a:blipFill>
              <a:blip r:embed="rId76" cstate="print"/>
              <a:stretch>
                <a:fillRect/>
              </a:stretch>
            </a:blipFill>
          </p:spPr>
          <p:txBody>
            <a:bodyPr wrap="square" lIns="0" tIns="0" rIns="0" bIns="0" rtlCol="0"/>
            <a:lstStyle/>
            <a:p>
              <a:endParaRPr/>
            </a:p>
          </p:txBody>
        </p:sp>
        <p:sp>
          <p:nvSpPr>
            <p:cNvPr id="206" name="object 206"/>
            <p:cNvSpPr/>
            <p:nvPr/>
          </p:nvSpPr>
          <p:spPr>
            <a:xfrm>
              <a:off x="5014456" y="3278989"/>
              <a:ext cx="401955" cy="256540"/>
            </a:xfrm>
            <a:custGeom>
              <a:avLst/>
              <a:gdLst/>
              <a:ahLst/>
              <a:cxnLst/>
              <a:rect l="l" t="t" r="r" b="b"/>
              <a:pathLst>
                <a:path w="401954" h="256539">
                  <a:moveTo>
                    <a:pt x="310451" y="0"/>
                  </a:moveTo>
                  <a:lnTo>
                    <a:pt x="0" y="255905"/>
                  </a:lnTo>
                  <a:lnTo>
                    <a:pt x="121094" y="256071"/>
                  </a:lnTo>
                  <a:lnTo>
                    <a:pt x="176593" y="253925"/>
                  </a:lnTo>
                  <a:lnTo>
                    <a:pt x="230551" y="244169"/>
                  </a:lnTo>
                  <a:lnTo>
                    <a:pt x="281989" y="227131"/>
                  </a:lnTo>
                  <a:lnTo>
                    <a:pt x="329927" y="203136"/>
                  </a:lnTo>
                  <a:lnTo>
                    <a:pt x="373385" y="172511"/>
                  </a:lnTo>
                  <a:lnTo>
                    <a:pt x="396766" y="135441"/>
                  </a:lnTo>
                  <a:lnTo>
                    <a:pt x="401938" y="94794"/>
                  </a:lnTo>
                  <a:lnTo>
                    <a:pt x="389337" y="55411"/>
                  </a:lnTo>
                  <a:lnTo>
                    <a:pt x="359400" y="22129"/>
                  </a:lnTo>
                  <a:lnTo>
                    <a:pt x="323734" y="3660"/>
                  </a:lnTo>
                  <a:lnTo>
                    <a:pt x="310451" y="0"/>
                  </a:lnTo>
                  <a:close/>
                </a:path>
              </a:pathLst>
            </a:custGeom>
            <a:solidFill>
              <a:srgbClr val="DCD2B8"/>
            </a:solidFill>
          </p:spPr>
          <p:txBody>
            <a:bodyPr wrap="square" lIns="0" tIns="0" rIns="0" bIns="0" rtlCol="0"/>
            <a:lstStyle/>
            <a:p>
              <a:endParaRPr/>
            </a:p>
          </p:txBody>
        </p:sp>
        <p:sp>
          <p:nvSpPr>
            <p:cNvPr id="207" name="object 207"/>
            <p:cNvSpPr/>
            <p:nvPr/>
          </p:nvSpPr>
          <p:spPr>
            <a:xfrm>
              <a:off x="4801902" y="2747339"/>
              <a:ext cx="566293" cy="787644"/>
            </a:xfrm>
            <a:prstGeom prst="rect">
              <a:avLst/>
            </a:prstGeom>
            <a:blipFill>
              <a:blip r:embed="rId77" cstate="print"/>
              <a:stretch>
                <a:fillRect/>
              </a:stretch>
            </a:blipFill>
          </p:spPr>
          <p:txBody>
            <a:bodyPr wrap="square" lIns="0" tIns="0" rIns="0" bIns="0" rtlCol="0"/>
            <a:lstStyle/>
            <a:p>
              <a:endParaRPr/>
            </a:p>
          </p:txBody>
        </p:sp>
        <p:sp>
          <p:nvSpPr>
            <p:cNvPr id="208" name="object 208"/>
            <p:cNvSpPr/>
            <p:nvPr/>
          </p:nvSpPr>
          <p:spPr>
            <a:xfrm>
              <a:off x="4802013" y="2936900"/>
              <a:ext cx="215265" cy="598170"/>
            </a:xfrm>
            <a:custGeom>
              <a:avLst/>
              <a:gdLst/>
              <a:ahLst/>
              <a:cxnLst/>
              <a:rect l="l" t="t" r="r" b="b"/>
              <a:pathLst>
                <a:path w="215264" h="598170">
                  <a:moveTo>
                    <a:pt x="214885" y="118705"/>
                  </a:moveTo>
                  <a:lnTo>
                    <a:pt x="165557" y="106343"/>
                  </a:lnTo>
                  <a:lnTo>
                    <a:pt x="118803" y="87956"/>
                  </a:lnTo>
                  <a:lnTo>
                    <a:pt x="75224" y="63879"/>
                  </a:lnTo>
                  <a:lnTo>
                    <a:pt x="35422" y="34448"/>
                  </a:lnTo>
                  <a:lnTo>
                    <a:pt x="0" y="0"/>
                  </a:lnTo>
                  <a:lnTo>
                    <a:pt x="0" y="488880"/>
                  </a:lnTo>
                  <a:lnTo>
                    <a:pt x="35965" y="521453"/>
                  </a:lnTo>
                  <a:lnTo>
                    <a:pt x="76055" y="548968"/>
                  </a:lnTo>
                  <a:lnTo>
                    <a:pt x="119650" y="571117"/>
                  </a:lnTo>
                  <a:lnTo>
                    <a:pt x="166132" y="587592"/>
                  </a:lnTo>
                  <a:lnTo>
                    <a:pt x="214885" y="598082"/>
                  </a:lnTo>
                  <a:lnTo>
                    <a:pt x="214774" y="118694"/>
                  </a:lnTo>
                </a:path>
              </a:pathLst>
            </a:custGeom>
            <a:ln w="3996">
              <a:solidFill>
                <a:srgbClr val="FFFFFF"/>
              </a:solidFill>
            </a:ln>
          </p:spPr>
          <p:txBody>
            <a:bodyPr wrap="square" lIns="0" tIns="0" rIns="0" bIns="0" rtlCol="0"/>
            <a:lstStyle/>
            <a:p>
              <a:endParaRPr/>
            </a:p>
          </p:txBody>
        </p:sp>
        <p:sp>
          <p:nvSpPr>
            <p:cNvPr id="209" name="object 209"/>
            <p:cNvSpPr/>
            <p:nvPr/>
          </p:nvSpPr>
          <p:spPr>
            <a:xfrm>
              <a:off x="5016786" y="2864122"/>
              <a:ext cx="351408" cy="670317"/>
            </a:xfrm>
            <a:prstGeom prst="rect">
              <a:avLst/>
            </a:prstGeom>
            <a:blipFill>
              <a:blip r:embed="rId78" cstate="print"/>
              <a:stretch>
                <a:fillRect/>
              </a:stretch>
            </a:blipFill>
          </p:spPr>
          <p:txBody>
            <a:bodyPr wrap="square" lIns="0" tIns="0" rIns="0" bIns="0" rtlCol="0"/>
            <a:lstStyle/>
            <a:p>
              <a:endParaRPr/>
            </a:p>
          </p:txBody>
        </p:sp>
        <p:sp>
          <p:nvSpPr>
            <p:cNvPr id="210" name="object 210"/>
            <p:cNvSpPr/>
            <p:nvPr/>
          </p:nvSpPr>
          <p:spPr>
            <a:xfrm>
              <a:off x="5016787" y="2864121"/>
              <a:ext cx="351790" cy="670560"/>
            </a:xfrm>
            <a:custGeom>
              <a:avLst/>
              <a:gdLst/>
              <a:ahLst/>
              <a:cxnLst/>
              <a:rect l="l" t="t" r="r" b="b"/>
              <a:pathLst>
                <a:path w="351789" h="670560">
                  <a:moveTo>
                    <a:pt x="0" y="191473"/>
                  </a:moveTo>
                  <a:lnTo>
                    <a:pt x="0" y="670317"/>
                  </a:lnTo>
                  <a:lnTo>
                    <a:pt x="351408" y="480722"/>
                  </a:lnTo>
                  <a:lnTo>
                    <a:pt x="351408" y="0"/>
                  </a:lnTo>
                  <a:lnTo>
                    <a:pt x="0" y="191473"/>
                  </a:lnTo>
                  <a:close/>
                </a:path>
              </a:pathLst>
            </a:custGeom>
            <a:ln w="3996">
              <a:solidFill>
                <a:srgbClr val="FFFFFF"/>
              </a:solidFill>
            </a:ln>
          </p:spPr>
          <p:txBody>
            <a:bodyPr wrap="square" lIns="0" tIns="0" rIns="0" bIns="0" rtlCol="0"/>
            <a:lstStyle/>
            <a:p>
              <a:endParaRPr/>
            </a:p>
          </p:txBody>
        </p:sp>
        <p:sp>
          <p:nvSpPr>
            <p:cNvPr id="211" name="object 211"/>
            <p:cNvSpPr/>
            <p:nvPr/>
          </p:nvSpPr>
          <p:spPr>
            <a:xfrm>
              <a:off x="4801901" y="2747340"/>
              <a:ext cx="566420" cy="788035"/>
            </a:xfrm>
            <a:custGeom>
              <a:avLst/>
              <a:gdLst/>
              <a:ahLst/>
              <a:cxnLst/>
              <a:rect l="l" t="t" r="r" b="b"/>
              <a:pathLst>
                <a:path w="566420" h="788035">
                  <a:moveTo>
                    <a:pt x="566293" y="116771"/>
                  </a:moveTo>
                  <a:lnTo>
                    <a:pt x="348522" y="0"/>
                  </a:lnTo>
                  <a:lnTo>
                    <a:pt x="0" y="190094"/>
                  </a:lnTo>
                  <a:lnTo>
                    <a:pt x="110" y="678431"/>
                  </a:lnTo>
                  <a:lnTo>
                    <a:pt x="36076" y="710998"/>
                  </a:lnTo>
                  <a:lnTo>
                    <a:pt x="76166" y="738510"/>
                  </a:lnTo>
                  <a:lnTo>
                    <a:pt x="119761" y="760657"/>
                  </a:lnTo>
                  <a:lnTo>
                    <a:pt x="166243" y="777131"/>
                  </a:lnTo>
                  <a:lnTo>
                    <a:pt x="214996" y="787622"/>
                  </a:lnTo>
                  <a:lnTo>
                    <a:pt x="566293" y="597493"/>
                  </a:lnTo>
                  <a:lnTo>
                    <a:pt x="566293" y="116771"/>
                  </a:lnTo>
                  <a:close/>
                </a:path>
              </a:pathLst>
            </a:custGeom>
            <a:ln w="11104">
              <a:solidFill>
                <a:srgbClr val="000000"/>
              </a:solidFill>
            </a:ln>
          </p:spPr>
          <p:txBody>
            <a:bodyPr wrap="square" lIns="0" tIns="0" rIns="0" bIns="0" rtlCol="0"/>
            <a:lstStyle/>
            <a:p>
              <a:endParaRPr/>
            </a:p>
          </p:txBody>
        </p:sp>
        <p:sp>
          <p:nvSpPr>
            <p:cNvPr id="212" name="object 212"/>
            <p:cNvSpPr/>
            <p:nvPr/>
          </p:nvSpPr>
          <p:spPr>
            <a:xfrm>
              <a:off x="4883556" y="3233448"/>
              <a:ext cx="34437" cy="43230"/>
            </a:xfrm>
            <a:prstGeom prst="rect">
              <a:avLst/>
            </a:prstGeom>
            <a:blipFill>
              <a:blip r:embed="rId79" cstate="print"/>
              <a:stretch>
                <a:fillRect/>
              </a:stretch>
            </a:blipFill>
          </p:spPr>
          <p:txBody>
            <a:bodyPr wrap="square" lIns="0" tIns="0" rIns="0" bIns="0" rtlCol="0"/>
            <a:lstStyle/>
            <a:p>
              <a:endParaRPr/>
            </a:p>
          </p:txBody>
        </p:sp>
        <p:sp>
          <p:nvSpPr>
            <p:cNvPr id="213" name="object 213"/>
            <p:cNvSpPr/>
            <p:nvPr/>
          </p:nvSpPr>
          <p:spPr>
            <a:xfrm>
              <a:off x="4883556" y="3233449"/>
              <a:ext cx="34925" cy="43815"/>
            </a:xfrm>
            <a:custGeom>
              <a:avLst/>
              <a:gdLst/>
              <a:ahLst/>
              <a:cxnLst/>
              <a:rect l="l" t="t" r="r" b="b"/>
              <a:pathLst>
                <a:path w="34925" h="43814">
                  <a:moveTo>
                    <a:pt x="32670" y="15975"/>
                  </a:moveTo>
                  <a:lnTo>
                    <a:pt x="28485" y="8216"/>
                  </a:lnTo>
                  <a:lnTo>
                    <a:pt x="22750" y="2725"/>
                  </a:lnTo>
                  <a:lnTo>
                    <a:pt x="16203" y="0"/>
                  </a:lnTo>
                  <a:lnTo>
                    <a:pt x="9583" y="537"/>
                  </a:lnTo>
                  <a:lnTo>
                    <a:pt x="4155" y="4386"/>
                  </a:lnTo>
                  <a:lnTo>
                    <a:pt x="870" y="10694"/>
                  </a:lnTo>
                  <a:lnTo>
                    <a:pt x="0" y="18600"/>
                  </a:lnTo>
                  <a:lnTo>
                    <a:pt x="1814" y="27245"/>
                  </a:lnTo>
                  <a:lnTo>
                    <a:pt x="5998" y="35005"/>
                  </a:lnTo>
                  <a:lnTo>
                    <a:pt x="11734" y="40497"/>
                  </a:lnTo>
                  <a:lnTo>
                    <a:pt x="18281" y="43225"/>
                  </a:lnTo>
                  <a:lnTo>
                    <a:pt x="24900" y="42695"/>
                  </a:lnTo>
                  <a:lnTo>
                    <a:pt x="30313" y="38845"/>
                  </a:lnTo>
                  <a:lnTo>
                    <a:pt x="33572" y="32536"/>
                  </a:lnTo>
                  <a:lnTo>
                    <a:pt x="34437" y="24626"/>
                  </a:lnTo>
                  <a:lnTo>
                    <a:pt x="32670" y="15975"/>
                  </a:lnTo>
                  <a:close/>
                </a:path>
              </a:pathLst>
            </a:custGeom>
            <a:ln w="3997">
              <a:solidFill>
                <a:srgbClr val="000000"/>
              </a:solidFill>
            </a:ln>
          </p:spPr>
          <p:txBody>
            <a:bodyPr wrap="square" lIns="0" tIns="0" rIns="0" bIns="0" rtlCol="0"/>
            <a:lstStyle/>
            <a:p>
              <a:endParaRPr/>
            </a:p>
          </p:txBody>
        </p:sp>
        <p:sp>
          <p:nvSpPr>
            <p:cNvPr id="214" name="object 214"/>
            <p:cNvSpPr/>
            <p:nvPr/>
          </p:nvSpPr>
          <p:spPr>
            <a:xfrm>
              <a:off x="4833421" y="3329296"/>
              <a:ext cx="151847" cy="139743"/>
            </a:xfrm>
            <a:prstGeom prst="rect">
              <a:avLst/>
            </a:prstGeom>
            <a:blipFill>
              <a:blip r:embed="rId80" cstate="print"/>
              <a:stretch>
                <a:fillRect/>
              </a:stretch>
            </a:blipFill>
          </p:spPr>
          <p:txBody>
            <a:bodyPr wrap="square" lIns="0" tIns="0" rIns="0" bIns="0" rtlCol="0"/>
            <a:lstStyle/>
            <a:p>
              <a:endParaRPr/>
            </a:p>
          </p:txBody>
        </p:sp>
        <p:sp>
          <p:nvSpPr>
            <p:cNvPr id="215" name="object 215"/>
            <p:cNvSpPr/>
            <p:nvPr/>
          </p:nvSpPr>
          <p:spPr>
            <a:xfrm>
              <a:off x="4830760" y="3029120"/>
              <a:ext cx="157480" cy="88265"/>
            </a:xfrm>
            <a:custGeom>
              <a:avLst/>
              <a:gdLst/>
              <a:ahLst/>
              <a:cxnLst/>
              <a:rect l="l" t="t" r="r" b="b"/>
              <a:pathLst>
                <a:path w="157479" h="88264">
                  <a:moveTo>
                    <a:pt x="6326" y="0"/>
                  </a:moveTo>
                  <a:lnTo>
                    <a:pt x="3218" y="122"/>
                  </a:lnTo>
                  <a:lnTo>
                    <a:pt x="1442" y="1956"/>
                  </a:lnTo>
                  <a:lnTo>
                    <a:pt x="443" y="2912"/>
                  </a:lnTo>
                  <a:lnTo>
                    <a:pt x="0" y="4212"/>
                  </a:lnTo>
                  <a:lnTo>
                    <a:pt x="221" y="5512"/>
                  </a:lnTo>
                  <a:lnTo>
                    <a:pt x="554" y="8658"/>
                  </a:lnTo>
                  <a:lnTo>
                    <a:pt x="2441" y="11481"/>
                  </a:lnTo>
                  <a:lnTo>
                    <a:pt x="5327" y="13082"/>
                  </a:lnTo>
                  <a:lnTo>
                    <a:pt x="38048" y="37498"/>
                  </a:lnTo>
                  <a:lnTo>
                    <a:pt x="73381" y="58209"/>
                  </a:lnTo>
                  <a:lnTo>
                    <a:pt x="110982" y="75028"/>
                  </a:lnTo>
                  <a:lnTo>
                    <a:pt x="150508" y="87772"/>
                  </a:lnTo>
                  <a:lnTo>
                    <a:pt x="154615" y="86928"/>
                  </a:lnTo>
                  <a:lnTo>
                    <a:pt x="157057" y="83204"/>
                  </a:lnTo>
                  <a:lnTo>
                    <a:pt x="156169" y="79459"/>
                  </a:lnTo>
                  <a:lnTo>
                    <a:pt x="155503" y="76836"/>
                  </a:lnTo>
                  <a:lnTo>
                    <a:pt x="153394" y="74779"/>
                  </a:lnTo>
                  <a:lnTo>
                    <a:pt x="150508" y="74190"/>
                  </a:lnTo>
                  <a:lnTo>
                    <a:pt x="111776" y="61904"/>
                  </a:lnTo>
                  <a:lnTo>
                    <a:pt x="74907" y="45603"/>
                  </a:lnTo>
                  <a:lnTo>
                    <a:pt x="40264" y="25468"/>
                  </a:lnTo>
                  <a:lnTo>
                    <a:pt x="8213" y="1678"/>
                  </a:lnTo>
                  <a:lnTo>
                    <a:pt x="6326" y="0"/>
                  </a:lnTo>
                  <a:close/>
                </a:path>
              </a:pathLst>
            </a:custGeom>
            <a:solidFill>
              <a:srgbClr val="000000"/>
            </a:solidFill>
          </p:spPr>
          <p:txBody>
            <a:bodyPr wrap="square" lIns="0" tIns="0" rIns="0" bIns="0" rtlCol="0"/>
            <a:lstStyle/>
            <a:p>
              <a:endParaRPr/>
            </a:p>
          </p:txBody>
        </p:sp>
        <p:sp>
          <p:nvSpPr>
            <p:cNvPr id="216" name="object 216"/>
            <p:cNvSpPr/>
            <p:nvPr/>
          </p:nvSpPr>
          <p:spPr>
            <a:xfrm>
              <a:off x="4830760" y="3029120"/>
              <a:ext cx="157480" cy="88265"/>
            </a:xfrm>
            <a:custGeom>
              <a:avLst/>
              <a:gdLst/>
              <a:ahLst/>
              <a:cxnLst/>
              <a:rect l="l" t="t" r="r" b="b"/>
              <a:pathLst>
                <a:path w="157479" h="88264">
                  <a:moveTo>
                    <a:pt x="5327" y="13082"/>
                  </a:moveTo>
                  <a:lnTo>
                    <a:pt x="38048" y="37498"/>
                  </a:lnTo>
                  <a:lnTo>
                    <a:pt x="73381" y="58209"/>
                  </a:lnTo>
                  <a:lnTo>
                    <a:pt x="110982" y="75028"/>
                  </a:lnTo>
                  <a:lnTo>
                    <a:pt x="150508" y="87772"/>
                  </a:lnTo>
                  <a:lnTo>
                    <a:pt x="154615" y="86928"/>
                  </a:lnTo>
                  <a:lnTo>
                    <a:pt x="157057" y="83204"/>
                  </a:lnTo>
                  <a:lnTo>
                    <a:pt x="156169" y="79459"/>
                  </a:lnTo>
                  <a:lnTo>
                    <a:pt x="155503" y="76836"/>
                  </a:lnTo>
                  <a:lnTo>
                    <a:pt x="153394" y="74779"/>
                  </a:lnTo>
                  <a:lnTo>
                    <a:pt x="150508" y="74190"/>
                  </a:lnTo>
                  <a:lnTo>
                    <a:pt x="111776" y="61904"/>
                  </a:lnTo>
                  <a:lnTo>
                    <a:pt x="74907" y="45603"/>
                  </a:lnTo>
                  <a:lnTo>
                    <a:pt x="40264" y="25468"/>
                  </a:lnTo>
                  <a:lnTo>
                    <a:pt x="8213" y="1678"/>
                  </a:lnTo>
                  <a:lnTo>
                    <a:pt x="6326" y="0"/>
                  </a:lnTo>
                  <a:lnTo>
                    <a:pt x="3218" y="122"/>
                  </a:lnTo>
                  <a:lnTo>
                    <a:pt x="1442" y="1956"/>
                  </a:lnTo>
                  <a:lnTo>
                    <a:pt x="443" y="2912"/>
                  </a:lnTo>
                  <a:lnTo>
                    <a:pt x="0" y="4212"/>
                  </a:lnTo>
                  <a:lnTo>
                    <a:pt x="221" y="5512"/>
                  </a:lnTo>
                  <a:lnTo>
                    <a:pt x="554" y="8658"/>
                  </a:lnTo>
                  <a:lnTo>
                    <a:pt x="2441" y="11481"/>
                  </a:lnTo>
                  <a:lnTo>
                    <a:pt x="5327" y="13082"/>
                  </a:lnTo>
                  <a:close/>
                </a:path>
              </a:pathLst>
            </a:custGeom>
            <a:ln w="3999">
              <a:solidFill>
                <a:srgbClr val="000000"/>
              </a:solidFill>
            </a:ln>
          </p:spPr>
          <p:txBody>
            <a:bodyPr wrap="square" lIns="0" tIns="0" rIns="0" bIns="0" rtlCol="0"/>
            <a:lstStyle/>
            <a:p>
              <a:endParaRPr/>
            </a:p>
          </p:txBody>
        </p:sp>
        <p:sp>
          <p:nvSpPr>
            <p:cNvPr id="217" name="object 217"/>
            <p:cNvSpPr/>
            <p:nvPr/>
          </p:nvSpPr>
          <p:spPr>
            <a:xfrm>
              <a:off x="4877547" y="3072034"/>
              <a:ext cx="44229" cy="27931"/>
            </a:xfrm>
            <a:prstGeom prst="rect">
              <a:avLst/>
            </a:prstGeom>
            <a:blipFill>
              <a:blip r:embed="rId81" cstate="print"/>
              <a:stretch>
                <a:fillRect/>
              </a:stretch>
            </a:blipFill>
          </p:spPr>
          <p:txBody>
            <a:bodyPr wrap="square" lIns="0" tIns="0" rIns="0" bIns="0" rtlCol="0"/>
            <a:lstStyle/>
            <a:p>
              <a:endParaRPr/>
            </a:p>
          </p:txBody>
        </p:sp>
        <p:sp>
          <p:nvSpPr>
            <p:cNvPr id="218" name="object 218"/>
            <p:cNvSpPr/>
            <p:nvPr/>
          </p:nvSpPr>
          <p:spPr>
            <a:xfrm>
              <a:off x="4877546" y="3072033"/>
              <a:ext cx="44450" cy="27940"/>
            </a:xfrm>
            <a:custGeom>
              <a:avLst/>
              <a:gdLst/>
              <a:ahLst/>
              <a:cxnLst/>
              <a:rect l="l" t="t" r="r" b="b"/>
              <a:pathLst>
                <a:path w="44450" h="27939">
                  <a:moveTo>
                    <a:pt x="44229" y="27186"/>
                  </a:moveTo>
                  <a:lnTo>
                    <a:pt x="35823" y="11500"/>
                  </a:lnTo>
                  <a:lnTo>
                    <a:pt x="24930" y="2226"/>
                  </a:lnTo>
                  <a:lnTo>
                    <a:pt x="12809" y="0"/>
                  </a:lnTo>
                  <a:lnTo>
                    <a:pt x="719" y="5457"/>
                  </a:lnTo>
                  <a:lnTo>
                    <a:pt x="0" y="12549"/>
                  </a:lnTo>
                  <a:lnTo>
                    <a:pt x="4618" y="19002"/>
                  </a:lnTo>
                  <a:lnTo>
                    <a:pt x="13752" y="24115"/>
                  </a:lnTo>
                  <a:lnTo>
                    <a:pt x="26581" y="27186"/>
                  </a:lnTo>
                  <a:lnTo>
                    <a:pt x="32353" y="27931"/>
                  </a:lnTo>
                  <a:lnTo>
                    <a:pt x="38457" y="27931"/>
                  </a:lnTo>
                  <a:lnTo>
                    <a:pt x="44229" y="27186"/>
                  </a:lnTo>
                  <a:close/>
                </a:path>
              </a:pathLst>
            </a:custGeom>
            <a:ln w="3175">
              <a:solidFill>
                <a:srgbClr val="FFFFFF"/>
              </a:solidFill>
            </a:ln>
          </p:spPr>
          <p:txBody>
            <a:bodyPr wrap="square" lIns="0" tIns="0" rIns="0" bIns="0" rtlCol="0"/>
            <a:lstStyle/>
            <a:p>
              <a:endParaRPr/>
            </a:p>
          </p:txBody>
        </p:sp>
        <p:sp>
          <p:nvSpPr>
            <p:cNvPr id="219" name="object 219"/>
            <p:cNvSpPr/>
            <p:nvPr/>
          </p:nvSpPr>
          <p:spPr>
            <a:xfrm>
              <a:off x="4836753" y="3082081"/>
              <a:ext cx="145180" cy="112714"/>
            </a:xfrm>
            <a:prstGeom prst="rect">
              <a:avLst/>
            </a:prstGeom>
            <a:blipFill>
              <a:blip r:embed="rId82" cstate="print"/>
              <a:stretch>
                <a:fillRect/>
              </a:stretch>
            </a:blipFill>
          </p:spPr>
          <p:txBody>
            <a:bodyPr wrap="square" lIns="0" tIns="0" rIns="0" bIns="0" rtlCol="0"/>
            <a:lstStyle/>
            <a:p>
              <a:endParaRPr/>
            </a:p>
          </p:txBody>
        </p:sp>
        <p:sp>
          <p:nvSpPr>
            <p:cNvPr id="220" name="object 220"/>
            <p:cNvSpPr/>
            <p:nvPr/>
          </p:nvSpPr>
          <p:spPr>
            <a:xfrm>
              <a:off x="4836754" y="3089551"/>
              <a:ext cx="145415" cy="84455"/>
            </a:xfrm>
            <a:custGeom>
              <a:avLst/>
              <a:gdLst/>
              <a:ahLst/>
              <a:cxnLst/>
              <a:rect l="l" t="t" r="r" b="b"/>
              <a:pathLst>
                <a:path w="145414" h="84455">
                  <a:moveTo>
                    <a:pt x="0" y="0"/>
                  </a:moveTo>
                  <a:lnTo>
                    <a:pt x="32564" y="34074"/>
                  </a:lnTo>
                  <a:lnTo>
                    <a:pt x="67886" y="54842"/>
                  </a:lnTo>
                  <a:lnTo>
                    <a:pt x="105560" y="71613"/>
                  </a:lnTo>
                  <a:lnTo>
                    <a:pt x="145180" y="84193"/>
                  </a:lnTo>
                  <a:lnTo>
                    <a:pt x="145180" y="74690"/>
                  </a:lnTo>
                  <a:lnTo>
                    <a:pt x="105857" y="61509"/>
                  </a:lnTo>
                  <a:lnTo>
                    <a:pt x="68344" y="44560"/>
                  </a:lnTo>
                  <a:lnTo>
                    <a:pt x="32954" y="24004"/>
                  </a:lnTo>
                  <a:lnTo>
                    <a:pt x="0" y="0"/>
                  </a:lnTo>
                  <a:close/>
                </a:path>
              </a:pathLst>
            </a:custGeom>
            <a:solidFill>
              <a:srgbClr val="000000"/>
            </a:solidFill>
          </p:spPr>
          <p:txBody>
            <a:bodyPr wrap="square" lIns="0" tIns="0" rIns="0" bIns="0" rtlCol="0"/>
            <a:lstStyle/>
            <a:p>
              <a:endParaRPr/>
            </a:p>
          </p:txBody>
        </p:sp>
        <p:sp>
          <p:nvSpPr>
            <p:cNvPr id="221" name="object 221"/>
            <p:cNvSpPr/>
            <p:nvPr/>
          </p:nvSpPr>
          <p:spPr>
            <a:xfrm>
              <a:off x="4836754" y="3081403"/>
              <a:ext cx="145415" cy="113030"/>
            </a:xfrm>
            <a:custGeom>
              <a:avLst/>
              <a:gdLst/>
              <a:ahLst/>
              <a:cxnLst/>
              <a:rect l="l" t="t" r="r" b="b"/>
              <a:pathLst>
                <a:path w="145414" h="113030">
                  <a:moveTo>
                    <a:pt x="0" y="0"/>
                  </a:moveTo>
                  <a:lnTo>
                    <a:pt x="0" y="38023"/>
                  </a:lnTo>
                  <a:lnTo>
                    <a:pt x="32954" y="62032"/>
                  </a:lnTo>
                  <a:lnTo>
                    <a:pt x="68344" y="82587"/>
                  </a:lnTo>
                  <a:lnTo>
                    <a:pt x="105857" y="99534"/>
                  </a:lnTo>
                  <a:lnTo>
                    <a:pt x="145180" y="112714"/>
                  </a:lnTo>
                </a:path>
              </a:pathLst>
            </a:custGeom>
            <a:ln w="3999">
              <a:solidFill>
                <a:srgbClr val="FFFFFF"/>
              </a:solidFill>
            </a:ln>
          </p:spPr>
          <p:txBody>
            <a:bodyPr wrap="square" lIns="0" tIns="0" rIns="0" bIns="0" rtlCol="0"/>
            <a:lstStyle/>
            <a:p>
              <a:endParaRPr/>
            </a:p>
          </p:txBody>
        </p:sp>
        <p:sp>
          <p:nvSpPr>
            <p:cNvPr id="222" name="object 222"/>
            <p:cNvSpPr/>
            <p:nvPr/>
          </p:nvSpPr>
          <p:spPr>
            <a:xfrm>
              <a:off x="4836754" y="3082759"/>
              <a:ext cx="145415" cy="113030"/>
            </a:xfrm>
            <a:custGeom>
              <a:avLst/>
              <a:gdLst/>
              <a:ahLst/>
              <a:cxnLst/>
              <a:rect l="l" t="t" r="r" b="b"/>
              <a:pathLst>
                <a:path w="145414" h="113030">
                  <a:moveTo>
                    <a:pt x="145180" y="112714"/>
                  </a:moveTo>
                  <a:lnTo>
                    <a:pt x="145180" y="74690"/>
                  </a:lnTo>
                  <a:lnTo>
                    <a:pt x="105935" y="61332"/>
                  </a:lnTo>
                  <a:lnTo>
                    <a:pt x="68469" y="44331"/>
                  </a:lnTo>
                  <a:lnTo>
                    <a:pt x="33064" y="23836"/>
                  </a:lnTo>
                  <a:lnTo>
                    <a:pt x="0" y="0"/>
                  </a:lnTo>
                </a:path>
              </a:pathLst>
            </a:custGeom>
            <a:ln w="3999">
              <a:solidFill>
                <a:srgbClr val="000000"/>
              </a:solidFill>
            </a:ln>
          </p:spPr>
          <p:txBody>
            <a:bodyPr wrap="square" lIns="0" tIns="0" rIns="0" bIns="0" rtlCol="0"/>
            <a:lstStyle/>
            <a:p>
              <a:endParaRPr/>
            </a:p>
          </p:txBody>
        </p:sp>
        <p:sp>
          <p:nvSpPr>
            <p:cNvPr id="223" name="object 223"/>
            <p:cNvSpPr/>
            <p:nvPr/>
          </p:nvSpPr>
          <p:spPr>
            <a:xfrm>
              <a:off x="5244658" y="3528882"/>
              <a:ext cx="61594" cy="62865"/>
            </a:xfrm>
            <a:custGeom>
              <a:avLst/>
              <a:gdLst/>
              <a:ahLst/>
              <a:cxnLst/>
              <a:rect l="l" t="t" r="r" b="b"/>
              <a:pathLst>
                <a:path w="61595" h="62864">
                  <a:moveTo>
                    <a:pt x="37627" y="0"/>
                  </a:moveTo>
                  <a:lnTo>
                    <a:pt x="0" y="61464"/>
                  </a:lnTo>
                  <a:lnTo>
                    <a:pt x="10055" y="62498"/>
                  </a:lnTo>
                  <a:lnTo>
                    <a:pt x="20006" y="61496"/>
                  </a:lnTo>
                  <a:lnTo>
                    <a:pt x="29500" y="58524"/>
                  </a:lnTo>
                  <a:lnTo>
                    <a:pt x="38182" y="53650"/>
                  </a:lnTo>
                  <a:lnTo>
                    <a:pt x="49593" y="47982"/>
                  </a:lnTo>
                  <a:lnTo>
                    <a:pt x="57550" y="38930"/>
                  </a:lnTo>
                  <a:lnTo>
                    <a:pt x="61345" y="27722"/>
                  </a:lnTo>
                  <a:lnTo>
                    <a:pt x="60269" y="15582"/>
                  </a:lnTo>
                  <a:lnTo>
                    <a:pt x="59493" y="13204"/>
                  </a:lnTo>
                  <a:lnTo>
                    <a:pt x="58494" y="10914"/>
                  </a:lnTo>
                  <a:lnTo>
                    <a:pt x="57162" y="8769"/>
                  </a:lnTo>
                  <a:lnTo>
                    <a:pt x="37627" y="0"/>
                  </a:lnTo>
                  <a:close/>
                </a:path>
              </a:pathLst>
            </a:custGeom>
            <a:solidFill>
              <a:srgbClr val="DCD2B8"/>
            </a:solidFill>
          </p:spPr>
          <p:txBody>
            <a:bodyPr wrap="square" lIns="0" tIns="0" rIns="0" bIns="0" rtlCol="0"/>
            <a:lstStyle/>
            <a:p>
              <a:endParaRPr/>
            </a:p>
          </p:txBody>
        </p:sp>
        <p:sp>
          <p:nvSpPr>
            <p:cNvPr id="224" name="object 224"/>
            <p:cNvSpPr/>
            <p:nvPr/>
          </p:nvSpPr>
          <p:spPr>
            <a:xfrm>
              <a:off x="5085049" y="3306566"/>
              <a:ext cx="188579" cy="276675"/>
            </a:xfrm>
            <a:prstGeom prst="rect">
              <a:avLst/>
            </a:prstGeom>
            <a:blipFill>
              <a:blip r:embed="rId83" cstate="print"/>
              <a:stretch>
                <a:fillRect/>
              </a:stretch>
            </a:blipFill>
          </p:spPr>
          <p:txBody>
            <a:bodyPr wrap="square" lIns="0" tIns="0" rIns="0" bIns="0" rtlCol="0"/>
            <a:lstStyle/>
            <a:p>
              <a:endParaRPr/>
            </a:p>
          </p:txBody>
        </p:sp>
        <p:sp>
          <p:nvSpPr>
            <p:cNvPr id="225" name="object 225"/>
            <p:cNvSpPr/>
            <p:nvPr/>
          </p:nvSpPr>
          <p:spPr>
            <a:xfrm>
              <a:off x="5099367" y="3337687"/>
              <a:ext cx="146050" cy="241935"/>
            </a:xfrm>
            <a:custGeom>
              <a:avLst/>
              <a:gdLst/>
              <a:ahLst/>
              <a:cxnLst/>
              <a:rect l="l" t="t" r="r" b="b"/>
              <a:pathLst>
                <a:path w="146050" h="241935">
                  <a:moveTo>
                    <a:pt x="0" y="0"/>
                  </a:moveTo>
                  <a:lnTo>
                    <a:pt x="145624" y="80037"/>
                  </a:lnTo>
                  <a:lnTo>
                    <a:pt x="145402" y="241889"/>
                  </a:lnTo>
                </a:path>
              </a:pathLst>
            </a:custGeom>
            <a:ln w="7994">
              <a:solidFill>
                <a:srgbClr val="D0BB9D"/>
              </a:solidFill>
            </a:ln>
          </p:spPr>
          <p:txBody>
            <a:bodyPr wrap="square" lIns="0" tIns="0" rIns="0" bIns="0" rtlCol="0"/>
            <a:lstStyle/>
            <a:p>
              <a:endParaRPr/>
            </a:p>
          </p:txBody>
        </p:sp>
        <p:sp>
          <p:nvSpPr>
            <p:cNvPr id="226" name="object 226"/>
            <p:cNvSpPr/>
            <p:nvPr/>
          </p:nvSpPr>
          <p:spPr>
            <a:xfrm>
              <a:off x="5085049" y="3335464"/>
              <a:ext cx="154305" cy="246379"/>
            </a:xfrm>
            <a:custGeom>
              <a:avLst/>
              <a:gdLst/>
              <a:ahLst/>
              <a:cxnLst/>
              <a:rect l="l" t="t" r="r" b="b"/>
              <a:pathLst>
                <a:path w="154304" h="246379">
                  <a:moveTo>
                    <a:pt x="0" y="0"/>
                  </a:moveTo>
                  <a:lnTo>
                    <a:pt x="154060" y="84482"/>
                  </a:lnTo>
                  <a:lnTo>
                    <a:pt x="153838" y="246335"/>
                  </a:lnTo>
                </a:path>
              </a:pathLst>
            </a:custGeom>
            <a:ln w="3997">
              <a:solidFill>
                <a:srgbClr val="FFFFFF"/>
              </a:solidFill>
            </a:ln>
          </p:spPr>
          <p:txBody>
            <a:bodyPr wrap="square" lIns="0" tIns="0" rIns="0" bIns="0" rtlCol="0"/>
            <a:lstStyle/>
            <a:p>
              <a:endParaRPr/>
            </a:p>
          </p:txBody>
        </p:sp>
        <p:sp>
          <p:nvSpPr>
            <p:cNvPr id="227" name="object 227"/>
            <p:cNvSpPr/>
            <p:nvPr/>
          </p:nvSpPr>
          <p:spPr>
            <a:xfrm>
              <a:off x="5085049" y="3306565"/>
              <a:ext cx="188595" cy="276860"/>
            </a:xfrm>
            <a:custGeom>
              <a:avLst/>
              <a:gdLst/>
              <a:ahLst/>
              <a:cxnLst/>
              <a:rect l="l" t="t" r="r" b="b"/>
              <a:pathLst>
                <a:path w="188595" h="276860">
                  <a:moveTo>
                    <a:pt x="0" y="191195"/>
                  </a:moveTo>
                  <a:lnTo>
                    <a:pt x="154060" y="275678"/>
                  </a:lnTo>
                  <a:lnTo>
                    <a:pt x="164519" y="276679"/>
                  </a:lnTo>
                  <a:lnTo>
                    <a:pt x="174219" y="273915"/>
                  </a:lnTo>
                  <a:lnTo>
                    <a:pt x="182108" y="267914"/>
                  </a:lnTo>
                  <a:lnTo>
                    <a:pt x="187136" y="259206"/>
                  </a:lnTo>
                  <a:lnTo>
                    <a:pt x="188246" y="255905"/>
                  </a:lnTo>
                  <a:lnTo>
                    <a:pt x="188579" y="252426"/>
                  </a:lnTo>
                  <a:lnTo>
                    <a:pt x="188135" y="248991"/>
                  </a:lnTo>
                  <a:lnTo>
                    <a:pt x="188135" y="106712"/>
                  </a:lnTo>
                  <a:lnTo>
                    <a:pt x="98896" y="55662"/>
                  </a:lnTo>
                  <a:lnTo>
                    <a:pt x="94678" y="36367"/>
                  </a:lnTo>
                  <a:lnTo>
                    <a:pt x="18869" y="0"/>
                  </a:lnTo>
                  <a:lnTo>
                    <a:pt x="18092" y="36811"/>
                  </a:lnTo>
                  <a:lnTo>
                    <a:pt x="12542" y="33188"/>
                  </a:lnTo>
                  <a:lnTo>
                    <a:pt x="6437" y="30509"/>
                  </a:lnTo>
                  <a:lnTo>
                    <a:pt x="0" y="28898"/>
                  </a:lnTo>
                  <a:lnTo>
                    <a:pt x="0" y="191195"/>
                  </a:lnTo>
                  <a:close/>
                </a:path>
              </a:pathLst>
            </a:custGeom>
            <a:ln w="11104">
              <a:solidFill>
                <a:srgbClr val="000000"/>
              </a:solidFill>
            </a:ln>
          </p:spPr>
          <p:txBody>
            <a:bodyPr wrap="square" lIns="0" tIns="0" rIns="0" bIns="0" rtlCol="0"/>
            <a:lstStyle/>
            <a:p>
              <a:endParaRPr/>
            </a:p>
          </p:txBody>
        </p:sp>
        <p:sp>
          <p:nvSpPr>
            <p:cNvPr id="228" name="object 228"/>
            <p:cNvSpPr/>
            <p:nvPr/>
          </p:nvSpPr>
          <p:spPr>
            <a:xfrm>
              <a:off x="5112353" y="3406987"/>
              <a:ext cx="107220" cy="104367"/>
            </a:xfrm>
            <a:prstGeom prst="rect">
              <a:avLst/>
            </a:prstGeom>
            <a:blipFill>
              <a:blip r:embed="rId84" cstate="print"/>
              <a:stretch>
                <a:fillRect/>
              </a:stretch>
            </a:blipFill>
          </p:spPr>
          <p:txBody>
            <a:bodyPr wrap="square" lIns="0" tIns="0" rIns="0" bIns="0" rtlCol="0"/>
            <a:lstStyle/>
            <a:p>
              <a:endParaRPr/>
            </a:p>
          </p:txBody>
        </p:sp>
        <p:sp>
          <p:nvSpPr>
            <p:cNvPr id="229" name="object 229"/>
            <p:cNvSpPr/>
            <p:nvPr/>
          </p:nvSpPr>
          <p:spPr>
            <a:xfrm>
              <a:off x="5116850" y="3408477"/>
              <a:ext cx="102834" cy="101699"/>
            </a:xfrm>
            <a:prstGeom prst="rect">
              <a:avLst/>
            </a:prstGeom>
            <a:blipFill>
              <a:blip r:embed="rId85" cstate="print"/>
              <a:stretch>
                <a:fillRect/>
              </a:stretch>
            </a:blipFill>
          </p:spPr>
          <p:txBody>
            <a:bodyPr wrap="square" lIns="0" tIns="0" rIns="0" bIns="0" rtlCol="0"/>
            <a:lstStyle/>
            <a:p>
              <a:endParaRPr/>
            </a:p>
          </p:txBody>
        </p:sp>
        <p:sp>
          <p:nvSpPr>
            <p:cNvPr id="230" name="object 230"/>
            <p:cNvSpPr/>
            <p:nvPr/>
          </p:nvSpPr>
          <p:spPr>
            <a:xfrm>
              <a:off x="5655448" y="3536072"/>
              <a:ext cx="245602" cy="156484"/>
            </a:xfrm>
            <a:prstGeom prst="rect">
              <a:avLst/>
            </a:prstGeom>
            <a:blipFill>
              <a:blip r:embed="rId86" cstate="print"/>
              <a:stretch>
                <a:fillRect/>
              </a:stretch>
            </a:blipFill>
          </p:spPr>
          <p:txBody>
            <a:bodyPr wrap="square" lIns="0" tIns="0" rIns="0" bIns="0" rtlCol="0"/>
            <a:lstStyle/>
            <a:p>
              <a:endParaRPr/>
            </a:p>
          </p:txBody>
        </p:sp>
        <p:sp>
          <p:nvSpPr>
            <p:cNvPr id="231" name="object 231"/>
            <p:cNvSpPr/>
            <p:nvPr/>
          </p:nvSpPr>
          <p:spPr>
            <a:xfrm>
              <a:off x="5525585" y="3211179"/>
              <a:ext cx="346080" cy="481333"/>
            </a:xfrm>
            <a:prstGeom prst="rect">
              <a:avLst/>
            </a:prstGeom>
            <a:blipFill>
              <a:blip r:embed="rId87" cstate="print"/>
              <a:stretch>
                <a:fillRect/>
              </a:stretch>
            </a:blipFill>
          </p:spPr>
          <p:txBody>
            <a:bodyPr wrap="square" lIns="0" tIns="0" rIns="0" bIns="0" rtlCol="0"/>
            <a:lstStyle/>
            <a:p>
              <a:endParaRPr/>
            </a:p>
          </p:txBody>
        </p:sp>
        <p:sp>
          <p:nvSpPr>
            <p:cNvPr id="232" name="object 232"/>
            <p:cNvSpPr/>
            <p:nvPr/>
          </p:nvSpPr>
          <p:spPr>
            <a:xfrm>
              <a:off x="5525586" y="3327016"/>
              <a:ext cx="131445" cy="365760"/>
            </a:xfrm>
            <a:custGeom>
              <a:avLst/>
              <a:gdLst/>
              <a:ahLst/>
              <a:cxnLst/>
              <a:rect l="l" t="t" r="r" b="b"/>
              <a:pathLst>
                <a:path w="131445" h="365760">
                  <a:moveTo>
                    <a:pt x="131417" y="72545"/>
                  </a:moveTo>
                  <a:lnTo>
                    <a:pt x="93932" y="62517"/>
                  </a:lnTo>
                  <a:lnTo>
                    <a:pt x="59049" y="46817"/>
                  </a:lnTo>
                  <a:lnTo>
                    <a:pt x="27495" y="25846"/>
                  </a:lnTo>
                  <a:lnTo>
                    <a:pt x="0" y="0"/>
                  </a:lnTo>
                  <a:lnTo>
                    <a:pt x="0" y="298763"/>
                  </a:lnTo>
                  <a:lnTo>
                    <a:pt x="27870" y="323168"/>
                  </a:lnTo>
                  <a:lnTo>
                    <a:pt x="59548" y="342670"/>
                  </a:lnTo>
                  <a:lnTo>
                    <a:pt x="94307" y="356902"/>
                  </a:lnTo>
                  <a:lnTo>
                    <a:pt x="131417" y="365496"/>
                  </a:lnTo>
                  <a:lnTo>
                    <a:pt x="131306" y="72545"/>
                  </a:lnTo>
                </a:path>
              </a:pathLst>
            </a:custGeom>
            <a:ln w="3996">
              <a:solidFill>
                <a:srgbClr val="FFFFFF"/>
              </a:solidFill>
            </a:ln>
          </p:spPr>
          <p:txBody>
            <a:bodyPr wrap="square" lIns="0" tIns="0" rIns="0" bIns="0" rtlCol="0"/>
            <a:lstStyle/>
            <a:p>
              <a:endParaRPr/>
            </a:p>
          </p:txBody>
        </p:sp>
        <p:sp>
          <p:nvSpPr>
            <p:cNvPr id="233" name="object 233"/>
            <p:cNvSpPr/>
            <p:nvPr/>
          </p:nvSpPr>
          <p:spPr>
            <a:xfrm>
              <a:off x="5656891" y="3282546"/>
              <a:ext cx="214774" cy="409632"/>
            </a:xfrm>
            <a:prstGeom prst="rect">
              <a:avLst/>
            </a:prstGeom>
            <a:blipFill>
              <a:blip r:embed="rId88" cstate="print"/>
              <a:stretch>
                <a:fillRect/>
              </a:stretch>
            </a:blipFill>
          </p:spPr>
          <p:txBody>
            <a:bodyPr wrap="square" lIns="0" tIns="0" rIns="0" bIns="0" rtlCol="0"/>
            <a:lstStyle/>
            <a:p>
              <a:endParaRPr/>
            </a:p>
          </p:txBody>
        </p:sp>
        <p:sp>
          <p:nvSpPr>
            <p:cNvPr id="234" name="object 234"/>
            <p:cNvSpPr/>
            <p:nvPr/>
          </p:nvSpPr>
          <p:spPr>
            <a:xfrm>
              <a:off x="5656892" y="3282547"/>
              <a:ext cx="215265" cy="410209"/>
            </a:xfrm>
            <a:custGeom>
              <a:avLst/>
              <a:gdLst/>
              <a:ahLst/>
              <a:cxnLst/>
              <a:rect l="l" t="t" r="r" b="b"/>
              <a:pathLst>
                <a:path w="215264" h="410210">
                  <a:moveTo>
                    <a:pt x="0" y="117015"/>
                  </a:moveTo>
                  <a:lnTo>
                    <a:pt x="0" y="409632"/>
                  </a:lnTo>
                  <a:lnTo>
                    <a:pt x="214774" y="293773"/>
                  </a:lnTo>
                  <a:lnTo>
                    <a:pt x="214774" y="0"/>
                  </a:lnTo>
                  <a:lnTo>
                    <a:pt x="0" y="117015"/>
                  </a:lnTo>
                  <a:close/>
                </a:path>
              </a:pathLst>
            </a:custGeom>
            <a:ln w="3996">
              <a:solidFill>
                <a:srgbClr val="FFFFFF"/>
              </a:solidFill>
            </a:ln>
          </p:spPr>
          <p:txBody>
            <a:bodyPr wrap="square" lIns="0" tIns="0" rIns="0" bIns="0" rtlCol="0"/>
            <a:lstStyle/>
            <a:p>
              <a:endParaRPr/>
            </a:p>
          </p:txBody>
        </p:sp>
        <p:sp>
          <p:nvSpPr>
            <p:cNvPr id="235" name="object 235"/>
            <p:cNvSpPr/>
            <p:nvPr/>
          </p:nvSpPr>
          <p:spPr>
            <a:xfrm>
              <a:off x="5525585" y="3211168"/>
              <a:ext cx="346710" cy="481965"/>
            </a:xfrm>
            <a:custGeom>
              <a:avLst/>
              <a:gdLst/>
              <a:ahLst/>
              <a:cxnLst/>
              <a:rect l="l" t="t" r="r" b="b"/>
              <a:pathLst>
                <a:path w="346710" h="481964">
                  <a:moveTo>
                    <a:pt x="346080" y="71367"/>
                  </a:moveTo>
                  <a:lnTo>
                    <a:pt x="212887" y="0"/>
                  </a:lnTo>
                  <a:lnTo>
                    <a:pt x="0" y="116182"/>
                  </a:lnTo>
                  <a:lnTo>
                    <a:pt x="0" y="414601"/>
                  </a:lnTo>
                  <a:lnTo>
                    <a:pt x="27870" y="439006"/>
                  </a:lnTo>
                  <a:lnTo>
                    <a:pt x="59548" y="458508"/>
                  </a:lnTo>
                  <a:lnTo>
                    <a:pt x="94307" y="472740"/>
                  </a:lnTo>
                  <a:lnTo>
                    <a:pt x="131417" y="481333"/>
                  </a:lnTo>
                  <a:lnTo>
                    <a:pt x="346080" y="365140"/>
                  </a:lnTo>
                  <a:lnTo>
                    <a:pt x="346080" y="71367"/>
                  </a:lnTo>
                  <a:close/>
                </a:path>
              </a:pathLst>
            </a:custGeom>
            <a:ln w="11104">
              <a:solidFill>
                <a:srgbClr val="000000"/>
              </a:solidFill>
            </a:ln>
          </p:spPr>
          <p:txBody>
            <a:bodyPr wrap="square" lIns="0" tIns="0" rIns="0" bIns="0" rtlCol="0"/>
            <a:lstStyle/>
            <a:p>
              <a:endParaRPr/>
            </a:p>
          </p:txBody>
        </p:sp>
        <p:sp>
          <p:nvSpPr>
            <p:cNvPr id="236" name="object 236"/>
            <p:cNvSpPr/>
            <p:nvPr/>
          </p:nvSpPr>
          <p:spPr>
            <a:xfrm>
              <a:off x="5573979" y="3506664"/>
              <a:ext cx="23974" cy="29565"/>
            </a:xfrm>
            <a:prstGeom prst="rect">
              <a:avLst/>
            </a:prstGeom>
            <a:blipFill>
              <a:blip r:embed="rId89" cstate="print"/>
              <a:stretch>
                <a:fillRect/>
              </a:stretch>
            </a:blipFill>
          </p:spPr>
          <p:txBody>
            <a:bodyPr wrap="square" lIns="0" tIns="0" rIns="0" bIns="0" rtlCol="0"/>
            <a:lstStyle/>
            <a:p>
              <a:endParaRPr/>
            </a:p>
          </p:txBody>
        </p:sp>
        <p:sp>
          <p:nvSpPr>
            <p:cNvPr id="237" name="object 237"/>
            <p:cNvSpPr/>
            <p:nvPr/>
          </p:nvSpPr>
          <p:spPr>
            <a:xfrm>
              <a:off x="5573979" y="3506664"/>
              <a:ext cx="24130" cy="29845"/>
            </a:xfrm>
            <a:custGeom>
              <a:avLst/>
              <a:gdLst/>
              <a:ahLst/>
              <a:cxnLst/>
              <a:rect l="l" t="t" r="r" b="b"/>
              <a:pathLst>
                <a:path w="24129" h="29845">
                  <a:moveTo>
                    <a:pt x="21421" y="11348"/>
                  </a:moveTo>
                  <a:lnTo>
                    <a:pt x="18869" y="4223"/>
                  </a:lnTo>
                  <a:lnTo>
                    <a:pt x="12542" y="0"/>
                  </a:lnTo>
                  <a:lnTo>
                    <a:pt x="7325" y="1900"/>
                  </a:lnTo>
                  <a:lnTo>
                    <a:pt x="2108" y="3801"/>
                  </a:lnTo>
                  <a:lnTo>
                    <a:pt x="0" y="11114"/>
                  </a:lnTo>
                  <a:lnTo>
                    <a:pt x="2552" y="18228"/>
                  </a:lnTo>
                  <a:lnTo>
                    <a:pt x="5105" y="25341"/>
                  </a:lnTo>
                  <a:lnTo>
                    <a:pt x="11432" y="29565"/>
                  </a:lnTo>
                  <a:lnTo>
                    <a:pt x="16649" y="27664"/>
                  </a:lnTo>
                  <a:lnTo>
                    <a:pt x="21865" y="25763"/>
                  </a:lnTo>
                  <a:lnTo>
                    <a:pt x="23974" y="18461"/>
                  </a:lnTo>
                  <a:lnTo>
                    <a:pt x="21421" y="11348"/>
                  </a:lnTo>
                  <a:close/>
                </a:path>
              </a:pathLst>
            </a:custGeom>
            <a:ln w="3997">
              <a:solidFill>
                <a:srgbClr val="000000"/>
              </a:solidFill>
            </a:ln>
          </p:spPr>
          <p:txBody>
            <a:bodyPr wrap="square" lIns="0" tIns="0" rIns="0" bIns="0" rtlCol="0"/>
            <a:lstStyle/>
            <a:p>
              <a:endParaRPr/>
            </a:p>
          </p:txBody>
        </p:sp>
        <p:sp>
          <p:nvSpPr>
            <p:cNvPr id="238" name="object 238"/>
            <p:cNvSpPr/>
            <p:nvPr/>
          </p:nvSpPr>
          <p:spPr>
            <a:xfrm>
              <a:off x="5543451" y="3565517"/>
              <a:ext cx="95462" cy="87993"/>
            </a:xfrm>
            <a:prstGeom prst="rect">
              <a:avLst/>
            </a:prstGeom>
            <a:blipFill>
              <a:blip r:embed="rId90" cstate="print"/>
              <a:stretch>
                <a:fillRect/>
              </a:stretch>
            </a:blipFill>
          </p:spPr>
          <p:txBody>
            <a:bodyPr wrap="square" lIns="0" tIns="0" rIns="0" bIns="0" rtlCol="0"/>
            <a:lstStyle/>
            <a:p>
              <a:endParaRPr/>
            </a:p>
          </p:txBody>
        </p:sp>
        <p:sp>
          <p:nvSpPr>
            <p:cNvPr id="239" name="object 239"/>
            <p:cNvSpPr/>
            <p:nvPr/>
          </p:nvSpPr>
          <p:spPr>
            <a:xfrm>
              <a:off x="5543345" y="3383368"/>
              <a:ext cx="95885" cy="53975"/>
            </a:xfrm>
            <a:custGeom>
              <a:avLst/>
              <a:gdLst/>
              <a:ahLst/>
              <a:cxnLst/>
              <a:rect l="l" t="t" r="r" b="b"/>
              <a:pathLst>
                <a:path w="95885" h="53975">
                  <a:moveTo>
                    <a:pt x="3662" y="0"/>
                  </a:moveTo>
                  <a:lnTo>
                    <a:pt x="1775" y="77"/>
                  </a:lnTo>
                  <a:lnTo>
                    <a:pt x="665" y="1200"/>
                  </a:lnTo>
                  <a:lnTo>
                    <a:pt x="110" y="1789"/>
                  </a:lnTo>
                  <a:lnTo>
                    <a:pt x="0" y="3378"/>
                  </a:lnTo>
                  <a:lnTo>
                    <a:pt x="110" y="5301"/>
                  </a:lnTo>
                  <a:lnTo>
                    <a:pt x="1331" y="7024"/>
                  </a:lnTo>
                  <a:lnTo>
                    <a:pt x="3107" y="8002"/>
                  </a:lnTo>
                  <a:lnTo>
                    <a:pt x="23067" y="22922"/>
                  </a:lnTo>
                  <a:lnTo>
                    <a:pt x="44661" y="35578"/>
                  </a:lnTo>
                  <a:lnTo>
                    <a:pt x="67649" y="45858"/>
                  </a:lnTo>
                  <a:lnTo>
                    <a:pt x="91792" y="53650"/>
                  </a:lnTo>
                  <a:lnTo>
                    <a:pt x="94345" y="53128"/>
                  </a:lnTo>
                  <a:lnTo>
                    <a:pt x="95788" y="50849"/>
                  </a:lnTo>
                  <a:lnTo>
                    <a:pt x="95233" y="48560"/>
                  </a:lnTo>
                  <a:lnTo>
                    <a:pt x="94900" y="46959"/>
                  </a:lnTo>
                  <a:lnTo>
                    <a:pt x="93568" y="45703"/>
                  </a:lnTo>
                  <a:lnTo>
                    <a:pt x="91792" y="45348"/>
                  </a:lnTo>
                  <a:lnTo>
                    <a:pt x="68145" y="37839"/>
                  </a:lnTo>
                  <a:lnTo>
                    <a:pt x="45632" y="27875"/>
                  </a:lnTo>
                  <a:lnTo>
                    <a:pt x="24472" y="15569"/>
                  </a:lnTo>
                  <a:lnTo>
                    <a:pt x="4883" y="1033"/>
                  </a:lnTo>
                  <a:lnTo>
                    <a:pt x="3662" y="0"/>
                  </a:lnTo>
                  <a:close/>
                </a:path>
              </a:pathLst>
            </a:custGeom>
            <a:solidFill>
              <a:srgbClr val="000000"/>
            </a:solidFill>
          </p:spPr>
          <p:txBody>
            <a:bodyPr wrap="square" lIns="0" tIns="0" rIns="0" bIns="0" rtlCol="0"/>
            <a:lstStyle/>
            <a:p>
              <a:endParaRPr/>
            </a:p>
          </p:txBody>
        </p:sp>
        <p:sp>
          <p:nvSpPr>
            <p:cNvPr id="240" name="object 240"/>
            <p:cNvSpPr/>
            <p:nvPr/>
          </p:nvSpPr>
          <p:spPr>
            <a:xfrm>
              <a:off x="5543233" y="3383368"/>
              <a:ext cx="96520" cy="53975"/>
            </a:xfrm>
            <a:custGeom>
              <a:avLst/>
              <a:gdLst/>
              <a:ahLst/>
              <a:cxnLst/>
              <a:rect l="l" t="t" r="r" b="b"/>
              <a:pathLst>
                <a:path w="96520" h="53975">
                  <a:moveTo>
                    <a:pt x="3218" y="8002"/>
                  </a:moveTo>
                  <a:lnTo>
                    <a:pt x="23178" y="22922"/>
                  </a:lnTo>
                  <a:lnTo>
                    <a:pt x="44772" y="35578"/>
                  </a:lnTo>
                  <a:lnTo>
                    <a:pt x="67760" y="45858"/>
                  </a:lnTo>
                  <a:lnTo>
                    <a:pt x="91903" y="53650"/>
                  </a:lnTo>
                  <a:lnTo>
                    <a:pt x="94456" y="53128"/>
                  </a:lnTo>
                  <a:lnTo>
                    <a:pt x="95899" y="50849"/>
                  </a:lnTo>
                  <a:lnTo>
                    <a:pt x="95344" y="48560"/>
                  </a:lnTo>
                  <a:lnTo>
                    <a:pt x="95011" y="46959"/>
                  </a:lnTo>
                  <a:lnTo>
                    <a:pt x="93679" y="45703"/>
                  </a:lnTo>
                  <a:lnTo>
                    <a:pt x="91903" y="45348"/>
                  </a:lnTo>
                  <a:lnTo>
                    <a:pt x="68256" y="37839"/>
                  </a:lnTo>
                  <a:lnTo>
                    <a:pt x="45743" y="27875"/>
                  </a:lnTo>
                  <a:lnTo>
                    <a:pt x="24583" y="15569"/>
                  </a:lnTo>
                  <a:lnTo>
                    <a:pt x="4994" y="1033"/>
                  </a:lnTo>
                  <a:lnTo>
                    <a:pt x="3773" y="0"/>
                  </a:lnTo>
                  <a:lnTo>
                    <a:pt x="1886" y="77"/>
                  </a:lnTo>
                  <a:lnTo>
                    <a:pt x="776" y="1200"/>
                  </a:lnTo>
                  <a:lnTo>
                    <a:pt x="221" y="1789"/>
                  </a:lnTo>
                  <a:lnTo>
                    <a:pt x="0" y="2578"/>
                  </a:lnTo>
                  <a:lnTo>
                    <a:pt x="110" y="3378"/>
                  </a:lnTo>
                  <a:lnTo>
                    <a:pt x="221" y="5301"/>
                  </a:lnTo>
                  <a:lnTo>
                    <a:pt x="1442" y="7024"/>
                  </a:lnTo>
                  <a:lnTo>
                    <a:pt x="3218" y="8002"/>
                  </a:lnTo>
                  <a:close/>
                </a:path>
              </a:pathLst>
            </a:custGeom>
            <a:ln w="3999">
              <a:solidFill>
                <a:srgbClr val="000000"/>
              </a:solidFill>
            </a:ln>
          </p:spPr>
          <p:txBody>
            <a:bodyPr wrap="square" lIns="0" tIns="0" rIns="0" bIns="0" rtlCol="0"/>
            <a:lstStyle/>
            <a:p>
              <a:endParaRPr/>
            </a:p>
          </p:txBody>
        </p:sp>
        <p:sp>
          <p:nvSpPr>
            <p:cNvPr id="241" name="object 241"/>
            <p:cNvSpPr/>
            <p:nvPr/>
          </p:nvSpPr>
          <p:spPr>
            <a:xfrm>
              <a:off x="5571763" y="3409600"/>
              <a:ext cx="27079" cy="17070"/>
            </a:xfrm>
            <a:prstGeom prst="rect">
              <a:avLst/>
            </a:prstGeom>
            <a:blipFill>
              <a:blip r:embed="rId91" cstate="print"/>
              <a:stretch>
                <a:fillRect/>
              </a:stretch>
            </a:blipFill>
          </p:spPr>
          <p:txBody>
            <a:bodyPr wrap="square" lIns="0" tIns="0" rIns="0" bIns="0" rtlCol="0"/>
            <a:lstStyle/>
            <a:p>
              <a:endParaRPr/>
            </a:p>
          </p:txBody>
        </p:sp>
        <p:sp>
          <p:nvSpPr>
            <p:cNvPr id="242" name="object 242"/>
            <p:cNvSpPr/>
            <p:nvPr/>
          </p:nvSpPr>
          <p:spPr>
            <a:xfrm>
              <a:off x="5571763" y="3409601"/>
              <a:ext cx="27305" cy="17145"/>
            </a:xfrm>
            <a:custGeom>
              <a:avLst/>
              <a:gdLst/>
              <a:ahLst/>
              <a:cxnLst/>
              <a:rect l="l" t="t" r="r" b="b"/>
              <a:pathLst>
                <a:path w="27304" h="17145">
                  <a:moveTo>
                    <a:pt x="27079" y="16614"/>
                  </a:moveTo>
                  <a:lnTo>
                    <a:pt x="21902" y="7030"/>
                  </a:lnTo>
                  <a:lnTo>
                    <a:pt x="15216" y="1362"/>
                  </a:lnTo>
                  <a:lnTo>
                    <a:pt x="7802" y="0"/>
                  </a:lnTo>
                  <a:lnTo>
                    <a:pt x="440" y="3332"/>
                  </a:lnTo>
                  <a:lnTo>
                    <a:pt x="0" y="7664"/>
                  </a:lnTo>
                  <a:lnTo>
                    <a:pt x="2826" y="11607"/>
                  </a:lnTo>
                  <a:lnTo>
                    <a:pt x="8400" y="14733"/>
                  </a:lnTo>
                  <a:lnTo>
                    <a:pt x="16201" y="16614"/>
                  </a:lnTo>
                  <a:lnTo>
                    <a:pt x="19753" y="17070"/>
                  </a:lnTo>
                  <a:lnTo>
                    <a:pt x="23527" y="17070"/>
                  </a:lnTo>
                  <a:lnTo>
                    <a:pt x="27079" y="16614"/>
                  </a:lnTo>
                  <a:close/>
                </a:path>
              </a:pathLst>
            </a:custGeom>
            <a:ln w="3175">
              <a:solidFill>
                <a:srgbClr val="FFFFFF"/>
              </a:solidFill>
            </a:ln>
          </p:spPr>
          <p:txBody>
            <a:bodyPr wrap="square" lIns="0" tIns="0" rIns="0" bIns="0" rtlCol="0"/>
            <a:lstStyle/>
            <a:p>
              <a:endParaRPr/>
            </a:p>
          </p:txBody>
        </p:sp>
        <p:sp>
          <p:nvSpPr>
            <p:cNvPr id="243" name="object 243"/>
            <p:cNvSpPr/>
            <p:nvPr/>
          </p:nvSpPr>
          <p:spPr>
            <a:xfrm>
              <a:off x="5546786" y="3415735"/>
              <a:ext cx="88795" cy="68889"/>
            </a:xfrm>
            <a:prstGeom prst="rect">
              <a:avLst/>
            </a:prstGeom>
            <a:blipFill>
              <a:blip r:embed="rId92" cstate="print"/>
              <a:stretch>
                <a:fillRect/>
              </a:stretch>
            </a:blipFill>
          </p:spPr>
          <p:txBody>
            <a:bodyPr wrap="square" lIns="0" tIns="0" rIns="0" bIns="0" rtlCol="0"/>
            <a:lstStyle/>
            <a:p>
              <a:endParaRPr/>
            </a:p>
          </p:txBody>
        </p:sp>
        <p:sp>
          <p:nvSpPr>
            <p:cNvPr id="244" name="object 244"/>
            <p:cNvSpPr/>
            <p:nvPr/>
          </p:nvSpPr>
          <p:spPr>
            <a:xfrm>
              <a:off x="5546785" y="3420303"/>
              <a:ext cx="88900" cy="52069"/>
            </a:xfrm>
            <a:custGeom>
              <a:avLst/>
              <a:gdLst/>
              <a:ahLst/>
              <a:cxnLst/>
              <a:rect l="l" t="t" r="r" b="b"/>
              <a:pathLst>
                <a:path w="88900" h="52070">
                  <a:moveTo>
                    <a:pt x="0" y="0"/>
                  </a:moveTo>
                  <a:lnTo>
                    <a:pt x="41567" y="33520"/>
                  </a:lnTo>
                  <a:lnTo>
                    <a:pt x="88795" y="51450"/>
                  </a:lnTo>
                  <a:lnTo>
                    <a:pt x="88795" y="45648"/>
                  </a:lnTo>
                  <a:lnTo>
                    <a:pt x="64744" y="37590"/>
                  </a:lnTo>
                  <a:lnTo>
                    <a:pt x="41817" y="27233"/>
                  </a:lnTo>
                  <a:lnTo>
                    <a:pt x="20180" y="14672"/>
                  </a:lnTo>
                  <a:lnTo>
                    <a:pt x="0" y="0"/>
                  </a:lnTo>
                  <a:close/>
                </a:path>
              </a:pathLst>
            </a:custGeom>
            <a:solidFill>
              <a:srgbClr val="000000"/>
            </a:solidFill>
          </p:spPr>
          <p:txBody>
            <a:bodyPr wrap="square" lIns="0" tIns="0" rIns="0" bIns="0" rtlCol="0"/>
            <a:lstStyle/>
            <a:p>
              <a:endParaRPr/>
            </a:p>
          </p:txBody>
        </p:sp>
        <p:sp>
          <p:nvSpPr>
            <p:cNvPr id="245" name="object 245"/>
            <p:cNvSpPr/>
            <p:nvPr/>
          </p:nvSpPr>
          <p:spPr>
            <a:xfrm>
              <a:off x="5546785" y="3415323"/>
              <a:ext cx="88900" cy="69215"/>
            </a:xfrm>
            <a:custGeom>
              <a:avLst/>
              <a:gdLst/>
              <a:ahLst/>
              <a:cxnLst/>
              <a:rect l="l" t="t" r="r" b="b"/>
              <a:pathLst>
                <a:path w="88900" h="69214">
                  <a:moveTo>
                    <a:pt x="0" y="0"/>
                  </a:moveTo>
                  <a:lnTo>
                    <a:pt x="0" y="23240"/>
                  </a:lnTo>
                  <a:lnTo>
                    <a:pt x="20180" y="37908"/>
                  </a:lnTo>
                  <a:lnTo>
                    <a:pt x="41817" y="50469"/>
                  </a:lnTo>
                  <a:lnTo>
                    <a:pt x="64744" y="60824"/>
                  </a:lnTo>
                  <a:lnTo>
                    <a:pt x="88795" y="68877"/>
                  </a:lnTo>
                </a:path>
              </a:pathLst>
            </a:custGeom>
            <a:ln w="3999">
              <a:solidFill>
                <a:srgbClr val="FFFFFF"/>
              </a:solidFill>
            </a:ln>
          </p:spPr>
          <p:txBody>
            <a:bodyPr wrap="square" lIns="0" tIns="0" rIns="0" bIns="0" rtlCol="0"/>
            <a:lstStyle/>
            <a:p>
              <a:endParaRPr/>
            </a:p>
          </p:txBody>
        </p:sp>
        <p:sp>
          <p:nvSpPr>
            <p:cNvPr id="246" name="object 246"/>
            <p:cNvSpPr/>
            <p:nvPr/>
          </p:nvSpPr>
          <p:spPr>
            <a:xfrm>
              <a:off x="5546785" y="3416157"/>
              <a:ext cx="88900" cy="69215"/>
            </a:xfrm>
            <a:custGeom>
              <a:avLst/>
              <a:gdLst/>
              <a:ahLst/>
              <a:cxnLst/>
              <a:rect l="l" t="t" r="r" b="b"/>
              <a:pathLst>
                <a:path w="88900" h="69214">
                  <a:moveTo>
                    <a:pt x="88795" y="68877"/>
                  </a:moveTo>
                  <a:lnTo>
                    <a:pt x="88795" y="45637"/>
                  </a:lnTo>
                  <a:lnTo>
                    <a:pt x="64806" y="37474"/>
                  </a:lnTo>
                  <a:lnTo>
                    <a:pt x="41900" y="27086"/>
                  </a:lnTo>
                  <a:lnTo>
                    <a:pt x="20242" y="14564"/>
                  </a:lnTo>
                  <a:lnTo>
                    <a:pt x="0" y="0"/>
                  </a:lnTo>
                </a:path>
              </a:pathLst>
            </a:custGeom>
            <a:ln w="3999">
              <a:solidFill>
                <a:srgbClr val="000000"/>
              </a:solidFill>
            </a:ln>
          </p:spPr>
          <p:txBody>
            <a:bodyPr wrap="square" lIns="0" tIns="0" rIns="0" bIns="0" rtlCol="0"/>
            <a:lstStyle/>
            <a:p>
              <a:endParaRPr/>
            </a:p>
          </p:txBody>
        </p:sp>
        <p:sp>
          <p:nvSpPr>
            <p:cNvPr id="247" name="object 247"/>
            <p:cNvSpPr/>
            <p:nvPr/>
          </p:nvSpPr>
          <p:spPr>
            <a:xfrm>
              <a:off x="5693239" y="3544511"/>
              <a:ext cx="232152" cy="182359"/>
            </a:xfrm>
            <a:prstGeom prst="rect">
              <a:avLst/>
            </a:prstGeom>
            <a:blipFill>
              <a:blip r:embed="rId93" cstate="print"/>
              <a:stretch>
                <a:fillRect/>
              </a:stretch>
            </a:blipFill>
          </p:spPr>
          <p:txBody>
            <a:bodyPr wrap="square" lIns="0" tIns="0" rIns="0" bIns="0" rtlCol="0"/>
            <a:lstStyle/>
            <a:p>
              <a:endParaRPr/>
            </a:p>
          </p:txBody>
        </p:sp>
        <p:sp>
          <p:nvSpPr>
            <p:cNvPr id="248" name="object 248"/>
            <p:cNvSpPr/>
            <p:nvPr/>
          </p:nvSpPr>
          <p:spPr>
            <a:xfrm>
              <a:off x="3940474" y="774033"/>
              <a:ext cx="4107179" cy="1270"/>
            </a:xfrm>
            <a:custGeom>
              <a:avLst/>
              <a:gdLst/>
              <a:ahLst/>
              <a:cxnLst/>
              <a:rect l="l" t="t" r="r" b="b"/>
              <a:pathLst>
                <a:path w="4107179" h="1270">
                  <a:moveTo>
                    <a:pt x="0" y="1111"/>
                  </a:moveTo>
                  <a:lnTo>
                    <a:pt x="4107127" y="0"/>
                  </a:lnTo>
                </a:path>
              </a:pathLst>
            </a:custGeom>
            <a:ln w="34677">
              <a:solidFill>
                <a:srgbClr val="000000"/>
              </a:solidFill>
            </a:ln>
          </p:spPr>
          <p:txBody>
            <a:bodyPr wrap="square" lIns="0" tIns="0" rIns="0" bIns="0" rtlCol="0"/>
            <a:lstStyle/>
            <a:p>
              <a:endParaRPr/>
            </a:p>
          </p:txBody>
        </p:sp>
        <p:sp>
          <p:nvSpPr>
            <p:cNvPr id="249" name="object 249"/>
            <p:cNvSpPr/>
            <p:nvPr/>
          </p:nvSpPr>
          <p:spPr>
            <a:xfrm>
              <a:off x="8031839" y="711346"/>
              <a:ext cx="187960" cy="125730"/>
            </a:xfrm>
            <a:custGeom>
              <a:avLst/>
              <a:gdLst/>
              <a:ahLst/>
              <a:cxnLst/>
              <a:rect l="l" t="t" r="r" b="b"/>
              <a:pathLst>
                <a:path w="187959" h="125730">
                  <a:moveTo>
                    <a:pt x="0" y="0"/>
                  </a:moveTo>
                  <a:lnTo>
                    <a:pt x="110" y="125373"/>
                  </a:lnTo>
                  <a:lnTo>
                    <a:pt x="187913" y="62686"/>
                  </a:lnTo>
                  <a:lnTo>
                    <a:pt x="0" y="0"/>
                  </a:lnTo>
                  <a:close/>
                </a:path>
              </a:pathLst>
            </a:custGeom>
            <a:solidFill>
              <a:srgbClr val="000000"/>
            </a:solidFill>
          </p:spPr>
          <p:txBody>
            <a:bodyPr wrap="square" lIns="0" tIns="0" rIns="0" bIns="0" rtlCol="0"/>
            <a:lstStyle/>
            <a:p>
              <a:endParaRPr/>
            </a:p>
          </p:txBody>
        </p:sp>
        <p:sp>
          <p:nvSpPr>
            <p:cNvPr id="250" name="object 250"/>
            <p:cNvSpPr/>
            <p:nvPr/>
          </p:nvSpPr>
          <p:spPr>
            <a:xfrm>
              <a:off x="4080105" y="1099028"/>
              <a:ext cx="1763395" cy="1223645"/>
            </a:xfrm>
            <a:custGeom>
              <a:avLst/>
              <a:gdLst/>
              <a:ahLst/>
              <a:cxnLst/>
              <a:rect l="l" t="t" r="r" b="b"/>
              <a:pathLst>
                <a:path w="1763395" h="1223645">
                  <a:moveTo>
                    <a:pt x="0" y="0"/>
                  </a:moveTo>
                  <a:lnTo>
                    <a:pt x="57276" y="3552"/>
                  </a:lnTo>
                  <a:lnTo>
                    <a:pt x="114035" y="8224"/>
                  </a:lnTo>
                  <a:lnTo>
                    <a:pt x="170255" y="13999"/>
                  </a:lnTo>
                  <a:lnTo>
                    <a:pt x="225911" y="20860"/>
                  </a:lnTo>
                  <a:lnTo>
                    <a:pt x="280979" y="28790"/>
                  </a:lnTo>
                  <a:lnTo>
                    <a:pt x="335435" y="37773"/>
                  </a:lnTo>
                  <a:lnTo>
                    <a:pt x="389256" y="47792"/>
                  </a:lnTo>
                  <a:lnTo>
                    <a:pt x="442417" y="58831"/>
                  </a:lnTo>
                  <a:lnTo>
                    <a:pt x="494894" y="70874"/>
                  </a:lnTo>
                  <a:lnTo>
                    <a:pt x="546664" y="83902"/>
                  </a:lnTo>
                  <a:lnTo>
                    <a:pt x="597703" y="97901"/>
                  </a:lnTo>
                  <a:lnTo>
                    <a:pt x="647986" y="112853"/>
                  </a:lnTo>
                  <a:lnTo>
                    <a:pt x="697491" y="128741"/>
                  </a:lnTo>
                  <a:lnTo>
                    <a:pt x="746192" y="145550"/>
                  </a:lnTo>
                  <a:lnTo>
                    <a:pt x="794067" y="163262"/>
                  </a:lnTo>
                  <a:lnTo>
                    <a:pt x="841091" y="181862"/>
                  </a:lnTo>
                  <a:lnTo>
                    <a:pt x="887240" y="201331"/>
                  </a:lnTo>
                  <a:lnTo>
                    <a:pt x="932490" y="221655"/>
                  </a:lnTo>
                  <a:lnTo>
                    <a:pt x="976818" y="242815"/>
                  </a:lnTo>
                  <a:lnTo>
                    <a:pt x="1020200" y="264797"/>
                  </a:lnTo>
                  <a:lnTo>
                    <a:pt x="1062611" y="287582"/>
                  </a:lnTo>
                  <a:lnTo>
                    <a:pt x="1104029" y="311154"/>
                  </a:lnTo>
                  <a:lnTo>
                    <a:pt x="1144428" y="335498"/>
                  </a:lnTo>
                  <a:lnTo>
                    <a:pt x="1183785" y="360595"/>
                  </a:lnTo>
                  <a:lnTo>
                    <a:pt x="1222076" y="386430"/>
                  </a:lnTo>
                  <a:lnTo>
                    <a:pt x="1259278" y="412987"/>
                  </a:lnTo>
                  <a:lnTo>
                    <a:pt x="1295365" y="440247"/>
                  </a:lnTo>
                  <a:lnTo>
                    <a:pt x="1330315" y="468196"/>
                  </a:lnTo>
                  <a:lnTo>
                    <a:pt x="1364104" y="496816"/>
                  </a:lnTo>
                  <a:lnTo>
                    <a:pt x="1396707" y="526090"/>
                  </a:lnTo>
                  <a:lnTo>
                    <a:pt x="1428101" y="556003"/>
                  </a:lnTo>
                  <a:lnTo>
                    <a:pt x="1458262" y="586537"/>
                  </a:lnTo>
                  <a:lnTo>
                    <a:pt x="1487166" y="617676"/>
                  </a:lnTo>
                  <a:lnTo>
                    <a:pt x="1514789" y="649403"/>
                  </a:lnTo>
                  <a:lnTo>
                    <a:pt x="1541107" y="681702"/>
                  </a:lnTo>
                  <a:lnTo>
                    <a:pt x="1566096" y="714556"/>
                  </a:lnTo>
                  <a:lnTo>
                    <a:pt x="1589732" y="747948"/>
                  </a:lnTo>
                  <a:lnTo>
                    <a:pt x="1611992" y="781863"/>
                  </a:lnTo>
                  <a:lnTo>
                    <a:pt x="1632851" y="816283"/>
                  </a:lnTo>
                  <a:lnTo>
                    <a:pt x="1652286" y="851191"/>
                  </a:lnTo>
                  <a:lnTo>
                    <a:pt x="1670272" y="886572"/>
                  </a:lnTo>
                  <a:lnTo>
                    <a:pt x="1686787" y="922408"/>
                  </a:lnTo>
                  <a:lnTo>
                    <a:pt x="1701805" y="958683"/>
                  </a:lnTo>
                  <a:lnTo>
                    <a:pt x="1715304" y="995381"/>
                  </a:lnTo>
                  <a:lnTo>
                    <a:pt x="1727258" y="1032484"/>
                  </a:lnTo>
                  <a:lnTo>
                    <a:pt x="1737645" y="1069977"/>
                  </a:lnTo>
                  <a:lnTo>
                    <a:pt x="1746440" y="1107842"/>
                  </a:lnTo>
                  <a:lnTo>
                    <a:pt x="1753619" y="1146063"/>
                  </a:lnTo>
                  <a:lnTo>
                    <a:pt x="1759159" y="1184624"/>
                  </a:lnTo>
                  <a:lnTo>
                    <a:pt x="1763035" y="1223507"/>
                  </a:lnTo>
                </a:path>
              </a:pathLst>
            </a:custGeom>
            <a:ln w="34662">
              <a:solidFill>
                <a:srgbClr val="000000"/>
              </a:solidFill>
            </a:ln>
          </p:spPr>
          <p:txBody>
            <a:bodyPr wrap="square" lIns="0" tIns="0" rIns="0" bIns="0" rtlCol="0"/>
            <a:lstStyle/>
            <a:p>
              <a:endParaRPr/>
            </a:p>
          </p:txBody>
        </p:sp>
        <p:sp>
          <p:nvSpPr>
            <p:cNvPr id="251" name="object 251"/>
            <p:cNvSpPr/>
            <p:nvPr/>
          </p:nvSpPr>
          <p:spPr>
            <a:xfrm>
              <a:off x="5780873" y="2305530"/>
              <a:ext cx="125095" cy="189865"/>
            </a:xfrm>
            <a:custGeom>
              <a:avLst/>
              <a:gdLst/>
              <a:ahLst/>
              <a:cxnLst/>
              <a:rect l="l" t="t" r="r" b="b"/>
              <a:pathLst>
                <a:path w="125095" h="189864">
                  <a:moveTo>
                    <a:pt x="0" y="0"/>
                  </a:moveTo>
                  <a:lnTo>
                    <a:pt x="58716" y="189394"/>
                  </a:lnTo>
                  <a:lnTo>
                    <a:pt x="125090" y="2556"/>
                  </a:lnTo>
                  <a:lnTo>
                    <a:pt x="0" y="0"/>
                  </a:lnTo>
                  <a:close/>
                </a:path>
              </a:pathLst>
            </a:custGeom>
            <a:solidFill>
              <a:srgbClr val="000000"/>
            </a:solidFill>
          </p:spPr>
          <p:txBody>
            <a:bodyPr wrap="square" lIns="0" tIns="0" rIns="0" bIns="0" rtlCol="0"/>
            <a:lstStyle/>
            <a:p>
              <a:endParaRPr/>
            </a:p>
          </p:txBody>
        </p:sp>
        <p:sp>
          <p:nvSpPr>
            <p:cNvPr id="252" name="object 252"/>
            <p:cNvSpPr/>
            <p:nvPr/>
          </p:nvSpPr>
          <p:spPr>
            <a:xfrm>
              <a:off x="6409102" y="964218"/>
              <a:ext cx="1722755" cy="1342390"/>
            </a:xfrm>
            <a:custGeom>
              <a:avLst/>
              <a:gdLst/>
              <a:ahLst/>
              <a:cxnLst/>
              <a:rect l="l" t="t" r="r" b="b"/>
              <a:pathLst>
                <a:path w="1722754" h="1342389">
                  <a:moveTo>
                    <a:pt x="1722744" y="12658"/>
                  </a:moveTo>
                  <a:lnTo>
                    <a:pt x="1678126" y="7183"/>
                  </a:lnTo>
                  <a:lnTo>
                    <a:pt x="1633565" y="3260"/>
                  </a:lnTo>
                  <a:lnTo>
                    <a:pt x="1589084" y="871"/>
                  </a:lnTo>
                  <a:lnTo>
                    <a:pt x="1544707" y="0"/>
                  </a:lnTo>
                  <a:lnTo>
                    <a:pt x="1500456" y="626"/>
                  </a:lnTo>
                  <a:lnTo>
                    <a:pt x="1456355" y="2734"/>
                  </a:lnTo>
                  <a:lnTo>
                    <a:pt x="1412426" y="6306"/>
                  </a:lnTo>
                  <a:lnTo>
                    <a:pt x="1368693" y="11322"/>
                  </a:lnTo>
                  <a:lnTo>
                    <a:pt x="1325178" y="17767"/>
                  </a:lnTo>
                  <a:lnTo>
                    <a:pt x="1281905" y="25621"/>
                  </a:lnTo>
                  <a:lnTo>
                    <a:pt x="1238897" y="34867"/>
                  </a:lnTo>
                  <a:lnTo>
                    <a:pt x="1196176" y="45488"/>
                  </a:lnTo>
                  <a:lnTo>
                    <a:pt x="1153766" y="57465"/>
                  </a:lnTo>
                  <a:lnTo>
                    <a:pt x="1111690" y="70781"/>
                  </a:lnTo>
                  <a:lnTo>
                    <a:pt x="1069970" y="85419"/>
                  </a:lnTo>
                  <a:lnTo>
                    <a:pt x="1028631" y="101359"/>
                  </a:lnTo>
                  <a:lnTo>
                    <a:pt x="987694" y="118585"/>
                  </a:lnTo>
                  <a:lnTo>
                    <a:pt x="947183" y="137079"/>
                  </a:lnTo>
                  <a:lnTo>
                    <a:pt x="907121" y="156822"/>
                  </a:lnTo>
                  <a:lnTo>
                    <a:pt x="867531" y="177798"/>
                  </a:lnTo>
                  <a:lnTo>
                    <a:pt x="828436" y="199988"/>
                  </a:lnTo>
                  <a:lnTo>
                    <a:pt x="789859" y="223374"/>
                  </a:lnTo>
                  <a:lnTo>
                    <a:pt x="751823" y="247940"/>
                  </a:lnTo>
                  <a:lnTo>
                    <a:pt x="714351" y="273666"/>
                  </a:lnTo>
                  <a:lnTo>
                    <a:pt x="677466" y="300536"/>
                  </a:lnTo>
                  <a:lnTo>
                    <a:pt x="641191" y="328531"/>
                  </a:lnTo>
                  <a:lnTo>
                    <a:pt x="605550" y="357634"/>
                  </a:lnTo>
                  <a:lnTo>
                    <a:pt x="570565" y="387827"/>
                  </a:lnTo>
                  <a:lnTo>
                    <a:pt x="536259" y="419092"/>
                  </a:lnTo>
                  <a:lnTo>
                    <a:pt x="502655" y="451412"/>
                  </a:lnTo>
                  <a:lnTo>
                    <a:pt x="469777" y="484768"/>
                  </a:lnTo>
                  <a:lnTo>
                    <a:pt x="437647" y="519143"/>
                  </a:lnTo>
                  <a:lnTo>
                    <a:pt x="406288" y="554519"/>
                  </a:lnTo>
                  <a:lnTo>
                    <a:pt x="375724" y="590878"/>
                  </a:lnTo>
                  <a:lnTo>
                    <a:pt x="345977" y="628203"/>
                  </a:lnTo>
                  <a:lnTo>
                    <a:pt x="317071" y="666475"/>
                  </a:lnTo>
                  <a:lnTo>
                    <a:pt x="289028" y="705677"/>
                  </a:lnTo>
                  <a:lnTo>
                    <a:pt x="261872" y="745792"/>
                  </a:lnTo>
                  <a:lnTo>
                    <a:pt x="235626" y="786801"/>
                  </a:lnTo>
                  <a:lnTo>
                    <a:pt x="210312" y="828686"/>
                  </a:lnTo>
                  <a:lnTo>
                    <a:pt x="185953" y="871431"/>
                  </a:lnTo>
                  <a:lnTo>
                    <a:pt x="162574" y="915016"/>
                  </a:lnTo>
                  <a:lnTo>
                    <a:pt x="140196" y="959425"/>
                  </a:lnTo>
                  <a:lnTo>
                    <a:pt x="118843" y="1004639"/>
                  </a:lnTo>
                  <a:lnTo>
                    <a:pt x="98538" y="1050641"/>
                  </a:lnTo>
                  <a:lnTo>
                    <a:pt x="79303" y="1097413"/>
                  </a:lnTo>
                  <a:lnTo>
                    <a:pt x="61163" y="1144937"/>
                  </a:lnTo>
                  <a:lnTo>
                    <a:pt x="44139" y="1193196"/>
                  </a:lnTo>
                  <a:lnTo>
                    <a:pt x="28255" y="1242171"/>
                  </a:lnTo>
                  <a:lnTo>
                    <a:pt x="13534" y="1291845"/>
                  </a:lnTo>
                  <a:lnTo>
                    <a:pt x="0" y="1342200"/>
                  </a:lnTo>
                </a:path>
              </a:pathLst>
            </a:custGeom>
            <a:ln w="34659">
              <a:solidFill>
                <a:srgbClr val="000000"/>
              </a:solidFill>
            </a:ln>
          </p:spPr>
          <p:txBody>
            <a:bodyPr wrap="square" lIns="0" tIns="0" rIns="0" bIns="0" rtlCol="0"/>
            <a:lstStyle/>
            <a:p>
              <a:endParaRPr/>
            </a:p>
          </p:txBody>
        </p:sp>
        <p:sp>
          <p:nvSpPr>
            <p:cNvPr id="253" name="object 253"/>
            <p:cNvSpPr/>
            <p:nvPr/>
          </p:nvSpPr>
          <p:spPr>
            <a:xfrm>
              <a:off x="6351163" y="2278188"/>
              <a:ext cx="122555" cy="197485"/>
            </a:xfrm>
            <a:custGeom>
              <a:avLst/>
              <a:gdLst/>
              <a:ahLst/>
              <a:cxnLst/>
              <a:rect l="l" t="t" r="r" b="b"/>
              <a:pathLst>
                <a:path w="122554" h="197485">
                  <a:moveTo>
                    <a:pt x="0" y="0"/>
                  </a:moveTo>
                  <a:lnTo>
                    <a:pt x="22531" y="196952"/>
                  </a:lnTo>
                  <a:lnTo>
                    <a:pt x="122426" y="25897"/>
                  </a:lnTo>
                  <a:lnTo>
                    <a:pt x="0" y="0"/>
                  </a:lnTo>
                  <a:close/>
                </a:path>
              </a:pathLst>
            </a:custGeom>
            <a:solidFill>
              <a:srgbClr val="000000"/>
            </a:solidFill>
          </p:spPr>
          <p:txBody>
            <a:bodyPr wrap="square" lIns="0" tIns="0" rIns="0" bIns="0" rtlCol="0"/>
            <a:lstStyle/>
            <a:p>
              <a:endParaRPr/>
            </a:p>
          </p:txBody>
        </p:sp>
        <p:sp>
          <p:nvSpPr>
            <p:cNvPr id="254" name="object 254"/>
            <p:cNvSpPr/>
            <p:nvPr/>
          </p:nvSpPr>
          <p:spPr>
            <a:xfrm>
              <a:off x="5462651" y="121822"/>
              <a:ext cx="1258454" cy="2100347"/>
            </a:xfrm>
            <a:prstGeom prst="rect">
              <a:avLst/>
            </a:prstGeom>
            <a:blipFill>
              <a:blip r:embed="rId94" cstate="print"/>
              <a:stretch>
                <a:fillRect/>
              </a:stretch>
            </a:blipFill>
          </p:spPr>
          <p:txBody>
            <a:bodyPr wrap="square" lIns="0" tIns="0" rIns="0" bIns="0" rtlCol="0"/>
            <a:lstStyle/>
            <a:p>
              <a:endParaRPr/>
            </a:p>
          </p:txBody>
        </p:sp>
        <p:sp>
          <p:nvSpPr>
            <p:cNvPr id="255" name="object 255"/>
            <p:cNvSpPr/>
            <p:nvPr/>
          </p:nvSpPr>
          <p:spPr>
            <a:xfrm>
              <a:off x="5546563" y="365456"/>
              <a:ext cx="1090930" cy="487680"/>
            </a:xfrm>
            <a:custGeom>
              <a:avLst/>
              <a:gdLst/>
              <a:ahLst/>
              <a:cxnLst/>
              <a:rect l="l" t="t" r="r" b="b"/>
              <a:pathLst>
                <a:path w="1090929" h="487680">
                  <a:moveTo>
                    <a:pt x="0" y="0"/>
                  </a:moveTo>
                  <a:lnTo>
                    <a:pt x="839007" y="487269"/>
                  </a:lnTo>
                  <a:lnTo>
                    <a:pt x="1090631" y="344445"/>
                  </a:lnTo>
                </a:path>
              </a:pathLst>
            </a:custGeom>
            <a:ln w="8000">
              <a:solidFill>
                <a:srgbClr val="E7E3CD"/>
              </a:solidFill>
            </a:ln>
          </p:spPr>
          <p:txBody>
            <a:bodyPr wrap="square" lIns="0" tIns="0" rIns="0" bIns="0" rtlCol="0"/>
            <a:lstStyle/>
            <a:p>
              <a:endParaRPr/>
            </a:p>
          </p:txBody>
        </p:sp>
        <p:sp>
          <p:nvSpPr>
            <p:cNvPr id="256" name="object 256"/>
            <p:cNvSpPr/>
            <p:nvPr/>
          </p:nvSpPr>
          <p:spPr>
            <a:xfrm>
              <a:off x="6385570" y="852725"/>
              <a:ext cx="0" cy="1268730"/>
            </a:xfrm>
            <a:custGeom>
              <a:avLst/>
              <a:gdLst/>
              <a:ahLst/>
              <a:cxnLst/>
              <a:rect l="l" t="t" r="r" b="b"/>
              <a:pathLst>
                <a:path h="1268730">
                  <a:moveTo>
                    <a:pt x="0" y="0"/>
                  </a:moveTo>
                  <a:lnTo>
                    <a:pt x="0" y="1268633"/>
                  </a:lnTo>
                </a:path>
              </a:pathLst>
            </a:custGeom>
            <a:ln w="7991">
              <a:solidFill>
                <a:srgbClr val="E7E3CD"/>
              </a:solidFill>
            </a:ln>
          </p:spPr>
          <p:txBody>
            <a:bodyPr wrap="square" lIns="0" tIns="0" rIns="0" bIns="0" rtlCol="0"/>
            <a:lstStyle/>
            <a:p>
              <a:endParaRPr/>
            </a:p>
          </p:txBody>
        </p:sp>
        <p:sp>
          <p:nvSpPr>
            <p:cNvPr id="257" name="object 257"/>
            <p:cNvSpPr/>
            <p:nvPr/>
          </p:nvSpPr>
          <p:spPr>
            <a:xfrm>
              <a:off x="5546564" y="592307"/>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58" name="object 258"/>
            <p:cNvSpPr/>
            <p:nvPr/>
          </p:nvSpPr>
          <p:spPr>
            <a:xfrm>
              <a:off x="5546564" y="819158"/>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59" name="object 259"/>
            <p:cNvSpPr/>
            <p:nvPr/>
          </p:nvSpPr>
          <p:spPr>
            <a:xfrm>
              <a:off x="5546564" y="1046010"/>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60" name="object 260"/>
            <p:cNvSpPr/>
            <p:nvPr/>
          </p:nvSpPr>
          <p:spPr>
            <a:xfrm>
              <a:off x="5546564" y="1281197"/>
              <a:ext cx="839469" cy="487680"/>
            </a:xfrm>
            <a:custGeom>
              <a:avLst/>
              <a:gdLst/>
              <a:ahLst/>
              <a:cxnLst/>
              <a:rect l="l" t="t" r="r" b="b"/>
              <a:pathLst>
                <a:path w="839470" h="487680">
                  <a:moveTo>
                    <a:pt x="0" y="0"/>
                  </a:moveTo>
                  <a:lnTo>
                    <a:pt x="839007" y="487380"/>
                  </a:lnTo>
                </a:path>
              </a:pathLst>
            </a:custGeom>
            <a:ln w="7999">
              <a:solidFill>
                <a:srgbClr val="E7E3CD"/>
              </a:solidFill>
            </a:ln>
          </p:spPr>
          <p:txBody>
            <a:bodyPr wrap="square" lIns="0" tIns="0" rIns="0" bIns="0" rtlCol="0"/>
            <a:lstStyle/>
            <a:p>
              <a:endParaRPr/>
            </a:p>
          </p:txBody>
        </p:sp>
        <p:sp>
          <p:nvSpPr>
            <p:cNvPr id="261" name="object 261"/>
            <p:cNvSpPr/>
            <p:nvPr/>
          </p:nvSpPr>
          <p:spPr>
            <a:xfrm>
              <a:off x="5546564" y="1508048"/>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62" name="object 262"/>
            <p:cNvSpPr/>
            <p:nvPr/>
          </p:nvSpPr>
          <p:spPr>
            <a:xfrm>
              <a:off x="6159030" y="1634090"/>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3" name="object 263"/>
            <p:cNvSpPr/>
            <p:nvPr/>
          </p:nvSpPr>
          <p:spPr>
            <a:xfrm>
              <a:off x="5697515" y="1373672"/>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4" name="object 264"/>
            <p:cNvSpPr/>
            <p:nvPr/>
          </p:nvSpPr>
          <p:spPr>
            <a:xfrm>
              <a:off x="5924055" y="1264415"/>
              <a:ext cx="0" cy="235585"/>
            </a:xfrm>
            <a:custGeom>
              <a:avLst/>
              <a:gdLst/>
              <a:ahLst/>
              <a:cxnLst/>
              <a:rect l="l" t="t" r="r" b="b"/>
              <a:pathLst>
                <a:path h="235584">
                  <a:moveTo>
                    <a:pt x="0" y="0"/>
                  </a:moveTo>
                  <a:lnTo>
                    <a:pt x="0" y="235298"/>
                  </a:lnTo>
                </a:path>
              </a:pathLst>
            </a:custGeom>
            <a:ln w="7991">
              <a:solidFill>
                <a:srgbClr val="E7E3CD"/>
              </a:solidFill>
            </a:ln>
          </p:spPr>
          <p:txBody>
            <a:bodyPr wrap="square" lIns="0" tIns="0" rIns="0" bIns="0" rtlCol="0"/>
            <a:lstStyle/>
            <a:p>
              <a:endParaRPr/>
            </a:p>
          </p:txBody>
        </p:sp>
        <p:sp>
          <p:nvSpPr>
            <p:cNvPr id="265" name="object 265"/>
            <p:cNvSpPr/>
            <p:nvPr/>
          </p:nvSpPr>
          <p:spPr>
            <a:xfrm>
              <a:off x="6159030" y="1180388"/>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6" name="object 266"/>
            <p:cNvSpPr/>
            <p:nvPr/>
          </p:nvSpPr>
          <p:spPr>
            <a:xfrm>
              <a:off x="5697515" y="911523"/>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7" name="object 267"/>
            <p:cNvSpPr/>
            <p:nvPr/>
          </p:nvSpPr>
          <p:spPr>
            <a:xfrm>
              <a:off x="5924055" y="810712"/>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8" name="object 268"/>
            <p:cNvSpPr/>
            <p:nvPr/>
          </p:nvSpPr>
          <p:spPr>
            <a:xfrm>
              <a:off x="5697515" y="457820"/>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9" name="object 269"/>
            <p:cNvSpPr/>
            <p:nvPr/>
          </p:nvSpPr>
          <p:spPr>
            <a:xfrm>
              <a:off x="5462651" y="121821"/>
              <a:ext cx="1258570" cy="2100580"/>
            </a:xfrm>
            <a:custGeom>
              <a:avLst/>
              <a:gdLst/>
              <a:ahLst/>
              <a:cxnLst/>
              <a:rect l="l" t="t" r="r" b="b"/>
              <a:pathLst>
                <a:path w="1258570" h="2100580">
                  <a:moveTo>
                    <a:pt x="0" y="1562728"/>
                  </a:moveTo>
                  <a:lnTo>
                    <a:pt x="922918" y="2100347"/>
                  </a:lnTo>
                  <a:lnTo>
                    <a:pt x="1258455" y="1907173"/>
                  </a:lnTo>
                  <a:lnTo>
                    <a:pt x="1258455" y="533506"/>
                  </a:lnTo>
                  <a:lnTo>
                    <a:pt x="335536" y="0"/>
                  </a:lnTo>
                  <a:lnTo>
                    <a:pt x="0" y="193173"/>
                  </a:lnTo>
                  <a:lnTo>
                    <a:pt x="0" y="1562728"/>
                  </a:lnTo>
                  <a:close/>
                </a:path>
              </a:pathLst>
            </a:custGeom>
            <a:ln w="16655">
              <a:solidFill>
                <a:srgbClr val="000000"/>
              </a:solidFill>
            </a:ln>
          </p:spPr>
          <p:txBody>
            <a:bodyPr wrap="square" lIns="0" tIns="0" rIns="0" bIns="0" rtlCol="0"/>
            <a:lstStyle/>
            <a:p>
              <a:endParaRPr/>
            </a:p>
          </p:txBody>
        </p:sp>
        <p:sp>
          <p:nvSpPr>
            <p:cNvPr id="270" name="object 270"/>
            <p:cNvSpPr txBox="1"/>
            <p:nvPr/>
          </p:nvSpPr>
          <p:spPr>
            <a:xfrm>
              <a:off x="5716560" y="1182581"/>
              <a:ext cx="624840" cy="254557"/>
            </a:xfrm>
            <a:prstGeom prst="rect">
              <a:avLst/>
            </a:prstGeom>
          </p:spPr>
          <p:txBody>
            <a:bodyPr vert="horz" wrap="square" lIns="0" tIns="15875" rIns="0" bIns="0" rtlCol="0">
              <a:spAutoFit/>
            </a:bodyPr>
            <a:lstStyle/>
            <a:p>
              <a:pPr marL="12700">
                <a:spcBef>
                  <a:spcPts val="125"/>
                </a:spcBef>
              </a:pPr>
              <a:r>
                <a:rPr sz="1550" spc="15" dirty="0">
                  <a:latin typeface="宋体"/>
                  <a:cs typeface="宋体"/>
                </a:rPr>
                <a:t>防火墙</a:t>
              </a:r>
              <a:endParaRPr sz="1550">
                <a:latin typeface="宋体"/>
                <a:cs typeface="宋体"/>
              </a:endParaRPr>
            </a:p>
          </p:txBody>
        </p:sp>
        <p:sp>
          <p:nvSpPr>
            <p:cNvPr id="271" name="object 271"/>
            <p:cNvSpPr txBox="1"/>
            <p:nvPr/>
          </p:nvSpPr>
          <p:spPr>
            <a:xfrm>
              <a:off x="2892374" y="1672185"/>
              <a:ext cx="735965" cy="228268"/>
            </a:xfrm>
            <a:prstGeom prst="rect">
              <a:avLst/>
            </a:prstGeom>
          </p:spPr>
          <p:txBody>
            <a:bodyPr vert="horz" wrap="square" lIns="0" tIns="12700" rIns="0" bIns="0" rtlCol="0">
              <a:spAutoFit/>
            </a:bodyPr>
            <a:lstStyle/>
            <a:p>
              <a:pPr marL="12700">
                <a:spcBef>
                  <a:spcPts val="100"/>
                </a:spcBef>
              </a:pPr>
              <a:r>
                <a:rPr sz="1400" spc="-5" dirty="0">
                  <a:latin typeface="宋体"/>
                  <a:cs typeface="宋体"/>
                </a:rPr>
                <a:t>内部网络</a:t>
              </a:r>
              <a:endParaRPr sz="1400">
                <a:latin typeface="宋体"/>
                <a:cs typeface="宋体"/>
              </a:endParaRPr>
            </a:p>
          </p:txBody>
        </p:sp>
        <p:sp>
          <p:nvSpPr>
            <p:cNvPr id="272" name="object 272"/>
            <p:cNvSpPr txBox="1"/>
            <p:nvPr/>
          </p:nvSpPr>
          <p:spPr>
            <a:xfrm>
              <a:off x="5818454" y="2668230"/>
              <a:ext cx="735965" cy="457834"/>
            </a:xfrm>
            <a:prstGeom prst="rect">
              <a:avLst/>
            </a:prstGeom>
          </p:spPr>
          <p:txBody>
            <a:bodyPr vert="horz" wrap="square" lIns="0" tIns="12700" rIns="0" bIns="0" rtlCol="0">
              <a:spAutoFit/>
            </a:bodyPr>
            <a:lstStyle/>
            <a:p>
              <a:pPr algn="ctr">
                <a:spcBef>
                  <a:spcPts val="100"/>
                </a:spcBef>
              </a:pPr>
              <a:r>
                <a:rPr sz="1400" spc="-5" dirty="0">
                  <a:latin typeface="宋体"/>
                  <a:cs typeface="宋体"/>
                </a:rPr>
                <a:t>非军事区</a:t>
              </a:r>
              <a:endParaRPr sz="1400">
                <a:latin typeface="宋体"/>
                <a:cs typeface="宋体"/>
              </a:endParaRPr>
            </a:p>
            <a:p>
              <a:pPr algn="ctr">
                <a:spcBef>
                  <a:spcPts val="40"/>
                </a:spcBef>
              </a:pPr>
              <a:r>
                <a:rPr sz="1400" spc="-5" dirty="0">
                  <a:latin typeface="Times New Roman"/>
                  <a:cs typeface="Times New Roman"/>
                </a:rPr>
                <a:t>(DMZ)</a:t>
              </a:r>
              <a:endParaRPr sz="1400">
                <a:latin typeface="Times New Roman"/>
                <a:cs typeface="Times New Roman"/>
              </a:endParaRPr>
            </a:p>
          </p:txBody>
        </p:sp>
        <p:sp>
          <p:nvSpPr>
            <p:cNvPr id="273" name="object 273"/>
            <p:cNvSpPr txBox="1"/>
            <p:nvPr/>
          </p:nvSpPr>
          <p:spPr>
            <a:xfrm>
              <a:off x="9027636" y="904378"/>
              <a:ext cx="735965" cy="494030"/>
            </a:xfrm>
            <a:prstGeom prst="rect">
              <a:avLst/>
            </a:prstGeom>
          </p:spPr>
          <p:txBody>
            <a:bodyPr vert="horz" wrap="square" lIns="0" tIns="33020" rIns="0" bIns="0" rtlCol="0">
              <a:spAutoFit/>
            </a:bodyPr>
            <a:lstStyle/>
            <a:p>
              <a:pPr marL="12700">
                <a:spcBef>
                  <a:spcPts val="260"/>
                </a:spcBef>
              </a:pPr>
              <a:r>
                <a:rPr sz="1400" spc="-5" dirty="0">
                  <a:latin typeface="宋体"/>
                  <a:cs typeface="宋体"/>
                </a:rPr>
                <a:t>外部网络</a:t>
              </a:r>
              <a:endParaRPr sz="1400">
                <a:latin typeface="宋体"/>
                <a:cs typeface="宋体"/>
              </a:endParaRPr>
            </a:p>
            <a:p>
              <a:pPr marL="41910">
                <a:spcBef>
                  <a:spcPts val="165"/>
                </a:spcBef>
              </a:pPr>
              <a:r>
                <a:rPr sz="1400" spc="-5" dirty="0">
                  <a:latin typeface="Times New Roman"/>
                  <a:cs typeface="Times New Roman"/>
                </a:rPr>
                <a:t>(</a:t>
              </a:r>
              <a:r>
                <a:rPr sz="1400" spc="-5" dirty="0">
                  <a:latin typeface="宋体"/>
                  <a:cs typeface="宋体"/>
                </a:rPr>
                <a:t>因特网</a:t>
              </a:r>
              <a:r>
                <a:rPr sz="1400" spc="-5" dirty="0">
                  <a:latin typeface="Times New Roman"/>
                  <a:cs typeface="Times New Roman"/>
                </a:rPr>
                <a:t>)</a:t>
              </a:r>
              <a:endParaRPr sz="1400">
                <a:latin typeface="Times New Roman"/>
                <a:cs typeface="Times New Roman"/>
              </a:endParaRPr>
            </a:p>
          </p:txBody>
        </p:sp>
        <p:sp>
          <p:nvSpPr>
            <p:cNvPr id="274" name="object 274"/>
            <p:cNvSpPr/>
            <p:nvPr/>
          </p:nvSpPr>
          <p:spPr>
            <a:xfrm>
              <a:off x="8766178" y="368568"/>
              <a:ext cx="346080" cy="207956"/>
            </a:xfrm>
            <a:prstGeom prst="rect">
              <a:avLst/>
            </a:prstGeom>
            <a:blipFill>
              <a:blip r:embed="rId95" cstate="print"/>
              <a:stretch>
                <a:fillRect/>
              </a:stretch>
            </a:blipFill>
          </p:spPr>
          <p:txBody>
            <a:bodyPr wrap="square" lIns="0" tIns="0" rIns="0" bIns="0" rtlCol="0"/>
            <a:lstStyle/>
            <a:p>
              <a:endParaRPr/>
            </a:p>
          </p:txBody>
        </p:sp>
        <p:sp>
          <p:nvSpPr>
            <p:cNvPr id="275" name="object 275"/>
            <p:cNvSpPr/>
            <p:nvPr/>
          </p:nvSpPr>
          <p:spPr>
            <a:xfrm>
              <a:off x="8812019" y="398468"/>
              <a:ext cx="254513" cy="148269"/>
            </a:xfrm>
            <a:prstGeom prst="rect">
              <a:avLst/>
            </a:prstGeom>
            <a:blipFill>
              <a:blip r:embed="rId96" cstate="print"/>
              <a:stretch>
                <a:fillRect/>
              </a:stretch>
            </a:blipFill>
          </p:spPr>
          <p:txBody>
            <a:bodyPr wrap="square" lIns="0" tIns="0" rIns="0" bIns="0" rtlCol="0"/>
            <a:lstStyle/>
            <a:p>
              <a:endParaRPr/>
            </a:p>
          </p:txBody>
        </p:sp>
        <p:sp>
          <p:nvSpPr>
            <p:cNvPr id="276" name="object 276"/>
            <p:cNvSpPr/>
            <p:nvPr/>
          </p:nvSpPr>
          <p:spPr>
            <a:xfrm>
              <a:off x="8766178" y="472603"/>
              <a:ext cx="346080" cy="242523"/>
            </a:xfrm>
            <a:prstGeom prst="rect">
              <a:avLst/>
            </a:prstGeom>
            <a:blipFill>
              <a:blip r:embed="rId97" cstate="print"/>
              <a:stretch>
                <a:fillRect/>
              </a:stretch>
            </a:blipFill>
          </p:spPr>
          <p:txBody>
            <a:bodyPr wrap="square" lIns="0" tIns="0" rIns="0" bIns="0" rtlCol="0"/>
            <a:lstStyle/>
            <a:p>
              <a:endParaRPr/>
            </a:p>
          </p:txBody>
        </p:sp>
        <p:sp>
          <p:nvSpPr>
            <p:cNvPr id="277" name="object 277"/>
            <p:cNvSpPr/>
            <p:nvPr/>
          </p:nvSpPr>
          <p:spPr>
            <a:xfrm>
              <a:off x="8766179" y="472602"/>
              <a:ext cx="346710" cy="242570"/>
            </a:xfrm>
            <a:custGeom>
              <a:avLst/>
              <a:gdLst/>
              <a:ahLst/>
              <a:cxnLst/>
              <a:rect l="l" t="t" r="r" b="b"/>
              <a:pathLst>
                <a:path w="346709" h="242570">
                  <a:moveTo>
                    <a:pt x="0" y="0"/>
                  </a:moveTo>
                  <a:lnTo>
                    <a:pt x="0" y="138600"/>
                  </a:lnTo>
                  <a:lnTo>
                    <a:pt x="33387" y="200005"/>
                  </a:lnTo>
                  <a:lnTo>
                    <a:pt x="70845" y="222491"/>
                  </a:lnTo>
                  <a:lnTo>
                    <a:pt x="118346" y="237231"/>
                  </a:lnTo>
                  <a:lnTo>
                    <a:pt x="173040" y="242523"/>
                  </a:lnTo>
                  <a:lnTo>
                    <a:pt x="227733" y="237231"/>
                  </a:lnTo>
                  <a:lnTo>
                    <a:pt x="275235" y="222491"/>
                  </a:lnTo>
                  <a:lnTo>
                    <a:pt x="312693" y="200005"/>
                  </a:lnTo>
                  <a:lnTo>
                    <a:pt x="337258" y="171474"/>
                  </a:lnTo>
                  <a:lnTo>
                    <a:pt x="346080" y="138600"/>
                  </a:lnTo>
                  <a:lnTo>
                    <a:pt x="346080" y="0"/>
                  </a:lnTo>
                  <a:lnTo>
                    <a:pt x="337258" y="32831"/>
                  </a:lnTo>
                  <a:lnTo>
                    <a:pt x="312693" y="61356"/>
                  </a:lnTo>
                  <a:lnTo>
                    <a:pt x="275235" y="83859"/>
                  </a:lnTo>
                  <a:lnTo>
                    <a:pt x="227733" y="98620"/>
                  </a:lnTo>
                  <a:lnTo>
                    <a:pt x="173040" y="103922"/>
                  </a:lnTo>
                  <a:lnTo>
                    <a:pt x="118346" y="98620"/>
                  </a:lnTo>
                  <a:lnTo>
                    <a:pt x="70845" y="83859"/>
                  </a:lnTo>
                  <a:lnTo>
                    <a:pt x="33387" y="61356"/>
                  </a:lnTo>
                  <a:lnTo>
                    <a:pt x="8821" y="32831"/>
                  </a:lnTo>
                  <a:lnTo>
                    <a:pt x="0" y="0"/>
                  </a:lnTo>
                  <a:close/>
                </a:path>
              </a:pathLst>
            </a:custGeom>
            <a:ln w="7998">
              <a:solidFill>
                <a:srgbClr val="000000"/>
              </a:solidFill>
            </a:ln>
          </p:spPr>
          <p:txBody>
            <a:bodyPr wrap="square" lIns="0" tIns="0" rIns="0" bIns="0" rtlCol="0"/>
            <a:lstStyle/>
            <a:p>
              <a:endParaRPr/>
            </a:p>
          </p:txBody>
        </p:sp>
        <p:sp>
          <p:nvSpPr>
            <p:cNvPr id="278" name="object 278"/>
            <p:cNvSpPr/>
            <p:nvPr/>
          </p:nvSpPr>
          <p:spPr>
            <a:xfrm>
              <a:off x="8766179" y="368568"/>
              <a:ext cx="346710" cy="346710"/>
            </a:xfrm>
            <a:custGeom>
              <a:avLst/>
              <a:gdLst/>
              <a:ahLst/>
              <a:cxnLst/>
              <a:rect l="l" t="t" r="r" b="b"/>
              <a:pathLst>
                <a:path w="346709" h="346709">
                  <a:moveTo>
                    <a:pt x="346080" y="104033"/>
                  </a:moveTo>
                  <a:lnTo>
                    <a:pt x="312693" y="42589"/>
                  </a:lnTo>
                  <a:lnTo>
                    <a:pt x="275235" y="20070"/>
                  </a:lnTo>
                  <a:lnTo>
                    <a:pt x="227733" y="5303"/>
                  </a:lnTo>
                  <a:lnTo>
                    <a:pt x="173040" y="0"/>
                  </a:lnTo>
                  <a:lnTo>
                    <a:pt x="118346" y="5303"/>
                  </a:lnTo>
                  <a:lnTo>
                    <a:pt x="70845" y="20070"/>
                  </a:lnTo>
                  <a:lnTo>
                    <a:pt x="33387" y="42589"/>
                  </a:lnTo>
                  <a:lnTo>
                    <a:pt x="8821" y="71148"/>
                  </a:lnTo>
                  <a:lnTo>
                    <a:pt x="0" y="104033"/>
                  </a:lnTo>
                  <a:lnTo>
                    <a:pt x="0" y="242634"/>
                  </a:lnTo>
                  <a:lnTo>
                    <a:pt x="33387" y="304039"/>
                  </a:lnTo>
                  <a:lnTo>
                    <a:pt x="70845" y="326525"/>
                  </a:lnTo>
                  <a:lnTo>
                    <a:pt x="118346" y="341265"/>
                  </a:lnTo>
                  <a:lnTo>
                    <a:pt x="173040" y="346556"/>
                  </a:lnTo>
                  <a:lnTo>
                    <a:pt x="227733" y="341265"/>
                  </a:lnTo>
                  <a:lnTo>
                    <a:pt x="275235" y="326525"/>
                  </a:lnTo>
                  <a:lnTo>
                    <a:pt x="312693" y="304039"/>
                  </a:lnTo>
                  <a:lnTo>
                    <a:pt x="337258" y="275508"/>
                  </a:lnTo>
                  <a:lnTo>
                    <a:pt x="346080" y="242634"/>
                  </a:lnTo>
                  <a:lnTo>
                    <a:pt x="346080" y="104033"/>
                  </a:lnTo>
                  <a:close/>
                </a:path>
              </a:pathLst>
            </a:custGeom>
            <a:ln w="16660">
              <a:solidFill>
                <a:srgbClr val="000000"/>
              </a:solidFill>
            </a:ln>
          </p:spPr>
          <p:txBody>
            <a:bodyPr wrap="square" lIns="0" tIns="0" rIns="0" bIns="0" rtlCol="0"/>
            <a:lstStyle/>
            <a:p>
              <a:endParaRPr/>
            </a:p>
          </p:txBody>
        </p:sp>
        <p:sp>
          <p:nvSpPr>
            <p:cNvPr id="279" name="object 279"/>
            <p:cNvSpPr/>
            <p:nvPr/>
          </p:nvSpPr>
          <p:spPr>
            <a:xfrm>
              <a:off x="8294230" y="699453"/>
              <a:ext cx="471948" cy="283536"/>
            </a:xfrm>
            <a:prstGeom prst="rect">
              <a:avLst/>
            </a:prstGeom>
            <a:blipFill>
              <a:blip r:embed="rId98" cstate="print"/>
              <a:stretch>
                <a:fillRect/>
              </a:stretch>
            </a:blipFill>
          </p:spPr>
          <p:txBody>
            <a:bodyPr wrap="square" lIns="0" tIns="0" rIns="0" bIns="0" rtlCol="0"/>
            <a:lstStyle/>
            <a:p>
              <a:endParaRPr/>
            </a:p>
          </p:txBody>
        </p:sp>
        <p:sp>
          <p:nvSpPr>
            <p:cNvPr id="280" name="object 280"/>
            <p:cNvSpPr/>
            <p:nvPr/>
          </p:nvSpPr>
          <p:spPr>
            <a:xfrm>
              <a:off x="8294230" y="699454"/>
              <a:ext cx="472440" cy="283845"/>
            </a:xfrm>
            <a:custGeom>
              <a:avLst/>
              <a:gdLst/>
              <a:ahLst/>
              <a:cxnLst/>
              <a:rect l="l" t="t" r="r" b="b"/>
              <a:pathLst>
                <a:path w="472440" h="283844">
                  <a:moveTo>
                    <a:pt x="471948" y="141712"/>
                  </a:moveTo>
                  <a:lnTo>
                    <a:pt x="447980" y="79398"/>
                  </a:lnTo>
                  <a:lnTo>
                    <a:pt x="420136" y="53086"/>
                  </a:lnTo>
                  <a:lnTo>
                    <a:pt x="383603" y="31138"/>
                  </a:lnTo>
                  <a:lnTo>
                    <a:pt x="339790" y="14407"/>
                  </a:lnTo>
                  <a:lnTo>
                    <a:pt x="290110" y="3743"/>
                  </a:lnTo>
                  <a:lnTo>
                    <a:pt x="235974" y="0"/>
                  </a:lnTo>
                  <a:lnTo>
                    <a:pt x="181872" y="3743"/>
                  </a:lnTo>
                  <a:lnTo>
                    <a:pt x="132206" y="14406"/>
                  </a:lnTo>
                  <a:lnTo>
                    <a:pt x="88391" y="31138"/>
                  </a:lnTo>
                  <a:lnTo>
                    <a:pt x="51846" y="53086"/>
                  </a:lnTo>
                  <a:lnTo>
                    <a:pt x="23987" y="79398"/>
                  </a:lnTo>
                  <a:lnTo>
                    <a:pt x="0" y="141712"/>
                  </a:lnTo>
                  <a:lnTo>
                    <a:pt x="6233" y="174241"/>
                  </a:lnTo>
                  <a:lnTo>
                    <a:pt x="51846" y="230429"/>
                  </a:lnTo>
                  <a:lnTo>
                    <a:pt x="88391" y="252389"/>
                  </a:lnTo>
                  <a:lnTo>
                    <a:pt x="132206" y="269126"/>
                  </a:lnTo>
                  <a:lnTo>
                    <a:pt x="181872" y="279792"/>
                  </a:lnTo>
                  <a:lnTo>
                    <a:pt x="235974" y="283536"/>
                  </a:lnTo>
                  <a:lnTo>
                    <a:pt x="290110" y="279792"/>
                  </a:lnTo>
                  <a:lnTo>
                    <a:pt x="339790" y="269126"/>
                  </a:lnTo>
                  <a:lnTo>
                    <a:pt x="383603" y="252389"/>
                  </a:lnTo>
                  <a:lnTo>
                    <a:pt x="420136" y="230429"/>
                  </a:lnTo>
                  <a:lnTo>
                    <a:pt x="447980" y="204096"/>
                  </a:lnTo>
                  <a:lnTo>
                    <a:pt x="471948" y="141712"/>
                  </a:lnTo>
                  <a:close/>
                </a:path>
              </a:pathLst>
            </a:custGeom>
            <a:ln w="7999">
              <a:solidFill>
                <a:srgbClr val="FFFFFF"/>
              </a:solidFill>
            </a:ln>
          </p:spPr>
          <p:txBody>
            <a:bodyPr wrap="square" lIns="0" tIns="0" rIns="0" bIns="0" rtlCol="0"/>
            <a:lstStyle/>
            <a:p>
              <a:endParaRPr/>
            </a:p>
          </p:txBody>
        </p:sp>
        <p:sp>
          <p:nvSpPr>
            <p:cNvPr id="281" name="object 281"/>
            <p:cNvSpPr/>
            <p:nvPr/>
          </p:nvSpPr>
          <p:spPr>
            <a:xfrm>
              <a:off x="8357274" y="740579"/>
              <a:ext cx="345972" cy="201175"/>
            </a:xfrm>
            <a:prstGeom prst="rect">
              <a:avLst/>
            </a:prstGeom>
            <a:blipFill>
              <a:blip r:embed="rId99" cstate="print"/>
              <a:stretch>
                <a:fillRect/>
              </a:stretch>
            </a:blipFill>
          </p:spPr>
          <p:txBody>
            <a:bodyPr wrap="square" lIns="0" tIns="0" rIns="0" bIns="0" rtlCol="0"/>
            <a:lstStyle/>
            <a:p>
              <a:endParaRPr/>
            </a:p>
          </p:txBody>
        </p:sp>
        <p:sp>
          <p:nvSpPr>
            <p:cNvPr id="282" name="object 282"/>
            <p:cNvSpPr/>
            <p:nvPr/>
          </p:nvSpPr>
          <p:spPr>
            <a:xfrm>
              <a:off x="8294230" y="841167"/>
              <a:ext cx="471948" cy="330885"/>
            </a:xfrm>
            <a:prstGeom prst="rect">
              <a:avLst/>
            </a:prstGeom>
            <a:blipFill>
              <a:blip r:embed="rId100" cstate="print"/>
              <a:stretch>
                <a:fillRect/>
              </a:stretch>
            </a:blipFill>
          </p:spPr>
          <p:txBody>
            <a:bodyPr wrap="square" lIns="0" tIns="0" rIns="0" bIns="0" rtlCol="0"/>
            <a:lstStyle/>
            <a:p>
              <a:endParaRPr/>
            </a:p>
          </p:txBody>
        </p:sp>
        <p:sp>
          <p:nvSpPr>
            <p:cNvPr id="283" name="object 283"/>
            <p:cNvSpPr/>
            <p:nvPr/>
          </p:nvSpPr>
          <p:spPr>
            <a:xfrm>
              <a:off x="8294230" y="841166"/>
              <a:ext cx="472440" cy="331470"/>
            </a:xfrm>
            <a:custGeom>
              <a:avLst/>
              <a:gdLst/>
              <a:ahLst/>
              <a:cxnLst/>
              <a:rect l="l" t="t" r="r" b="b"/>
              <a:pathLst>
                <a:path w="472440" h="331469">
                  <a:moveTo>
                    <a:pt x="0" y="0"/>
                  </a:moveTo>
                  <a:lnTo>
                    <a:pt x="0" y="189061"/>
                  </a:lnTo>
                  <a:lnTo>
                    <a:pt x="23987" y="251445"/>
                  </a:lnTo>
                  <a:lnTo>
                    <a:pt x="51846" y="277778"/>
                  </a:lnTo>
                  <a:lnTo>
                    <a:pt x="88391" y="299737"/>
                  </a:lnTo>
                  <a:lnTo>
                    <a:pt x="132206" y="316475"/>
                  </a:lnTo>
                  <a:lnTo>
                    <a:pt x="181872" y="327141"/>
                  </a:lnTo>
                  <a:lnTo>
                    <a:pt x="235974" y="330885"/>
                  </a:lnTo>
                  <a:lnTo>
                    <a:pt x="290110" y="327141"/>
                  </a:lnTo>
                  <a:lnTo>
                    <a:pt x="339790" y="316475"/>
                  </a:lnTo>
                  <a:lnTo>
                    <a:pt x="383603" y="299737"/>
                  </a:lnTo>
                  <a:lnTo>
                    <a:pt x="420136" y="277778"/>
                  </a:lnTo>
                  <a:lnTo>
                    <a:pt x="447980" y="251445"/>
                  </a:lnTo>
                  <a:lnTo>
                    <a:pt x="471948" y="189061"/>
                  </a:lnTo>
                  <a:lnTo>
                    <a:pt x="471948" y="0"/>
                  </a:lnTo>
                  <a:lnTo>
                    <a:pt x="465721" y="32528"/>
                  </a:lnTo>
                  <a:lnTo>
                    <a:pt x="420136" y="88716"/>
                  </a:lnTo>
                  <a:lnTo>
                    <a:pt x="383603" y="110676"/>
                  </a:lnTo>
                  <a:lnTo>
                    <a:pt x="339790" y="127414"/>
                  </a:lnTo>
                  <a:lnTo>
                    <a:pt x="290110" y="138079"/>
                  </a:lnTo>
                  <a:lnTo>
                    <a:pt x="235974" y="141823"/>
                  </a:lnTo>
                  <a:lnTo>
                    <a:pt x="181872" y="138079"/>
                  </a:lnTo>
                  <a:lnTo>
                    <a:pt x="132206" y="127414"/>
                  </a:lnTo>
                  <a:lnTo>
                    <a:pt x="88391" y="110676"/>
                  </a:lnTo>
                  <a:lnTo>
                    <a:pt x="51846" y="88716"/>
                  </a:lnTo>
                  <a:lnTo>
                    <a:pt x="23987" y="62384"/>
                  </a:lnTo>
                  <a:lnTo>
                    <a:pt x="6233" y="32528"/>
                  </a:lnTo>
                  <a:lnTo>
                    <a:pt x="0" y="0"/>
                  </a:lnTo>
                  <a:close/>
                </a:path>
              </a:pathLst>
            </a:custGeom>
            <a:ln w="7998">
              <a:solidFill>
                <a:srgbClr val="000000"/>
              </a:solidFill>
            </a:ln>
          </p:spPr>
          <p:txBody>
            <a:bodyPr wrap="square" lIns="0" tIns="0" rIns="0" bIns="0" rtlCol="0"/>
            <a:lstStyle/>
            <a:p>
              <a:endParaRPr/>
            </a:p>
          </p:txBody>
        </p:sp>
        <p:sp>
          <p:nvSpPr>
            <p:cNvPr id="284" name="object 284"/>
            <p:cNvSpPr/>
            <p:nvPr/>
          </p:nvSpPr>
          <p:spPr>
            <a:xfrm>
              <a:off x="8294230" y="699454"/>
              <a:ext cx="472440" cy="473075"/>
            </a:xfrm>
            <a:custGeom>
              <a:avLst/>
              <a:gdLst/>
              <a:ahLst/>
              <a:cxnLst/>
              <a:rect l="l" t="t" r="r" b="b"/>
              <a:pathLst>
                <a:path w="472440" h="473075">
                  <a:moveTo>
                    <a:pt x="471948" y="141712"/>
                  </a:moveTo>
                  <a:lnTo>
                    <a:pt x="447980" y="79398"/>
                  </a:lnTo>
                  <a:lnTo>
                    <a:pt x="420136" y="53086"/>
                  </a:lnTo>
                  <a:lnTo>
                    <a:pt x="383603" y="31138"/>
                  </a:lnTo>
                  <a:lnTo>
                    <a:pt x="339790" y="14407"/>
                  </a:lnTo>
                  <a:lnTo>
                    <a:pt x="290110" y="3743"/>
                  </a:lnTo>
                  <a:lnTo>
                    <a:pt x="235974" y="0"/>
                  </a:lnTo>
                  <a:lnTo>
                    <a:pt x="181872" y="3743"/>
                  </a:lnTo>
                  <a:lnTo>
                    <a:pt x="132206" y="14406"/>
                  </a:lnTo>
                  <a:lnTo>
                    <a:pt x="88391" y="31138"/>
                  </a:lnTo>
                  <a:lnTo>
                    <a:pt x="51846" y="53086"/>
                  </a:lnTo>
                  <a:lnTo>
                    <a:pt x="23987" y="79398"/>
                  </a:lnTo>
                  <a:lnTo>
                    <a:pt x="0" y="141712"/>
                  </a:lnTo>
                  <a:lnTo>
                    <a:pt x="0" y="330773"/>
                  </a:lnTo>
                  <a:lnTo>
                    <a:pt x="23987" y="393158"/>
                  </a:lnTo>
                  <a:lnTo>
                    <a:pt x="51846" y="419490"/>
                  </a:lnTo>
                  <a:lnTo>
                    <a:pt x="88391" y="441450"/>
                  </a:lnTo>
                  <a:lnTo>
                    <a:pt x="132206" y="458188"/>
                  </a:lnTo>
                  <a:lnTo>
                    <a:pt x="181872" y="468853"/>
                  </a:lnTo>
                  <a:lnTo>
                    <a:pt x="235974" y="472597"/>
                  </a:lnTo>
                  <a:lnTo>
                    <a:pt x="290110" y="468853"/>
                  </a:lnTo>
                  <a:lnTo>
                    <a:pt x="339790" y="458188"/>
                  </a:lnTo>
                  <a:lnTo>
                    <a:pt x="383603" y="441450"/>
                  </a:lnTo>
                  <a:lnTo>
                    <a:pt x="420136" y="419490"/>
                  </a:lnTo>
                  <a:lnTo>
                    <a:pt x="447980" y="393158"/>
                  </a:lnTo>
                  <a:lnTo>
                    <a:pt x="471948" y="330773"/>
                  </a:lnTo>
                  <a:lnTo>
                    <a:pt x="471948" y="141712"/>
                  </a:lnTo>
                  <a:close/>
                </a:path>
              </a:pathLst>
            </a:custGeom>
            <a:ln w="16660">
              <a:solidFill>
                <a:srgbClr val="000000"/>
              </a:solidFill>
            </a:ln>
          </p:spPr>
          <p:txBody>
            <a:bodyPr wrap="square" lIns="0" tIns="0" rIns="0" bIns="0" rtlCol="0"/>
            <a:lstStyle/>
            <a:p>
              <a:endParaRPr/>
            </a:p>
          </p:txBody>
        </p:sp>
        <p:sp>
          <p:nvSpPr>
            <p:cNvPr id="285" name="object 285"/>
            <p:cNvSpPr/>
            <p:nvPr/>
          </p:nvSpPr>
          <p:spPr>
            <a:xfrm>
              <a:off x="8992496" y="3274067"/>
              <a:ext cx="279400" cy="178435"/>
            </a:xfrm>
            <a:custGeom>
              <a:avLst/>
              <a:gdLst/>
              <a:ahLst/>
              <a:cxnLst/>
              <a:rect l="l" t="t" r="r" b="b"/>
              <a:pathLst>
                <a:path w="279400" h="178435">
                  <a:moveTo>
                    <a:pt x="215662" y="0"/>
                  </a:moveTo>
                  <a:lnTo>
                    <a:pt x="0" y="177713"/>
                  </a:lnTo>
                  <a:lnTo>
                    <a:pt x="84022" y="177824"/>
                  </a:lnTo>
                  <a:lnTo>
                    <a:pt x="132104" y="175132"/>
                  </a:lnTo>
                  <a:lnTo>
                    <a:pt x="178229" y="164269"/>
                  </a:lnTo>
                  <a:lnTo>
                    <a:pt x="221066" y="145679"/>
                  </a:lnTo>
                  <a:lnTo>
                    <a:pt x="259283" y="119805"/>
                  </a:lnTo>
                  <a:lnTo>
                    <a:pt x="279095" y="65829"/>
                  </a:lnTo>
                  <a:lnTo>
                    <a:pt x="270365" y="38482"/>
                  </a:lnTo>
                  <a:lnTo>
                    <a:pt x="241900" y="10265"/>
                  </a:lnTo>
                  <a:lnTo>
                    <a:pt x="215662" y="0"/>
                  </a:lnTo>
                  <a:close/>
                </a:path>
              </a:pathLst>
            </a:custGeom>
            <a:solidFill>
              <a:srgbClr val="DCD2B8"/>
            </a:solidFill>
          </p:spPr>
          <p:txBody>
            <a:bodyPr wrap="square" lIns="0" tIns="0" rIns="0" bIns="0" rtlCol="0"/>
            <a:lstStyle/>
            <a:p>
              <a:endParaRPr/>
            </a:p>
          </p:txBody>
        </p:sp>
        <p:sp>
          <p:nvSpPr>
            <p:cNvPr id="286" name="object 286"/>
            <p:cNvSpPr/>
            <p:nvPr/>
          </p:nvSpPr>
          <p:spPr>
            <a:xfrm>
              <a:off x="8844875" y="2904868"/>
              <a:ext cx="393253" cy="546966"/>
            </a:xfrm>
            <a:prstGeom prst="rect">
              <a:avLst/>
            </a:prstGeom>
            <a:blipFill>
              <a:blip r:embed="rId101" cstate="print"/>
              <a:stretch>
                <a:fillRect/>
              </a:stretch>
            </a:blipFill>
          </p:spPr>
          <p:txBody>
            <a:bodyPr wrap="square" lIns="0" tIns="0" rIns="0" bIns="0" rtlCol="0"/>
            <a:lstStyle/>
            <a:p>
              <a:endParaRPr/>
            </a:p>
          </p:txBody>
        </p:sp>
        <p:sp>
          <p:nvSpPr>
            <p:cNvPr id="287" name="object 287"/>
            <p:cNvSpPr/>
            <p:nvPr/>
          </p:nvSpPr>
          <p:spPr>
            <a:xfrm>
              <a:off x="8844985" y="3036512"/>
              <a:ext cx="149860" cy="415925"/>
            </a:xfrm>
            <a:custGeom>
              <a:avLst/>
              <a:gdLst/>
              <a:ahLst/>
              <a:cxnLst/>
              <a:rect l="l" t="t" r="r" b="b"/>
              <a:pathLst>
                <a:path w="149859" h="415925">
                  <a:moveTo>
                    <a:pt x="149287" y="82426"/>
                  </a:moveTo>
                  <a:lnTo>
                    <a:pt x="106700" y="71032"/>
                  </a:lnTo>
                  <a:lnTo>
                    <a:pt x="67068" y="53192"/>
                  </a:lnTo>
                  <a:lnTo>
                    <a:pt x="31224" y="29362"/>
                  </a:lnTo>
                  <a:lnTo>
                    <a:pt x="0" y="0"/>
                  </a:lnTo>
                  <a:lnTo>
                    <a:pt x="0" y="339498"/>
                  </a:lnTo>
                  <a:lnTo>
                    <a:pt x="31661" y="367229"/>
                  </a:lnTo>
                  <a:lnTo>
                    <a:pt x="67651" y="389390"/>
                  </a:lnTo>
                  <a:lnTo>
                    <a:pt x="107137" y="405561"/>
                  </a:lnTo>
                  <a:lnTo>
                    <a:pt x="149287" y="415323"/>
                  </a:lnTo>
                  <a:lnTo>
                    <a:pt x="149176" y="82426"/>
                  </a:lnTo>
                </a:path>
              </a:pathLst>
            </a:custGeom>
            <a:ln w="3996">
              <a:solidFill>
                <a:srgbClr val="FFFFFF"/>
              </a:solidFill>
            </a:ln>
          </p:spPr>
          <p:txBody>
            <a:bodyPr wrap="square" lIns="0" tIns="0" rIns="0" bIns="0" rtlCol="0"/>
            <a:lstStyle/>
            <a:p>
              <a:endParaRPr/>
            </a:p>
          </p:txBody>
        </p:sp>
        <p:sp>
          <p:nvSpPr>
            <p:cNvPr id="288" name="object 288"/>
            <p:cNvSpPr/>
            <p:nvPr/>
          </p:nvSpPr>
          <p:spPr>
            <a:xfrm>
              <a:off x="8994162" y="2985973"/>
              <a:ext cx="243965" cy="465495"/>
            </a:xfrm>
            <a:prstGeom prst="rect">
              <a:avLst/>
            </a:prstGeom>
            <a:blipFill>
              <a:blip r:embed="rId102" cstate="print"/>
              <a:stretch>
                <a:fillRect/>
              </a:stretch>
            </a:blipFill>
          </p:spPr>
          <p:txBody>
            <a:bodyPr wrap="square" lIns="0" tIns="0" rIns="0" bIns="0" rtlCol="0"/>
            <a:lstStyle/>
            <a:p>
              <a:endParaRPr/>
            </a:p>
          </p:txBody>
        </p:sp>
        <p:sp>
          <p:nvSpPr>
            <p:cNvPr id="289" name="object 289"/>
            <p:cNvSpPr/>
            <p:nvPr/>
          </p:nvSpPr>
          <p:spPr>
            <a:xfrm>
              <a:off x="8994162" y="2985972"/>
              <a:ext cx="244475" cy="466090"/>
            </a:xfrm>
            <a:custGeom>
              <a:avLst/>
              <a:gdLst/>
              <a:ahLst/>
              <a:cxnLst/>
              <a:rect l="l" t="t" r="r" b="b"/>
              <a:pathLst>
                <a:path w="244475" h="466089">
                  <a:moveTo>
                    <a:pt x="0" y="132965"/>
                  </a:moveTo>
                  <a:lnTo>
                    <a:pt x="0" y="465484"/>
                  </a:lnTo>
                  <a:lnTo>
                    <a:pt x="243965" y="333830"/>
                  </a:lnTo>
                  <a:lnTo>
                    <a:pt x="243965" y="0"/>
                  </a:lnTo>
                  <a:lnTo>
                    <a:pt x="0" y="132965"/>
                  </a:lnTo>
                  <a:close/>
                </a:path>
              </a:pathLst>
            </a:custGeom>
            <a:ln w="3996">
              <a:solidFill>
                <a:srgbClr val="FFFFFF"/>
              </a:solidFill>
            </a:ln>
          </p:spPr>
          <p:txBody>
            <a:bodyPr wrap="square" lIns="0" tIns="0" rIns="0" bIns="0" rtlCol="0"/>
            <a:lstStyle/>
            <a:p>
              <a:endParaRPr/>
            </a:p>
          </p:txBody>
        </p:sp>
        <p:sp>
          <p:nvSpPr>
            <p:cNvPr id="290" name="object 290"/>
            <p:cNvSpPr/>
            <p:nvPr/>
          </p:nvSpPr>
          <p:spPr>
            <a:xfrm>
              <a:off x="8844874" y="2904857"/>
              <a:ext cx="393700" cy="547370"/>
            </a:xfrm>
            <a:custGeom>
              <a:avLst/>
              <a:gdLst/>
              <a:ahLst/>
              <a:cxnLst/>
              <a:rect l="l" t="t" r="r" b="b"/>
              <a:pathLst>
                <a:path w="393700" h="547370">
                  <a:moveTo>
                    <a:pt x="393253" y="81092"/>
                  </a:moveTo>
                  <a:lnTo>
                    <a:pt x="242078" y="0"/>
                  </a:lnTo>
                  <a:lnTo>
                    <a:pt x="0" y="132020"/>
                  </a:lnTo>
                  <a:lnTo>
                    <a:pt x="110" y="471141"/>
                  </a:lnTo>
                  <a:lnTo>
                    <a:pt x="31772" y="498872"/>
                  </a:lnTo>
                  <a:lnTo>
                    <a:pt x="67762" y="521032"/>
                  </a:lnTo>
                  <a:lnTo>
                    <a:pt x="107248" y="537203"/>
                  </a:lnTo>
                  <a:lnTo>
                    <a:pt x="149398" y="546966"/>
                  </a:lnTo>
                  <a:lnTo>
                    <a:pt x="393253" y="414934"/>
                  </a:lnTo>
                  <a:lnTo>
                    <a:pt x="393253" y="81092"/>
                  </a:lnTo>
                  <a:close/>
                </a:path>
              </a:pathLst>
            </a:custGeom>
            <a:ln w="11104">
              <a:solidFill>
                <a:srgbClr val="000000"/>
              </a:solidFill>
            </a:ln>
          </p:spPr>
          <p:txBody>
            <a:bodyPr wrap="square" lIns="0" tIns="0" rIns="0" bIns="0" rtlCol="0"/>
            <a:lstStyle/>
            <a:p>
              <a:endParaRPr/>
            </a:p>
          </p:txBody>
        </p:sp>
        <p:sp>
          <p:nvSpPr>
            <p:cNvPr id="291" name="object 291"/>
            <p:cNvSpPr/>
            <p:nvPr/>
          </p:nvSpPr>
          <p:spPr>
            <a:xfrm>
              <a:off x="8899927" y="3240655"/>
              <a:ext cx="27304" cy="33588"/>
            </a:xfrm>
            <a:prstGeom prst="rect">
              <a:avLst/>
            </a:prstGeom>
            <a:blipFill>
              <a:blip r:embed="rId103" cstate="print"/>
              <a:stretch>
                <a:fillRect/>
              </a:stretch>
            </a:blipFill>
          </p:spPr>
          <p:txBody>
            <a:bodyPr wrap="square" lIns="0" tIns="0" rIns="0" bIns="0" rtlCol="0"/>
            <a:lstStyle/>
            <a:p>
              <a:endParaRPr/>
            </a:p>
          </p:txBody>
        </p:sp>
        <p:sp>
          <p:nvSpPr>
            <p:cNvPr id="292" name="object 292"/>
            <p:cNvSpPr/>
            <p:nvPr/>
          </p:nvSpPr>
          <p:spPr>
            <a:xfrm>
              <a:off x="8899928" y="3240656"/>
              <a:ext cx="27305" cy="33655"/>
            </a:xfrm>
            <a:custGeom>
              <a:avLst/>
              <a:gdLst/>
              <a:ahLst/>
              <a:cxnLst/>
              <a:rect l="l" t="t" r="r" b="b"/>
              <a:pathLst>
                <a:path w="27304" h="33654">
                  <a:moveTo>
                    <a:pt x="24418" y="12881"/>
                  </a:moveTo>
                  <a:lnTo>
                    <a:pt x="21421" y="4801"/>
                  </a:lnTo>
                  <a:lnTo>
                    <a:pt x="14207" y="0"/>
                  </a:lnTo>
                  <a:lnTo>
                    <a:pt x="8324" y="2156"/>
                  </a:lnTo>
                  <a:lnTo>
                    <a:pt x="2330" y="4323"/>
                  </a:lnTo>
                  <a:lnTo>
                    <a:pt x="0" y="12626"/>
                  </a:lnTo>
                  <a:lnTo>
                    <a:pt x="2885" y="20706"/>
                  </a:lnTo>
                  <a:lnTo>
                    <a:pt x="5882" y="28787"/>
                  </a:lnTo>
                  <a:lnTo>
                    <a:pt x="12986" y="33588"/>
                  </a:lnTo>
                  <a:lnTo>
                    <a:pt x="18980" y="31432"/>
                  </a:lnTo>
                  <a:lnTo>
                    <a:pt x="24862" y="29276"/>
                  </a:lnTo>
                  <a:lnTo>
                    <a:pt x="27304" y="20962"/>
                  </a:lnTo>
                  <a:lnTo>
                    <a:pt x="24418" y="12881"/>
                  </a:lnTo>
                  <a:close/>
                </a:path>
              </a:pathLst>
            </a:custGeom>
            <a:ln w="3997">
              <a:solidFill>
                <a:srgbClr val="000000"/>
              </a:solidFill>
            </a:ln>
          </p:spPr>
          <p:txBody>
            <a:bodyPr wrap="square" lIns="0" tIns="0" rIns="0" bIns="0" rtlCol="0"/>
            <a:lstStyle/>
            <a:p>
              <a:endParaRPr/>
            </a:p>
          </p:txBody>
        </p:sp>
        <p:sp>
          <p:nvSpPr>
            <p:cNvPr id="293" name="object 293"/>
            <p:cNvSpPr/>
            <p:nvPr/>
          </p:nvSpPr>
          <p:spPr>
            <a:xfrm>
              <a:off x="8865737" y="3307978"/>
              <a:ext cx="107560" cy="99085"/>
            </a:xfrm>
            <a:prstGeom prst="rect">
              <a:avLst/>
            </a:prstGeom>
            <a:blipFill>
              <a:blip r:embed="rId104" cstate="print"/>
              <a:stretch>
                <a:fillRect/>
              </a:stretch>
            </a:blipFill>
          </p:spPr>
          <p:txBody>
            <a:bodyPr wrap="square" lIns="0" tIns="0" rIns="0" bIns="0" rtlCol="0"/>
            <a:lstStyle/>
            <a:p>
              <a:endParaRPr/>
            </a:p>
          </p:txBody>
        </p:sp>
        <p:sp>
          <p:nvSpPr>
            <p:cNvPr id="294" name="object 294"/>
            <p:cNvSpPr/>
            <p:nvPr/>
          </p:nvSpPr>
          <p:spPr>
            <a:xfrm>
              <a:off x="8864964" y="3100543"/>
              <a:ext cx="109220" cy="60960"/>
            </a:xfrm>
            <a:custGeom>
              <a:avLst/>
              <a:gdLst/>
              <a:ahLst/>
              <a:cxnLst/>
              <a:rect l="l" t="t" r="r" b="b"/>
              <a:pathLst>
                <a:path w="109220" h="60960">
                  <a:moveTo>
                    <a:pt x="4328" y="0"/>
                  </a:moveTo>
                  <a:lnTo>
                    <a:pt x="2219" y="88"/>
                  </a:lnTo>
                  <a:lnTo>
                    <a:pt x="332" y="2033"/>
                  </a:lnTo>
                  <a:lnTo>
                    <a:pt x="0" y="2934"/>
                  </a:lnTo>
                  <a:lnTo>
                    <a:pt x="110" y="3834"/>
                  </a:lnTo>
                  <a:lnTo>
                    <a:pt x="332" y="6024"/>
                  </a:lnTo>
                  <a:lnTo>
                    <a:pt x="1664" y="7980"/>
                  </a:lnTo>
                  <a:lnTo>
                    <a:pt x="3662" y="9091"/>
                  </a:lnTo>
                  <a:lnTo>
                    <a:pt x="26388" y="26046"/>
                  </a:lnTo>
                  <a:lnTo>
                    <a:pt x="50946" y="40428"/>
                  </a:lnTo>
                  <a:lnTo>
                    <a:pt x="77085" y="52107"/>
                  </a:lnTo>
                  <a:lnTo>
                    <a:pt x="104556" y="60953"/>
                  </a:lnTo>
                  <a:lnTo>
                    <a:pt x="107331" y="60375"/>
                  </a:lnTo>
                  <a:lnTo>
                    <a:pt x="109107" y="57785"/>
                  </a:lnTo>
                  <a:lnTo>
                    <a:pt x="108441" y="55184"/>
                  </a:lnTo>
                  <a:lnTo>
                    <a:pt x="107997" y="53361"/>
                  </a:lnTo>
                  <a:lnTo>
                    <a:pt x="106443" y="51939"/>
                  </a:lnTo>
                  <a:lnTo>
                    <a:pt x="104556" y="51527"/>
                  </a:lnTo>
                  <a:lnTo>
                    <a:pt x="77647" y="42991"/>
                  </a:lnTo>
                  <a:lnTo>
                    <a:pt x="52028" y="31669"/>
                  </a:lnTo>
                  <a:lnTo>
                    <a:pt x="27949" y="17687"/>
                  </a:lnTo>
                  <a:lnTo>
                    <a:pt x="5660" y="1167"/>
                  </a:lnTo>
                  <a:lnTo>
                    <a:pt x="4328" y="0"/>
                  </a:lnTo>
                  <a:close/>
                </a:path>
              </a:pathLst>
            </a:custGeom>
            <a:solidFill>
              <a:srgbClr val="000000"/>
            </a:solidFill>
          </p:spPr>
          <p:txBody>
            <a:bodyPr wrap="square" lIns="0" tIns="0" rIns="0" bIns="0" rtlCol="0"/>
            <a:lstStyle/>
            <a:p>
              <a:endParaRPr/>
            </a:p>
          </p:txBody>
        </p:sp>
        <p:sp>
          <p:nvSpPr>
            <p:cNvPr id="295" name="object 295"/>
            <p:cNvSpPr/>
            <p:nvPr/>
          </p:nvSpPr>
          <p:spPr>
            <a:xfrm>
              <a:off x="8864964" y="3100543"/>
              <a:ext cx="109220" cy="60960"/>
            </a:xfrm>
            <a:custGeom>
              <a:avLst/>
              <a:gdLst/>
              <a:ahLst/>
              <a:cxnLst/>
              <a:rect l="l" t="t" r="r" b="b"/>
              <a:pathLst>
                <a:path w="109220" h="60960">
                  <a:moveTo>
                    <a:pt x="3662" y="9091"/>
                  </a:moveTo>
                  <a:lnTo>
                    <a:pt x="26388" y="26046"/>
                  </a:lnTo>
                  <a:lnTo>
                    <a:pt x="50946" y="40428"/>
                  </a:lnTo>
                  <a:lnTo>
                    <a:pt x="77085" y="52107"/>
                  </a:lnTo>
                  <a:lnTo>
                    <a:pt x="104556" y="60953"/>
                  </a:lnTo>
                  <a:lnTo>
                    <a:pt x="107331" y="60375"/>
                  </a:lnTo>
                  <a:lnTo>
                    <a:pt x="109107" y="57785"/>
                  </a:lnTo>
                  <a:lnTo>
                    <a:pt x="108441" y="55184"/>
                  </a:lnTo>
                  <a:lnTo>
                    <a:pt x="107997" y="53361"/>
                  </a:lnTo>
                  <a:lnTo>
                    <a:pt x="106443" y="51939"/>
                  </a:lnTo>
                  <a:lnTo>
                    <a:pt x="104556" y="51527"/>
                  </a:lnTo>
                  <a:lnTo>
                    <a:pt x="77647" y="42991"/>
                  </a:lnTo>
                  <a:lnTo>
                    <a:pt x="52028" y="31669"/>
                  </a:lnTo>
                  <a:lnTo>
                    <a:pt x="27949" y="17687"/>
                  </a:lnTo>
                  <a:lnTo>
                    <a:pt x="5660" y="1167"/>
                  </a:lnTo>
                  <a:lnTo>
                    <a:pt x="4328" y="0"/>
                  </a:lnTo>
                  <a:lnTo>
                    <a:pt x="2219" y="88"/>
                  </a:lnTo>
                  <a:lnTo>
                    <a:pt x="998" y="1355"/>
                  </a:lnTo>
                  <a:lnTo>
                    <a:pt x="332" y="2033"/>
                  </a:lnTo>
                  <a:lnTo>
                    <a:pt x="0" y="2934"/>
                  </a:lnTo>
                  <a:lnTo>
                    <a:pt x="110" y="3834"/>
                  </a:lnTo>
                  <a:lnTo>
                    <a:pt x="332" y="6024"/>
                  </a:lnTo>
                  <a:lnTo>
                    <a:pt x="1664" y="7980"/>
                  </a:lnTo>
                  <a:lnTo>
                    <a:pt x="3662" y="9091"/>
                  </a:lnTo>
                  <a:close/>
                </a:path>
              </a:pathLst>
            </a:custGeom>
            <a:ln w="3999">
              <a:solidFill>
                <a:srgbClr val="000000"/>
              </a:solidFill>
            </a:ln>
          </p:spPr>
          <p:txBody>
            <a:bodyPr wrap="square" lIns="0" tIns="0" rIns="0" bIns="0" rtlCol="0"/>
            <a:lstStyle/>
            <a:p>
              <a:endParaRPr/>
            </a:p>
          </p:txBody>
        </p:sp>
        <p:sp>
          <p:nvSpPr>
            <p:cNvPr id="296" name="object 296"/>
            <p:cNvSpPr/>
            <p:nvPr/>
          </p:nvSpPr>
          <p:spPr>
            <a:xfrm>
              <a:off x="8897413" y="3130349"/>
              <a:ext cx="30707" cy="19398"/>
            </a:xfrm>
            <a:prstGeom prst="rect">
              <a:avLst/>
            </a:prstGeom>
            <a:blipFill>
              <a:blip r:embed="rId57" cstate="print"/>
              <a:stretch>
                <a:fillRect/>
              </a:stretch>
            </a:blipFill>
          </p:spPr>
          <p:txBody>
            <a:bodyPr wrap="square" lIns="0" tIns="0" rIns="0" bIns="0" rtlCol="0"/>
            <a:lstStyle/>
            <a:p>
              <a:endParaRPr/>
            </a:p>
          </p:txBody>
        </p:sp>
        <p:sp>
          <p:nvSpPr>
            <p:cNvPr id="297" name="object 297"/>
            <p:cNvSpPr/>
            <p:nvPr/>
          </p:nvSpPr>
          <p:spPr>
            <a:xfrm>
              <a:off x="8897413" y="3130350"/>
              <a:ext cx="31115" cy="19685"/>
            </a:xfrm>
            <a:custGeom>
              <a:avLst/>
              <a:gdLst/>
              <a:ahLst/>
              <a:cxnLst/>
              <a:rect l="l" t="t" r="r" b="b"/>
              <a:pathLst>
                <a:path w="31115" h="19685">
                  <a:moveTo>
                    <a:pt x="30707" y="18876"/>
                  </a:moveTo>
                  <a:lnTo>
                    <a:pt x="24881" y="7984"/>
                  </a:lnTo>
                  <a:lnTo>
                    <a:pt x="17318" y="1544"/>
                  </a:lnTo>
                  <a:lnTo>
                    <a:pt x="8902" y="0"/>
                  </a:lnTo>
                  <a:lnTo>
                    <a:pt x="516" y="3793"/>
                  </a:lnTo>
                  <a:lnTo>
                    <a:pt x="0" y="8717"/>
                  </a:lnTo>
                  <a:lnTo>
                    <a:pt x="3208" y="13195"/>
                  </a:lnTo>
                  <a:lnTo>
                    <a:pt x="9538" y="16746"/>
                  </a:lnTo>
                  <a:lnTo>
                    <a:pt x="18386" y="18887"/>
                  </a:lnTo>
                  <a:lnTo>
                    <a:pt x="22493" y="19398"/>
                  </a:lnTo>
                  <a:lnTo>
                    <a:pt x="26711" y="19387"/>
                  </a:lnTo>
                  <a:lnTo>
                    <a:pt x="30707" y="18876"/>
                  </a:lnTo>
                  <a:close/>
                </a:path>
              </a:pathLst>
            </a:custGeom>
            <a:ln w="3175">
              <a:solidFill>
                <a:srgbClr val="FFFFFF"/>
              </a:solidFill>
            </a:ln>
          </p:spPr>
          <p:txBody>
            <a:bodyPr wrap="square" lIns="0" tIns="0" rIns="0" bIns="0" rtlCol="0"/>
            <a:lstStyle/>
            <a:p>
              <a:endParaRPr/>
            </a:p>
          </p:txBody>
        </p:sp>
        <p:sp>
          <p:nvSpPr>
            <p:cNvPr id="298" name="object 298"/>
            <p:cNvSpPr/>
            <p:nvPr/>
          </p:nvSpPr>
          <p:spPr>
            <a:xfrm>
              <a:off x="8869072" y="3137322"/>
              <a:ext cx="100893" cy="78269"/>
            </a:xfrm>
            <a:prstGeom prst="rect">
              <a:avLst/>
            </a:prstGeom>
            <a:blipFill>
              <a:blip r:embed="rId105" cstate="print"/>
              <a:stretch>
                <a:fillRect/>
              </a:stretch>
            </a:blipFill>
          </p:spPr>
          <p:txBody>
            <a:bodyPr wrap="square" lIns="0" tIns="0" rIns="0" bIns="0" rtlCol="0"/>
            <a:lstStyle/>
            <a:p>
              <a:endParaRPr/>
            </a:p>
          </p:txBody>
        </p:sp>
        <p:sp>
          <p:nvSpPr>
            <p:cNvPr id="299" name="object 299"/>
            <p:cNvSpPr/>
            <p:nvPr/>
          </p:nvSpPr>
          <p:spPr>
            <a:xfrm>
              <a:off x="8869072" y="3142513"/>
              <a:ext cx="100965" cy="59055"/>
            </a:xfrm>
            <a:custGeom>
              <a:avLst/>
              <a:gdLst/>
              <a:ahLst/>
              <a:cxnLst/>
              <a:rect l="l" t="t" r="r" b="b"/>
              <a:pathLst>
                <a:path w="100965" h="59055">
                  <a:moveTo>
                    <a:pt x="0" y="0"/>
                  </a:moveTo>
                  <a:lnTo>
                    <a:pt x="47158" y="38088"/>
                  </a:lnTo>
                  <a:lnTo>
                    <a:pt x="100893" y="58463"/>
                  </a:lnTo>
                  <a:lnTo>
                    <a:pt x="100893" y="51861"/>
                  </a:lnTo>
                  <a:lnTo>
                    <a:pt x="73563" y="42712"/>
                  </a:lnTo>
                  <a:lnTo>
                    <a:pt x="47491" y="30944"/>
                  </a:lnTo>
                  <a:lnTo>
                    <a:pt x="22897" y="16670"/>
                  </a:lnTo>
                  <a:lnTo>
                    <a:pt x="0" y="0"/>
                  </a:lnTo>
                  <a:close/>
                </a:path>
              </a:pathLst>
            </a:custGeom>
            <a:solidFill>
              <a:srgbClr val="000000"/>
            </a:solidFill>
          </p:spPr>
          <p:txBody>
            <a:bodyPr wrap="square" lIns="0" tIns="0" rIns="0" bIns="0" rtlCol="0"/>
            <a:lstStyle/>
            <a:p>
              <a:endParaRPr/>
            </a:p>
          </p:txBody>
        </p:sp>
        <p:sp>
          <p:nvSpPr>
            <p:cNvPr id="300" name="object 300"/>
            <p:cNvSpPr/>
            <p:nvPr/>
          </p:nvSpPr>
          <p:spPr>
            <a:xfrm>
              <a:off x="8869072" y="3136854"/>
              <a:ext cx="100965" cy="78740"/>
            </a:xfrm>
            <a:custGeom>
              <a:avLst/>
              <a:gdLst/>
              <a:ahLst/>
              <a:cxnLst/>
              <a:rect l="l" t="t" r="r" b="b"/>
              <a:pathLst>
                <a:path w="100965" h="78739">
                  <a:moveTo>
                    <a:pt x="0" y="0"/>
                  </a:moveTo>
                  <a:lnTo>
                    <a:pt x="0" y="26408"/>
                  </a:lnTo>
                  <a:lnTo>
                    <a:pt x="22897" y="43078"/>
                  </a:lnTo>
                  <a:lnTo>
                    <a:pt x="47491" y="57353"/>
                  </a:lnTo>
                  <a:lnTo>
                    <a:pt x="73563" y="69120"/>
                  </a:lnTo>
                  <a:lnTo>
                    <a:pt x="100893" y="78269"/>
                  </a:lnTo>
                </a:path>
              </a:pathLst>
            </a:custGeom>
            <a:ln w="3999">
              <a:solidFill>
                <a:srgbClr val="FFFFFF"/>
              </a:solidFill>
            </a:ln>
          </p:spPr>
          <p:txBody>
            <a:bodyPr wrap="square" lIns="0" tIns="0" rIns="0" bIns="0" rtlCol="0"/>
            <a:lstStyle/>
            <a:p>
              <a:endParaRPr/>
            </a:p>
          </p:txBody>
        </p:sp>
        <p:sp>
          <p:nvSpPr>
            <p:cNvPr id="301" name="object 301"/>
            <p:cNvSpPr/>
            <p:nvPr/>
          </p:nvSpPr>
          <p:spPr>
            <a:xfrm>
              <a:off x="8869072" y="3137799"/>
              <a:ext cx="100965" cy="78740"/>
            </a:xfrm>
            <a:custGeom>
              <a:avLst/>
              <a:gdLst/>
              <a:ahLst/>
              <a:cxnLst/>
              <a:rect l="l" t="t" r="r" b="b"/>
              <a:pathLst>
                <a:path w="100965" h="78739">
                  <a:moveTo>
                    <a:pt x="100893" y="78269"/>
                  </a:moveTo>
                  <a:lnTo>
                    <a:pt x="100893" y="51861"/>
                  </a:lnTo>
                  <a:lnTo>
                    <a:pt x="73625" y="42585"/>
                  </a:lnTo>
                  <a:lnTo>
                    <a:pt x="47574" y="30782"/>
                  </a:lnTo>
                  <a:lnTo>
                    <a:pt x="22960" y="16552"/>
                  </a:lnTo>
                  <a:lnTo>
                    <a:pt x="0" y="0"/>
                  </a:lnTo>
                </a:path>
              </a:pathLst>
            </a:custGeom>
            <a:ln w="3999">
              <a:solidFill>
                <a:srgbClr val="000000"/>
              </a:solidFill>
            </a:ln>
          </p:spPr>
          <p:txBody>
            <a:bodyPr wrap="square" lIns="0" tIns="0" rIns="0" bIns="0" rtlCol="0"/>
            <a:lstStyle/>
            <a:p>
              <a:endParaRPr/>
            </a:p>
          </p:txBody>
        </p:sp>
        <p:sp>
          <p:nvSpPr>
            <p:cNvPr id="302" name="object 302"/>
            <p:cNvSpPr/>
            <p:nvPr/>
          </p:nvSpPr>
          <p:spPr>
            <a:xfrm>
              <a:off x="9036191" y="3284411"/>
              <a:ext cx="262322" cy="205711"/>
            </a:xfrm>
            <a:prstGeom prst="rect">
              <a:avLst/>
            </a:prstGeom>
            <a:blipFill>
              <a:blip r:embed="rId106" cstate="print"/>
              <a:stretch>
                <a:fillRect/>
              </a:stretch>
            </a:blipFill>
          </p:spPr>
          <p:txBody>
            <a:bodyPr wrap="square" lIns="0" tIns="0" rIns="0" bIns="0" rtlCol="0"/>
            <a:lstStyle/>
            <a:p>
              <a:endParaRPr/>
            </a:p>
          </p:txBody>
        </p:sp>
        <p:sp>
          <p:nvSpPr>
            <p:cNvPr id="303" name="object 303"/>
            <p:cNvSpPr/>
            <p:nvPr/>
          </p:nvSpPr>
          <p:spPr>
            <a:xfrm>
              <a:off x="8396679" y="2940302"/>
              <a:ext cx="313055" cy="199390"/>
            </a:xfrm>
            <a:custGeom>
              <a:avLst/>
              <a:gdLst/>
              <a:ahLst/>
              <a:cxnLst/>
              <a:rect l="l" t="t" r="r" b="b"/>
              <a:pathLst>
                <a:path w="313054" h="199389">
                  <a:moveTo>
                    <a:pt x="241523" y="0"/>
                  </a:moveTo>
                  <a:lnTo>
                    <a:pt x="0" y="199031"/>
                  </a:lnTo>
                  <a:lnTo>
                    <a:pt x="94123" y="199164"/>
                  </a:lnTo>
                  <a:lnTo>
                    <a:pt x="147964" y="196142"/>
                  </a:lnTo>
                  <a:lnTo>
                    <a:pt x="199609" y="183972"/>
                  </a:lnTo>
                  <a:lnTo>
                    <a:pt x="247571" y="163151"/>
                  </a:lnTo>
                  <a:lnTo>
                    <a:pt x="290361" y="134176"/>
                  </a:lnTo>
                  <a:lnTo>
                    <a:pt x="312615" y="73723"/>
                  </a:lnTo>
                  <a:lnTo>
                    <a:pt x="302848" y="43091"/>
                  </a:lnTo>
                  <a:lnTo>
                    <a:pt x="270930" y="11489"/>
                  </a:lnTo>
                  <a:lnTo>
                    <a:pt x="241523" y="0"/>
                  </a:lnTo>
                  <a:close/>
                </a:path>
              </a:pathLst>
            </a:custGeom>
            <a:solidFill>
              <a:srgbClr val="DCD2B8"/>
            </a:solidFill>
          </p:spPr>
          <p:txBody>
            <a:bodyPr wrap="square" lIns="0" tIns="0" rIns="0" bIns="0" rtlCol="0"/>
            <a:lstStyle/>
            <a:p>
              <a:endParaRPr/>
            </a:p>
          </p:txBody>
        </p:sp>
        <p:sp>
          <p:nvSpPr>
            <p:cNvPr id="304" name="object 304"/>
            <p:cNvSpPr/>
            <p:nvPr/>
          </p:nvSpPr>
          <p:spPr>
            <a:xfrm>
              <a:off x="8231296" y="2526823"/>
              <a:ext cx="440536" cy="612576"/>
            </a:xfrm>
            <a:prstGeom prst="rect">
              <a:avLst/>
            </a:prstGeom>
            <a:blipFill>
              <a:blip r:embed="rId107" cstate="print"/>
              <a:stretch>
                <a:fillRect/>
              </a:stretch>
            </a:blipFill>
          </p:spPr>
          <p:txBody>
            <a:bodyPr wrap="square" lIns="0" tIns="0" rIns="0" bIns="0" rtlCol="0"/>
            <a:lstStyle/>
            <a:p>
              <a:endParaRPr/>
            </a:p>
          </p:txBody>
        </p:sp>
        <p:sp>
          <p:nvSpPr>
            <p:cNvPr id="305" name="object 305"/>
            <p:cNvSpPr/>
            <p:nvPr/>
          </p:nvSpPr>
          <p:spPr>
            <a:xfrm>
              <a:off x="8231408" y="2674205"/>
              <a:ext cx="167640" cy="465455"/>
            </a:xfrm>
            <a:custGeom>
              <a:avLst/>
              <a:gdLst/>
              <a:ahLst/>
              <a:cxnLst/>
              <a:rect l="l" t="t" r="r" b="b"/>
              <a:pathLst>
                <a:path w="167640" h="465455">
                  <a:moveTo>
                    <a:pt x="167157" y="92363"/>
                  </a:moveTo>
                  <a:lnTo>
                    <a:pt x="119483" y="79588"/>
                  </a:lnTo>
                  <a:lnTo>
                    <a:pt x="75129" y="59602"/>
                  </a:lnTo>
                  <a:lnTo>
                    <a:pt x="34999" y="32906"/>
                  </a:lnTo>
                  <a:lnTo>
                    <a:pt x="0" y="0"/>
                  </a:lnTo>
                  <a:lnTo>
                    <a:pt x="0" y="380267"/>
                  </a:lnTo>
                  <a:lnTo>
                    <a:pt x="35514" y="411326"/>
                  </a:lnTo>
                  <a:lnTo>
                    <a:pt x="75836" y="436148"/>
                  </a:lnTo>
                  <a:lnTo>
                    <a:pt x="120030" y="454262"/>
                  </a:lnTo>
                  <a:lnTo>
                    <a:pt x="167157" y="465195"/>
                  </a:lnTo>
                  <a:lnTo>
                    <a:pt x="167046" y="92363"/>
                  </a:lnTo>
                </a:path>
              </a:pathLst>
            </a:custGeom>
            <a:ln w="3996">
              <a:solidFill>
                <a:srgbClr val="FFFFFF"/>
              </a:solidFill>
            </a:ln>
          </p:spPr>
          <p:txBody>
            <a:bodyPr wrap="square" lIns="0" tIns="0" rIns="0" bIns="0" rtlCol="0"/>
            <a:lstStyle/>
            <a:p>
              <a:endParaRPr/>
            </a:p>
          </p:txBody>
        </p:sp>
        <p:sp>
          <p:nvSpPr>
            <p:cNvPr id="306" name="object 306"/>
            <p:cNvSpPr/>
            <p:nvPr/>
          </p:nvSpPr>
          <p:spPr>
            <a:xfrm>
              <a:off x="8398455" y="2617630"/>
              <a:ext cx="273379" cy="521346"/>
            </a:xfrm>
            <a:prstGeom prst="rect">
              <a:avLst/>
            </a:prstGeom>
            <a:blipFill>
              <a:blip r:embed="rId108" cstate="print"/>
              <a:stretch>
                <a:fillRect/>
              </a:stretch>
            </a:blipFill>
          </p:spPr>
          <p:txBody>
            <a:bodyPr wrap="square" lIns="0" tIns="0" rIns="0" bIns="0" rtlCol="0"/>
            <a:lstStyle/>
            <a:p>
              <a:endParaRPr/>
            </a:p>
          </p:txBody>
        </p:sp>
        <p:sp>
          <p:nvSpPr>
            <p:cNvPr id="307" name="object 307"/>
            <p:cNvSpPr/>
            <p:nvPr/>
          </p:nvSpPr>
          <p:spPr>
            <a:xfrm>
              <a:off x="8398455" y="2617630"/>
              <a:ext cx="273685" cy="521970"/>
            </a:xfrm>
            <a:custGeom>
              <a:avLst/>
              <a:gdLst/>
              <a:ahLst/>
              <a:cxnLst/>
              <a:rect l="l" t="t" r="r" b="b"/>
              <a:pathLst>
                <a:path w="273684" h="521969">
                  <a:moveTo>
                    <a:pt x="0" y="148937"/>
                  </a:moveTo>
                  <a:lnTo>
                    <a:pt x="0" y="521346"/>
                  </a:lnTo>
                  <a:lnTo>
                    <a:pt x="273379" y="373887"/>
                  </a:lnTo>
                  <a:lnTo>
                    <a:pt x="273379" y="0"/>
                  </a:lnTo>
                  <a:lnTo>
                    <a:pt x="0" y="148937"/>
                  </a:lnTo>
                  <a:close/>
                </a:path>
              </a:pathLst>
            </a:custGeom>
            <a:ln w="3996">
              <a:solidFill>
                <a:srgbClr val="FFFFFF"/>
              </a:solidFill>
            </a:ln>
          </p:spPr>
          <p:txBody>
            <a:bodyPr wrap="square" lIns="0" tIns="0" rIns="0" bIns="0" rtlCol="0"/>
            <a:lstStyle/>
            <a:p>
              <a:endParaRPr/>
            </a:p>
          </p:txBody>
        </p:sp>
        <p:sp>
          <p:nvSpPr>
            <p:cNvPr id="308" name="object 308"/>
            <p:cNvSpPr/>
            <p:nvPr/>
          </p:nvSpPr>
          <p:spPr>
            <a:xfrm>
              <a:off x="8231296" y="2526824"/>
              <a:ext cx="440690" cy="612775"/>
            </a:xfrm>
            <a:custGeom>
              <a:avLst/>
              <a:gdLst/>
              <a:ahLst/>
              <a:cxnLst/>
              <a:rect l="l" t="t" r="r" b="b"/>
              <a:pathLst>
                <a:path w="440690" h="612775">
                  <a:moveTo>
                    <a:pt x="440536" y="90807"/>
                  </a:moveTo>
                  <a:lnTo>
                    <a:pt x="271159" y="0"/>
                  </a:lnTo>
                  <a:lnTo>
                    <a:pt x="0" y="147825"/>
                  </a:lnTo>
                  <a:lnTo>
                    <a:pt x="110" y="527637"/>
                  </a:lnTo>
                  <a:lnTo>
                    <a:pt x="35625" y="558696"/>
                  </a:lnTo>
                  <a:lnTo>
                    <a:pt x="75947" y="583518"/>
                  </a:lnTo>
                  <a:lnTo>
                    <a:pt x="120141" y="601632"/>
                  </a:lnTo>
                  <a:lnTo>
                    <a:pt x="167268" y="612565"/>
                  </a:lnTo>
                  <a:lnTo>
                    <a:pt x="440536" y="464684"/>
                  </a:lnTo>
                  <a:lnTo>
                    <a:pt x="440536" y="90807"/>
                  </a:lnTo>
                  <a:close/>
                </a:path>
              </a:pathLst>
            </a:custGeom>
            <a:ln w="11104">
              <a:solidFill>
                <a:srgbClr val="000000"/>
              </a:solidFill>
            </a:ln>
          </p:spPr>
          <p:txBody>
            <a:bodyPr wrap="square" lIns="0" tIns="0" rIns="0" bIns="0" rtlCol="0"/>
            <a:lstStyle/>
            <a:p>
              <a:endParaRPr/>
            </a:p>
          </p:txBody>
        </p:sp>
        <p:sp>
          <p:nvSpPr>
            <p:cNvPr id="309" name="object 309"/>
            <p:cNvSpPr/>
            <p:nvPr/>
          </p:nvSpPr>
          <p:spPr>
            <a:xfrm>
              <a:off x="8292898" y="2902867"/>
              <a:ext cx="30634" cy="37634"/>
            </a:xfrm>
            <a:prstGeom prst="rect">
              <a:avLst/>
            </a:prstGeom>
            <a:blipFill>
              <a:blip r:embed="rId109" cstate="print"/>
              <a:stretch>
                <a:fillRect/>
              </a:stretch>
            </a:blipFill>
          </p:spPr>
          <p:txBody>
            <a:bodyPr wrap="square" lIns="0" tIns="0" rIns="0" bIns="0" rtlCol="0"/>
            <a:lstStyle/>
            <a:p>
              <a:endParaRPr/>
            </a:p>
          </p:txBody>
        </p:sp>
        <p:sp>
          <p:nvSpPr>
            <p:cNvPr id="310" name="object 310"/>
            <p:cNvSpPr/>
            <p:nvPr/>
          </p:nvSpPr>
          <p:spPr>
            <a:xfrm>
              <a:off x="8293011" y="2902867"/>
              <a:ext cx="31115" cy="38100"/>
            </a:xfrm>
            <a:custGeom>
              <a:avLst/>
              <a:gdLst/>
              <a:ahLst/>
              <a:cxnLst/>
              <a:rect l="l" t="t" r="r" b="b"/>
              <a:pathLst>
                <a:path w="31115" h="38100">
                  <a:moveTo>
                    <a:pt x="27304" y="14438"/>
                  </a:moveTo>
                  <a:lnTo>
                    <a:pt x="23974" y="5379"/>
                  </a:lnTo>
                  <a:lnTo>
                    <a:pt x="15983" y="0"/>
                  </a:lnTo>
                  <a:lnTo>
                    <a:pt x="9323" y="2423"/>
                  </a:lnTo>
                  <a:lnTo>
                    <a:pt x="2663" y="4846"/>
                  </a:lnTo>
                  <a:lnTo>
                    <a:pt x="0" y="14149"/>
                  </a:lnTo>
                  <a:lnTo>
                    <a:pt x="3218" y="23196"/>
                  </a:lnTo>
                  <a:lnTo>
                    <a:pt x="6548" y="32254"/>
                  </a:lnTo>
                  <a:lnTo>
                    <a:pt x="14540" y="37634"/>
                  </a:lnTo>
                  <a:lnTo>
                    <a:pt x="21199" y="35211"/>
                  </a:lnTo>
                  <a:lnTo>
                    <a:pt x="27859" y="32788"/>
                  </a:lnTo>
                  <a:lnTo>
                    <a:pt x="30523" y="23485"/>
                  </a:lnTo>
                  <a:lnTo>
                    <a:pt x="27304" y="14438"/>
                  </a:lnTo>
                  <a:close/>
                </a:path>
              </a:pathLst>
            </a:custGeom>
            <a:ln w="3997">
              <a:solidFill>
                <a:srgbClr val="000000"/>
              </a:solidFill>
            </a:ln>
          </p:spPr>
          <p:txBody>
            <a:bodyPr wrap="square" lIns="0" tIns="0" rIns="0" bIns="0" rtlCol="0"/>
            <a:lstStyle/>
            <a:p>
              <a:endParaRPr/>
            </a:p>
          </p:txBody>
        </p:sp>
        <p:sp>
          <p:nvSpPr>
            <p:cNvPr id="311" name="object 311"/>
            <p:cNvSpPr/>
            <p:nvPr/>
          </p:nvSpPr>
          <p:spPr>
            <a:xfrm>
              <a:off x="8255157" y="2978682"/>
              <a:ext cx="119548" cy="110178"/>
            </a:xfrm>
            <a:prstGeom prst="rect">
              <a:avLst/>
            </a:prstGeom>
            <a:blipFill>
              <a:blip r:embed="rId110" cstate="print"/>
              <a:stretch>
                <a:fillRect/>
              </a:stretch>
            </a:blipFill>
          </p:spPr>
          <p:txBody>
            <a:bodyPr wrap="square" lIns="0" tIns="0" rIns="0" bIns="0" rtlCol="0"/>
            <a:lstStyle/>
            <a:p>
              <a:endParaRPr/>
            </a:p>
          </p:txBody>
        </p:sp>
        <p:sp>
          <p:nvSpPr>
            <p:cNvPr id="312" name="object 312"/>
            <p:cNvSpPr/>
            <p:nvPr/>
          </p:nvSpPr>
          <p:spPr>
            <a:xfrm>
              <a:off x="8253829" y="2746005"/>
              <a:ext cx="122555" cy="68580"/>
            </a:xfrm>
            <a:custGeom>
              <a:avLst/>
              <a:gdLst/>
              <a:ahLst/>
              <a:cxnLst/>
              <a:rect l="l" t="t" r="r" b="b"/>
              <a:pathLst>
                <a:path w="122554" h="68580">
                  <a:moveTo>
                    <a:pt x="4883" y="0"/>
                  </a:moveTo>
                  <a:lnTo>
                    <a:pt x="2441" y="0"/>
                  </a:lnTo>
                  <a:lnTo>
                    <a:pt x="1109" y="1444"/>
                  </a:lnTo>
                  <a:lnTo>
                    <a:pt x="332" y="2222"/>
                  </a:lnTo>
                  <a:lnTo>
                    <a:pt x="0" y="3223"/>
                  </a:lnTo>
                  <a:lnTo>
                    <a:pt x="110" y="4223"/>
                  </a:lnTo>
                  <a:lnTo>
                    <a:pt x="332" y="6668"/>
                  </a:lnTo>
                  <a:lnTo>
                    <a:pt x="1886" y="8891"/>
                  </a:lnTo>
                  <a:lnTo>
                    <a:pt x="4106" y="10114"/>
                  </a:lnTo>
                  <a:lnTo>
                    <a:pt x="29534" y="29122"/>
                  </a:lnTo>
                  <a:lnTo>
                    <a:pt x="57023" y="45222"/>
                  </a:lnTo>
                  <a:lnTo>
                    <a:pt x="86301" y="58301"/>
                  </a:lnTo>
                  <a:lnTo>
                    <a:pt x="117099" y="68244"/>
                  </a:lnTo>
                  <a:lnTo>
                    <a:pt x="120206" y="67577"/>
                  </a:lnTo>
                  <a:lnTo>
                    <a:pt x="122204" y="64687"/>
                  </a:lnTo>
                  <a:lnTo>
                    <a:pt x="121427" y="61797"/>
                  </a:lnTo>
                  <a:lnTo>
                    <a:pt x="120983" y="59686"/>
                  </a:lnTo>
                  <a:lnTo>
                    <a:pt x="119208" y="58129"/>
                  </a:lnTo>
                  <a:lnTo>
                    <a:pt x="117099" y="57685"/>
                  </a:lnTo>
                  <a:lnTo>
                    <a:pt x="86946" y="48097"/>
                  </a:lnTo>
                  <a:lnTo>
                    <a:pt x="58272" y="35414"/>
                  </a:lnTo>
                  <a:lnTo>
                    <a:pt x="31345" y="19751"/>
                  </a:lnTo>
                  <a:lnTo>
                    <a:pt x="6437" y="1222"/>
                  </a:lnTo>
                  <a:lnTo>
                    <a:pt x="4883" y="0"/>
                  </a:lnTo>
                  <a:close/>
                </a:path>
              </a:pathLst>
            </a:custGeom>
            <a:solidFill>
              <a:srgbClr val="000000"/>
            </a:solidFill>
          </p:spPr>
          <p:txBody>
            <a:bodyPr wrap="square" lIns="0" tIns="0" rIns="0" bIns="0" rtlCol="0"/>
            <a:lstStyle/>
            <a:p>
              <a:endParaRPr/>
            </a:p>
          </p:txBody>
        </p:sp>
        <p:sp>
          <p:nvSpPr>
            <p:cNvPr id="313" name="object 313"/>
            <p:cNvSpPr/>
            <p:nvPr/>
          </p:nvSpPr>
          <p:spPr>
            <a:xfrm>
              <a:off x="8253829" y="2746005"/>
              <a:ext cx="122555" cy="68580"/>
            </a:xfrm>
            <a:custGeom>
              <a:avLst/>
              <a:gdLst/>
              <a:ahLst/>
              <a:cxnLst/>
              <a:rect l="l" t="t" r="r" b="b"/>
              <a:pathLst>
                <a:path w="122554" h="68580">
                  <a:moveTo>
                    <a:pt x="4106" y="10114"/>
                  </a:moveTo>
                  <a:lnTo>
                    <a:pt x="29534" y="29122"/>
                  </a:lnTo>
                  <a:lnTo>
                    <a:pt x="57023" y="45222"/>
                  </a:lnTo>
                  <a:lnTo>
                    <a:pt x="86301" y="58301"/>
                  </a:lnTo>
                  <a:lnTo>
                    <a:pt x="117099" y="68244"/>
                  </a:lnTo>
                  <a:lnTo>
                    <a:pt x="120206" y="67577"/>
                  </a:lnTo>
                  <a:lnTo>
                    <a:pt x="122204" y="64687"/>
                  </a:lnTo>
                  <a:lnTo>
                    <a:pt x="121427" y="61797"/>
                  </a:lnTo>
                  <a:lnTo>
                    <a:pt x="120983" y="59686"/>
                  </a:lnTo>
                  <a:lnTo>
                    <a:pt x="119208" y="58129"/>
                  </a:lnTo>
                  <a:lnTo>
                    <a:pt x="117099" y="57685"/>
                  </a:lnTo>
                  <a:lnTo>
                    <a:pt x="86946" y="48097"/>
                  </a:lnTo>
                  <a:lnTo>
                    <a:pt x="58272" y="35414"/>
                  </a:lnTo>
                  <a:lnTo>
                    <a:pt x="31345" y="19751"/>
                  </a:lnTo>
                  <a:lnTo>
                    <a:pt x="6437" y="1222"/>
                  </a:lnTo>
                  <a:lnTo>
                    <a:pt x="4883" y="0"/>
                  </a:lnTo>
                  <a:lnTo>
                    <a:pt x="2441" y="0"/>
                  </a:lnTo>
                  <a:lnTo>
                    <a:pt x="1109" y="1444"/>
                  </a:lnTo>
                  <a:lnTo>
                    <a:pt x="332" y="2222"/>
                  </a:lnTo>
                  <a:lnTo>
                    <a:pt x="0" y="3223"/>
                  </a:lnTo>
                  <a:lnTo>
                    <a:pt x="110" y="4223"/>
                  </a:lnTo>
                  <a:lnTo>
                    <a:pt x="332" y="6668"/>
                  </a:lnTo>
                  <a:lnTo>
                    <a:pt x="1886" y="8891"/>
                  </a:lnTo>
                  <a:lnTo>
                    <a:pt x="4106" y="10114"/>
                  </a:lnTo>
                  <a:close/>
                </a:path>
              </a:pathLst>
            </a:custGeom>
            <a:ln w="3999">
              <a:solidFill>
                <a:srgbClr val="000000"/>
              </a:solidFill>
            </a:ln>
          </p:spPr>
          <p:txBody>
            <a:bodyPr wrap="square" lIns="0" tIns="0" rIns="0" bIns="0" rtlCol="0"/>
            <a:lstStyle/>
            <a:p>
              <a:endParaRPr/>
            </a:p>
          </p:txBody>
        </p:sp>
        <p:sp>
          <p:nvSpPr>
            <p:cNvPr id="314" name="object 314"/>
            <p:cNvSpPr/>
            <p:nvPr/>
          </p:nvSpPr>
          <p:spPr>
            <a:xfrm>
              <a:off x="8290136" y="2779321"/>
              <a:ext cx="34507" cy="21703"/>
            </a:xfrm>
            <a:prstGeom prst="rect">
              <a:avLst/>
            </a:prstGeom>
            <a:blipFill>
              <a:blip r:embed="rId111" cstate="print"/>
              <a:stretch>
                <a:fillRect/>
              </a:stretch>
            </a:blipFill>
          </p:spPr>
          <p:txBody>
            <a:bodyPr wrap="square" lIns="0" tIns="0" rIns="0" bIns="0" rtlCol="0"/>
            <a:lstStyle/>
            <a:p>
              <a:endParaRPr/>
            </a:p>
          </p:txBody>
        </p:sp>
        <p:sp>
          <p:nvSpPr>
            <p:cNvPr id="315" name="object 315"/>
            <p:cNvSpPr/>
            <p:nvPr/>
          </p:nvSpPr>
          <p:spPr>
            <a:xfrm>
              <a:off x="8290137" y="2779321"/>
              <a:ext cx="34925" cy="22225"/>
            </a:xfrm>
            <a:custGeom>
              <a:avLst/>
              <a:gdLst/>
              <a:ahLst/>
              <a:cxnLst/>
              <a:rect l="l" t="t" r="r" b="b"/>
              <a:pathLst>
                <a:path w="34925" h="22225">
                  <a:moveTo>
                    <a:pt x="34507" y="21147"/>
                  </a:moveTo>
                  <a:lnTo>
                    <a:pt x="27951" y="8957"/>
                  </a:lnTo>
                  <a:lnTo>
                    <a:pt x="19439" y="1738"/>
                  </a:lnTo>
                  <a:lnTo>
                    <a:pt x="9970" y="0"/>
                  </a:lnTo>
                  <a:lnTo>
                    <a:pt x="542" y="4253"/>
                  </a:lnTo>
                  <a:lnTo>
                    <a:pt x="0" y="9768"/>
                  </a:lnTo>
                  <a:lnTo>
                    <a:pt x="3609" y="14784"/>
                  </a:lnTo>
                  <a:lnTo>
                    <a:pt x="10735" y="18757"/>
                  </a:lnTo>
                  <a:lnTo>
                    <a:pt x="20743" y="21147"/>
                  </a:lnTo>
                  <a:lnTo>
                    <a:pt x="25183" y="21703"/>
                  </a:lnTo>
                  <a:lnTo>
                    <a:pt x="29956" y="21703"/>
                  </a:lnTo>
                  <a:lnTo>
                    <a:pt x="34507" y="21147"/>
                  </a:lnTo>
                  <a:close/>
                </a:path>
              </a:pathLst>
            </a:custGeom>
            <a:ln w="3175">
              <a:solidFill>
                <a:srgbClr val="FFFFFF"/>
              </a:solidFill>
            </a:ln>
          </p:spPr>
          <p:txBody>
            <a:bodyPr wrap="square" lIns="0" tIns="0" rIns="0" bIns="0" rtlCol="0"/>
            <a:lstStyle/>
            <a:p>
              <a:endParaRPr/>
            </a:p>
          </p:txBody>
        </p:sp>
        <p:sp>
          <p:nvSpPr>
            <p:cNvPr id="316" name="object 316"/>
            <p:cNvSpPr/>
            <p:nvPr/>
          </p:nvSpPr>
          <p:spPr>
            <a:xfrm>
              <a:off x="8258491" y="2787131"/>
              <a:ext cx="112881" cy="87683"/>
            </a:xfrm>
            <a:prstGeom prst="rect">
              <a:avLst/>
            </a:prstGeom>
            <a:blipFill>
              <a:blip r:embed="rId112" cstate="print"/>
              <a:stretch>
                <a:fillRect/>
              </a:stretch>
            </a:blipFill>
          </p:spPr>
          <p:txBody>
            <a:bodyPr wrap="square" lIns="0" tIns="0" rIns="0" bIns="0" rtlCol="0"/>
            <a:lstStyle/>
            <a:p>
              <a:endParaRPr/>
            </a:p>
          </p:txBody>
        </p:sp>
        <p:sp>
          <p:nvSpPr>
            <p:cNvPr id="317" name="object 317"/>
            <p:cNvSpPr/>
            <p:nvPr/>
          </p:nvSpPr>
          <p:spPr>
            <a:xfrm>
              <a:off x="8258490" y="2792909"/>
              <a:ext cx="113030" cy="66040"/>
            </a:xfrm>
            <a:custGeom>
              <a:avLst/>
              <a:gdLst/>
              <a:ahLst/>
              <a:cxnLst/>
              <a:rect l="l" t="t" r="r" b="b"/>
              <a:pathLst>
                <a:path w="113029" h="66039">
                  <a:moveTo>
                    <a:pt x="0" y="0"/>
                  </a:moveTo>
                  <a:lnTo>
                    <a:pt x="52777" y="42674"/>
                  </a:lnTo>
                  <a:lnTo>
                    <a:pt x="112881" y="65532"/>
                  </a:lnTo>
                  <a:lnTo>
                    <a:pt x="112881" y="58141"/>
                  </a:lnTo>
                  <a:lnTo>
                    <a:pt x="82288" y="47879"/>
                  </a:lnTo>
                  <a:lnTo>
                    <a:pt x="53110" y="34693"/>
                  </a:lnTo>
                  <a:lnTo>
                    <a:pt x="25598" y="18695"/>
                  </a:lnTo>
                  <a:lnTo>
                    <a:pt x="0" y="0"/>
                  </a:lnTo>
                  <a:close/>
                </a:path>
              </a:pathLst>
            </a:custGeom>
            <a:solidFill>
              <a:srgbClr val="000000"/>
            </a:solidFill>
          </p:spPr>
          <p:txBody>
            <a:bodyPr wrap="square" lIns="0" tIns="0" rIns="0" bIns="0" rtlCol="0"/>
            <a:lstStyle/>
            <a:p>
              <a:endParaRPr/>
            </a:p>
          </p:txBody>
        </p:sp>
        <p:sp>
          <p:nvSpPr>
            <p:cNvPr id="318" name="object 318"/>
            <p:cNvSpPr/>
            <p:nvPr/>
          </p:nvSpPr>
          <p:spPr>
            <a:xfrm>
              <a:off x="8258490" y="2786575"/>
              <a:ext cx="113030" cy="88265"/>
            </a:xfrm>
            <a:custGeom>
              <a:avLst/>
              <a:gdLst/>
              <a:ahLst/>
              <a:cxnLst/>
              <a:rect l="l" t="t" r="r" b="b"/>
              <a:pathLst>
                <a:path w="113029" h="88264">
                  <a:moveTo>
                    <a:pt x="0" y="0"/>
                  </a:moveTo>
                  <a:lnTo>
                    <a:pt x="0" y="29565"/>
                  </a:lnTo>
                  <a:lnTo>
                    <a:pt x="25598" y="48263"/>
                  </a:lnTo>
                  <a:lnTo>
                    <a:pt x="53110" y="64266"/>
                  </a:lnTo>
                  <a:lnTo>
                    <a:pt x="82288" y="77454"/>
                  </a:lnTo>
                  <a:lnTo>
                    <a:pt x="112881" y="87706"/>
                  </a:lnTo>
                </a:path>
              </a:pathLst>
            </a:custGeom>
            <a:ln w="3999">
              <a:solidFill>
                <a:srgbClr val="FFFFFF"/>
              </a:solidFill>
            </a:ln>
          </p:spPr>
          <p:txBody>
            <a:bodyPr wrap="square" lIns="0" tIns="0" rIns="0" bIns="0" rtlCol="0"/>
            <a:lstStyle/>
            <a:p>
              <a:endParaRPr/>
            </a:p>
          </p:txBody>
        </p:sp>
        <p:sp>
          <p:nvSpPr>
            <p:cNvPr id="319" name="object 319"/>
            <p:cNvSpPr/>
            <p:nvPr/>
          </p:nvSpPr>
          <p:spPr>
            <a:xfrm>
              <a:off x="8258490" y="2787687"/>
              <a:ext cx="113030" cy="88265"/>
            </a:xfrm>
            <a:custGeom>
              <a:avLst/>
              <a:gdLst/>
              <a:ahLst/>
              <a:cxnLst/>
              <a:rect l="l" t="t" r="r" b="b"/>
              <a:pathLst>
                <a:path w="113029" h="88264">
                  <a:moveTo>
                    <a:pt x="112881" y="87650"/>
                  </a:moveTo>
                  <a:lnTo>
                    <a:pt x="112881" y="58129"/>
                  </a:lnTo>
                  <a:lnTo>
                    <a:pt x="82366" y="47687"/>
                  </a:lnTo>
                  <a:lnTo>
                    <a:pt x="53235" y="34441"/>
                  </a:lnTo>
                  <a:lnTo>
                    <a:pt x="25707" y="18507"/>
                  </a:lnTo>
                  <a:lnTo>
                    <a:pt x="0" y="0"/>
                  </a:lnTo>
                </a:path>
              </a:pathLst>
            </a:custGeom>
            <a:ln w="3999">
              <a:solidFill>
                <a:srgbClr val="000000"/>
              </a:solidFill>
            </a:ln>
          </p:spPr>
          <p:txBody>
            <a:bodyPr wrap="square" lIns="0" tIns="0" rIns="0" bIns="0" rtlCol="0"/>
            <a:lstStyle/>
            <a:p>
              <a:endParaRPr/>
            </a:p>
          </p:txBody>
        </p:sp>
        <p:sp>
          <p:nvSpPr>
            <p:cNvPr id="320" name="object 320"/>
            <p:cNvSpPr/>
            <p:nvPr/>
          </p:nvSpPr>
          <p:spPr>
            <a:xfrm>
              <a:off x="8451732" y="2957685"/>
              <a:ext cx="171930" cy="167398"/>
            </a:xfrm>
            <a:prstGeom prst="rect">
              <a:avLst/>
            </a:prstGeom>
            <a:blipFill>
              <a:blip r:embed="rId113" cstate="print"/>
              <a:stretch>
                <a:fillRect/>
              </a:stretch>
            </a:blipFill>
          </p:spPr>
          <p:txBody>
            <a:bodyPr wrap="square" lIns="0" tIns="0" rIns="0" bIns="0" rtlCol="0"/>
            <a:lstStyle/>
            <a:p>
              <a:endParaRPr/>
            </a:p>
          </p:txBody>
        </p:sp>
        <p:sp>
          <p:nvSpPr>
            <p:cNvPr id="321" name="object 321"/>
            <p:cNvSpPr/>
            <p:nvPr/>
          </p:nvSpPr>
          <p:spPr>
            <a:xfrm>
              <a:off x="8446179" y="2952209"/>
              <a:ext cx="183037" cy="178472"/>
            </a:xfrm>
            <a:prstGeom prst="rect">
              <a:avLst/>
            </a:prstGeom>
            <a:blipFill>
              <a:blip r:embed="rId114" cstate="print"/>
              <a:stretch>
                <a:fillRect/>
              </a:stretch>
            </a:blipFill>
          </p:spPr>
          <p:txBody>
            <a:bodyPr wrap="square" lIns="0" tIns="0" rIns="0" bIns="0" rtlCol="0"/>
            <a:lstStyle/>
            <a:p>
              <a:endParaRPr/>
            </a:p>
          </p:txBody>
        </p:sp>
        <p:sp>
          <p:nvSpPr>
            <p:cNvPr id="322" name="object 322"/>
            <p:cNvSpPr/>
            <p:nvPr/>
          </p:nvSpPr>
          <p:spPr>
            <a:xfrm>
              <a:off x="8349506" y="2097462"/>
              <a:ext cx="401955" cy="256540"/>
            </a:xfrm>
            <a:custGeom>
              <a:avLst/>
              <a:gdLst/>
              <a:ahLst/>
              <a:cxnLst/>
              <a:rect l="l" t="t" r="r" b="b"/>
              <a:pathLst>
                <a:path w="401954" h="256539">
                  <a:moveTo>
                    <a:pt x="310451" y="0"/>
                  </a:moveTo>
                  <a:lnTo>
                    <a:pt x="0" y="255971"/>
                  </a:lnTo>
                  <a:lnTo>
                    <a:pt x="121094" y="256083"/>
                  </a:lnTo>
                  <a:lnTo>
                    <a:pt x="176593" y="253963"/>
                  </a:lnTo>
                  <a:lnTo>
                    <a:pt x="230551" y="244219"/>
                  </a:lnTo>
                  <a:lnTo>
                    <a:pt x="281989" y="227177"/>
                  </a:lnTo>
                  <a:lnTo>
                    <a:pt x="329927" y="203162"/>
                  </a:lnTo>
                  <a:lnTo>
                    <a:pt x="373385" y="172500"/>
                  </a:lnTo>
                  <a:lnTo>
                    <a:pt x="396766" y="135483"/>
                  </a:lnTo>
                  <a:lnTo>
                    <a:pt x="401938" y="94850"/>
                  </a:lnTo>
                  <a:lnTo>
                    <a:pt x="389337" y="55446"/>
                  </a:lnTo>
                  <a:lnTo>
                    <a:pt x="359400" y="22118"/>
                  </a:lnTo>
                  <a:lnTo>
                    <a:pt x="323749" y="3659"/>
                  </a:lnTo>
                  <a:lnTo>
                    <a:pt x="310451" y="0"/>
                  </a:lnTo>
                  <a:close/>
                </a:path>
              </a:pathLst>
            </a:custGeom>
            <a:solidFill>
              <a:srgbClr val="DCD2B8"/>
            </a:solidFill>
          </p:spPr>
          <p:txBody>
            <a:bodyPr wrap="square" lIns="0" tIns="0" rIns="0" bIns="0" rtlCol="0"/>
            <a:lstStyle/>
            <a:p>
              <a:endParaRPr/>
            </a:p>
          </p:txBody>
        </p:sp>
        <p:sp>
          <p:nvSpPr>
            <p:cNvPr id="323" name="object 323"/>
            <p:cNvSpPr/>
            <p:nvPr/>
          </p:nvSpPr>
          <p:spPr>
            <a:xfrm>
              <a:off x="8136952" y="1565845"/>
              <a:ext cx="566293" cy="308322"/>
            </a:xfrm>
            <a:prstGeom prst="rect">
              <a:avLst/>
            </a:prstGeom>
            <a:blipFill>
              <a:blip r:embed="rId115" cstate="print"/>
              <a:stretch>
                <a:fillRect/>
              </a:stretch>
            </a:blipFill>
          </p:spPr>
          <p:txBody>
            <a:bodyPr wrap="square" lIns="0" tIns="0" rIns="0" bIns="0" rtlCol="0"/>
            <a:lstStyle/>
            <a:p>
              <a:endParaRPr/>
            </a:p>
          </p:txBody>
        </p:sp>
        <p:sp>
          <p:nvSpPr>
            <p:cNvPr id="324" name="object 324"/>
            <p:cNvSpPr/>
            <p:nvPr/>
          </p:nvSpPr>
          <p:spPr>
            <a:xfrm>
              <a:off x="8136952" y="1565845"/>
              <a:ext cx="566420" cy="308610"/>
            </a:xfrm>
            <a:custGeom>
              <a:avLst/>
              <a:gdLst/>
              <a:ahLst/>
              <a:cxnLst/>
              <a:rect l="l" t="t" r="r" b="b"/>
              <a:pathLst>
                <a:path w="566420" h="308610">
                  <a:moveTo>
                    <a:pt x="214885" y="308322"/>
                  </a:moveTo>
                  <a:lnTo>
                    <a:pt x="566293" y="116815"/>
                  </a:lnTo>
                  <a:lnTo>
                    <a:pt x="348522" y="0"/>
                  </a:lnTo>
                  <a:lnTo>
                    <a:pt x="0" y="190172"/>
                  </a:lnTo>
                  <a:lnTo>
                    <a:pt x="35583" y="224355"/>
                  </a:lnTo>
                  <a:lnTo>
                    <a:pt x="75477" y="253592"/>
                  </a:lnTo>
                  <a:lnTo>
                    <a:pt x="119090" y="277553"/>
                  </a:lnTo>
                  <a:lnTo>
                    <a:pt x="165831" y="295906"/>
                  </a:lnTo>
                  <a:lnTo>
                    <a:pt x="215107" y="308322"/>
                  </a:lnTo>
                </a:path>
              </a:pathLst>
            </a:custGeom>
            <a:ln w="4000">
              <a:solidFill>
                <a:srgbClr val="FFFFFF"/>
              </a:solidFill>
            </a:ln>
          </p:spPr>
          <p:txBody>
            <a:bodyPr wrap="square" lIns="0" tIns="0" rIns="0" bIns="0" rtlCol="0"/>
            <a:lstStyle/>
            <a:p>
              <a:endParaRPr/>
            </a:p>
          </p:txBody>
        </p:sp>
        <p:sp>
          <p:nvSpPr>
            <p:cNvPr id="325" name="object 325"/>
            <p:cNvSpPr/>
            <p:nvPr/>
          </p:nvSpPr>
          <p:spPr>
            <a:xfrm>
              <a:off x="8137062" y="1755462"/>
              <a:ext cx="214996" cy="598082"/>
            </a:xfrm>
            <a:prstGeom prst="rect">
              <a:avLst/>
            </a:prstGeom>
            <a:blipFill>
              <a:blip r:embed="rId116" cstate="print"/>
              <a:stretch>
                <a:fillRect/>
              </a:stretch>
            </a:blipFill>
          </p:spPr>
          <p:txBody>
            <a:bodyPr wrap="square" lIns="0" tIns="0" rIns="0" bIns="0" rtlCol="0"/>
            <a:lstStyle/>
            <a:p>
              <a:endParaRPr/>
            </a:p>
          </p:txBody>
        </p:sp>
        <p:sp>
          <p:nvSpPr>
            <p:cNvPr id="326" name="object 326"/>
            <p:cNvSpPr/>
            <p:nvPr/>
          </p:nvSpPr>
          <p:spPr>
            <a:xfrm>
              <a:off x="8137064" y="1755462"/>
              <a:ext cx="215265" cy="598170"/>
            </a:xfrm>
            <a:custGeom>
              <a:avLst/>
              <a:gdLst/>
              <a:ahLst/>
              <a:cxnLst/>
              <a:rect l="l" t="t" r="r" b="b"/>
              <a:pathLst>
                <a:path w="215265" h="598169">
                  <a:moveTo>
                    <a:pt x="214996" y="118705"/>
                  </a:moveTo>
                  <a:lnTo>
                    <a:pt x="165614" y="106317"/>
                  </a:lnTo>
                  <a:lnTo>
                    <a:pt x="118827" y="87916"/>
                  </a:lnTo>
                  <a:lnTo>
                    <a:pt x="75231" y="63839"/>
                  </a:lnTo>
                  <a:lnTo>
                    <a:pt x="35423" y="34421"/>
                  </a:lnTo>
                  <a:lnTo>
                    <a:pt x="0" y="0"/>
                  </a:lnTo>
                  <a:lnTo>
                    <a:pt x="0" y="488825"/>
                  </a:lnTo>
                  <a:lnTo>
                    <a:pt x="35966" y="521410"/>
                  </a:lnTo>
                  <a:lnTo>
                    <a:pt x="76062" y="548938"/>
                  </a:lnTo>
                  <a:lnTo>
                    <a:pt x="119674" y="571099"/>
                  </a:lnTo>
                  <a:lnTo>
                    <a:pt x="166189" y="587584"/>
                  </a:lnTo>
                  <a:lnTo>
                    <a:pt x="214996" y="598082"/>
                  </a:lnTo>
                  <a:lnTo>
                    <a:pt x="214774" y="118705"/>
                  </a:lnTo>
                </a:path>
              </a:pathLst>
            </a:custGeom>
            <a:ln w="3996">
              <a:solidFill>
                <a:srgbClr val="FFFFFF"/>
              </a:solidFill>
            </a:ln>
          </p:spPr>
          <p:txBody>
            <a:bodyPr wrap="square" lIns="0" tIns="0" rIns="0" bIns="0" rtlCol="0"/>
            <a:lstStyle/>
            <a:p>
              <a:endParaRPr/>
            </a:p>
          </p:txBody>
        </p:sp>
        <p:sp>
          <p:nvSpPr>
            <p:cNvPr id="327" name="object 327"/>
            <p:cNvSpPr/>
            <p:nvPr/>
          </p:nvSpPr>
          <p:spPr>
            <a:xfrm>
              <a:off x="8351836" y="1682661"/>
              <a:ext cx="351408" cy="670328"/>
            </a:xfrm>
            <a:prstGeom prst="rect">
              <a:avLst/>
            </a:prstGeom>
            <a:blipFill>
              <a:blip r:embed="rId117" cstate="print"/>
              <a:stretch>
                <a:fillRect/>
              </a:stretch>
            </a:blipFill>
          </p:spPr>
          <p:txBody>
            <a:bodyPr wrap="square" lIns="0" tIns="0" rIns="0" bIns="0" rtlCol="0"/>
            <a:lstStyle/>
            <a:p>
              <a:endParaRPr/>
            </a:p>
          </p:txBody>
        </p:sp>
        <p:sp>
          <p:nvSpPr>
            <p:cNvPr id="328" name="object 328"/>
            <p:cNvSpPr/>
            <p:nvPr/>
          </p:nvSpPr>
          <p:spPr>
            <a:xfrm>
              <a:off x="8351836" y="1682661"/>
              <a:ext cx="351790" cy="670560"/>
            </a:xfrm>
            <a:custGeom>
              <a:avLst/>
              <a:gdLst/>
              <a:ahLst/>
              <a:cxnLst/>
              <a:rect l="l" t="t" r="r" b="b"/>
              <a:pathLst>
                <a:path w="351790" h="670560">
                  <a:moveTo>
                    <a:pt x="0" y="191506"/>
                  </a:moveTo>
                  <a:lnTo>
                    <a:pt x="0" y="670328"/>
                  </a:lnTo>
                  <a:lnTo>
                    <a:pt x="351408" y="480711"/>
                  </a:lnTo>
                  <a:lnTo>
                    <a:pt x="351408" y="0"/>
                  </a:lnTo>
                  <a:lnTo>
                    <a:pt x="0" y="191506"/>
                  </a:lnTo>
                  <a:close/>
                </a:path>
              </a:pathLst>
            </a:custGeom>
            <a:ln w="3996">
              <a:solidFill>
                <a:srgbClr val="FFFFFF"/>
              </a:solidFill>
            </a:ln>
          </p:spPr>
          <p:txBody>
            <a:bodyPr wrap="square" lIns="0" tIns="0" rIns="0" bIns="0" rtlCol="0"/>
            <a:lstStyle/>
            <a:p>
              <a:endParaRPr/>
            </a:p>
          </p:txBody>
        </p:sp>
        <p:sp>
          <p:nvSpPr>
            <p:cNvPr id="329" name="object 329"/>
            <p:cNvSpPr/>
            <p:nvPr/>
          </p:nvSpPr>
          <p:spPr>
            <a:xfrm>
              <a:off x="8136952" y="1565846"/>
              <a:ext cx="566420" cy="788035"/>
            </a:xfrm>
            <a:custGeom>
              <a:avLst/>
              <a:gdLst/>
              <a:ahLst/>
              <a:cxnLst/>
              <a:rect l="l" t="t" r="r" b="b"/>
              <a:pathLst>
                <a:path w="566420" h="788035">
                  <a:moveTo>
                    <a:pt x="566293" y="116815"/>
                  </a:moveTo>
                  <a:lnTo>
                    <a:pt x="348522" y="0"/>
                  </a:lnTo>
                  <a:lnTo>
                    <a:pt x="0" y="190061"/>
                  </a:lnTo>
                  <a:lnTo>
                    <a:pt x="110" y="678442"/>
                  </a:lnTo>
                  <a:lnTo>
                    <a:pt x="36077" y="711026"/>
                  </a:lnTo>
                  <a:lnTo>
                    <a:pt x="76173" y="738548"/>
                  </a:lnTo>
                  <a:lnTo>
                    <a:pt x="119785" y="760692"/>
                  </a:lnTo>
                  <a:lnTo>
                    <a:pt x="166300" y="777144"/>
                  </a:lnTo>
                  <a:lnTo>
                    <a:pt x="215107" y="787588"/>
                  </a:lnTo>
                  <a:lnTo>
                    <a:pt x="566293" y="597527"/>
                  </a:lnTo>
                  <a:lnTo>
                    <a:pt x="566293" y="116815"/>
                  </a:lnTo>
                  <a:close/>
                </a:path>
              </a:pathLst>
            </a:custGeom>
            <a:ln w="11104">
              <a:solidFill>
                <a:srgbClr val="000000"/>
              </a:solidFill>
            </a:ln>
          </p:spPr>
          <p:txBody>
            <a:bodyPr wrap="square" lIns="0" tIns="0" rIns="0" bIns="0" rtlCol="0"/>
            <a:lstStyle/>
            <a:p>
              <a:endParaRPr/>
            </a:p>
          </p:txBody>
        </p:sp>
        <p:sp>
          <p:nvSpPr>
            <p:cNvPr id="330" name="object 330"/>
            <p:cNvSpPr/>
            <p:nvPr/>
          </p:nvSpPr>
          <p:spPr>
            <a:xfrm>
              <a:off x="8218651" y="2051923"/>
              <a:ext cx="34390" cy="43300"/>
            </a:xfrm>
            <a:prstGeom prst="rect">
              <a:avLst/>
            </a:prstGeom>
            <a:blipFill>
              <a:blip r:embed="rId118" cstate="print"/>
              <a:stretch>
                <a:fillRect/>
              </a:stretch>
            </a:blipFill>
          </p:spPr>
          <p:txBody>
            <a:bodyPr wrap="square" lIns="0" tIns="0" rIns="0" bIns="0" rtlCol="0"/>
            <a:lstStyle/>
            <a:p>
              <a:endParaRPr/>
            </a:p>
          </p:txBody>
        </p:sp>
        <p:sp>
          <p:nvSpPr>
            <p:cNvPr id="331" name="object 331"/>
            <p:cNvSpPr/>
            <p:nvPr/>
          </p:nvSpPr>
          <p:spPr>
            <a:xfrm>
              <a:off x="8218653" y="2051924"/>
              <a:ext cx="34925" cy="43815"/>
            </a:xfrm>
            <a:custGeom>
              <a:avLst/>
              <a:gdLst/>
              <a:ahLst/>
              <a:cxnLst/>
              <a:rect l="l" t="t" r="r" b="b"/>
              <a:pathLst>
                <a:path w="34925" h="43814">
                  <a:moveTo>
                    <a:pt x="32623" y="15973"/>
                  </a:moveTo>
                  <a:lnTo>
                    <a:pt x="28438" y="8245"/>
                  </a:lnTo>
                  <a:lnTo>
                    <a:pt x="22703" y="2747"/>
                  </a:lnTo>
                  <a:lnTo>
                    <a:pt x="16156" y="0"/>
                  </a:lnTo>
                  <a:lnTo>
                    <a:pt x="9536" y="524"/>
                  </a:lnTo>
                  <a:lnTo>
                    <a:pt x="4124" y="4381"/>
                  </a:lnTo>
                  <a:lnTo>
                    <a:pt x="865" y="10708"/>
                  </a:lnTo>
                  <a:lnTo>
                    <a:pt x="0" y="18639"/>
                  </a:lnTo>
                  <a:lnTo>
                    <a:pt x="1767" y="27310"/>
                  </a:lnTo>
                  <a:lnTo>
                    <a:pt x="5952" y="35086"/>
                  </a:lnTo>
                  <a:lnTo>
                    <a:pt x="11687" y="40579"/>
                  </a:lnTo>
                  <a:lnTo>
                    <a:pt x="18234" y="43300"/>
                  </a:lnTo>
                  <a:lnTo>
                    <a:pt x="24854" y="42760"/>
                  </a:lnTo>
                  <a:lnTo>
                    <a:pt x="30266" y="38903"/>
                  </a:lnTo>
                  <a:lnTo>
                    <a:pt x="33525" y="32576"/>
                  </a:lnTo>
                  <a:lnTo>
                    <a:pt x="34390" y="24645"/>
                  </a:lnTo>
                  <a:lnTo>
                    <a:pt x="32623" y="15973"/>
                  </a:lnTo>
                  <a:close/>
                </a:path>
              </a:pathLst>
            </a:custGeom>
            <a:ln w="3997">
              <a:solidFill>
                <a:srgbClr val="000000"/>
              </a:solidFill>
            </a:ln>
          </p:spPr>
          <p:txBody>
            <a:bodyPr wrap="square" lIns="0" tIns="0" rIns="0" bIns="0" rtlCol="0"/>
            <a:lstStyle/>
            <a:p>
              <a:endParaRPr/>
            </a:p>
          </p:txBody>
        </p:sp>
        <p:sp>
          <p:nvSpPr>
            <p:cNvPr id="332" name="object 332"/>
            <p:cNvSpPr/>
            <p:nvPr/>
          </p:nvSpPr>
          <p:spPr>
            <a:xfrm>
              <a:off x="8168471" y="2147812"/>
              <a:ext cx="151847" cy="139710"/>
            </a:xfrm>
            <a:prstGeom prst="rect">
              <a:avLst/>
            </a:prstGeom>
            <a:blipFill>
              <a:blip r:embed="rId119" cstate="print"/>
              <a:stretch>
                <a:fillRect/>
              </a:stretch>
            </a:blipFill>
          </p:spPr>
          <p:txBody>
            <a:bodyPr wrap="square" lIns="0" tIns="0" rIns="0" bIns="0" rtlCol="0"/>
            <a:lstStyle/>
            <a:p>
              <a:endParaRPr/>
            </a:p>
          </p:txBody>
        </p:sp>
        <p:sp>
          <p:nvSpPr>
            <p:cNvPr id="333" name="object 333"/>
            <p:cNvSpPr/>
            <p:nvPr/>
          </p:nvSpPr>
          <p:spPr>
            <a:xfrm>
              <a:off x="8165920" y="1847604"/>
              <a:ext cx="157480" cy="88265"/>
            </a:xfrm>
            <a:custGeom>
              <a:avLst/>
              <a:gdLst/>
              <a:ahLst/>
              <a:cxnLst/>
              <a:rect l="l" t="t" r="r" b="b"/>
              <a:pathLst>
                <a:path w="157479" h="88264">
                  <a:moveTo>
                    <a:pt x="6215" y="0"/>
                  </a:moveTo>
                  <a:lnTo>
                    <a:pt x="3107" y="111"/>
                  </a:lnTo>
                  <a:lnTo>
                    <a:pt x="1331" y="2000"/>
                  </a:lnTo>
                  <a:lnTo>
                    <a:pt x="443" y="3000"/>
                  </a:lnTo>
                  <a:lnTo>
                    <a:pt x="0" y="4223"/>
                  </a:lnTo>
                  <a:lnTo>
                    <a:pt x="110" y="5557"/>
                  </a:lnTo>
                  <a:lnTo>
                    <a:pt x="443" y="8669"/>
                  </a:lnTo>
                  <a:lnTo>
                    <a:pt x="2330" y="11559"/>
                  </a:lnTo>
                  <a:lnTo>
                    <a:pt x="5216" y="13115"/>
                  </a:lnTo>
                  <a:lnTo>
                    <a:pt x="37939" y="37508"/>
                  </a:lnTo>
                  <a:lnTo>
                    <a:pt x="73284" y="58213"/>
                  </a:lnTo>
                  <a:lnTo>
                    <a:pt x="110918" y="75041"/>
                  </a:lnTo>
                  <a:lnTo>
                    <a:pt x="150508" y="87806"/>
                  </a:lnTo>
                  <a:lnTo>
                    <a:pt x="154504" y="86917"/>
                  </a:lnTo>
                  <a:lnTo>
                    <a:pt x="157057" y="83249"/>
                  </a:lnTo>
                  <a:lnTo>
                    <a:pt x="156058" y="79470"/>
                  </a:lnTo>
                  <a:lnTo>
                    <a:pt x="155503" y="76913"/>
                  </a:lnTo>
                  <a:lnTo>
                    <a:pt x="153283" y="74802"/>
                  </a:lnTo>
                  <a:lnTo>
                    <a:pt x="150508" y="74246"/>
                  </a:lnTo>
                  <a:lnTo>
                    <a:pt x="111729" y="61936"/>
                  </a:lnTo>
                  <a:lnTo>
                    <a:pt x="74865" y="45625"/>
                  </a:lnTo>
                  <a:lnTo>
                    <a:pt x="40249" y="25480"/>
                  </a:lnTo>
                  <a:lnTo>
                    <a:pt x="8213" y="1667"/>
                  </a:lnTo>
                  <a:lnTo>
                    <a:pt x="6215" y="0"/>
                  </a:lnTo>
                  <a:close/>
                </a:path>
              </a:pathLst>
            </a:custGeom>
            <a:solidFill>
              <a:srgbClr val="000000"/>
            </a:solidFill>
          </p:spPr>
          <p:txBody>
            <a:bodyPr wrap="square" lIns="0" tIns="0" rIns="0" bIns="0" rtlCol="0"/>
            <a:lstStyle/>
            <a:p>
              <a:endParaRPr/>
            </a:p>
          </p:txBody>
        </p:sp>
        <p:sp>
          <p:nvSpPr>
            <p:cNvPr id="334" name="object 334"/>
            <p:cNvSpPr/>
            <p:nvPr/>
          </p:nvSpPr>
          <p:spPr>
            <a:xfrm>
              <a:off x="8165921" y="1847604"/>
              <a:ext cx="157480" cy="88265"/>
            </a:xfrm>
            <a:custGeom>
              <a:avLst/>
              <a:gdLst/>
              <a:ahLst/>
              <a:cxnLst/>
              <a:rect l="l" t="t" r="r" b="b"/>
              <a:pathLst>
                <a:path w="157479" h="88264">
                  <a:moveTo>
                    <a:pt x="5216" y="13115"/>
                  </a:moveTo>
                  <a:lnTo>
                    <a:pt x="37939" y="37508"/>
                  </a:lnTo>
                  <a:lnTo>
                    <a:pt x="73284" y="58213"/>
                  </a:lnTo>
                  <a:lnTo>
                    <a:pt x="110918" y="75041"/>
                  </a:lnTo>
                  <a:lnTo>
                    <a:pt x="150508" y="87806"/>
                  </a:lnTo>
                  <a:lnTo>
                    <a:pt x="154504" y="86917"/>
                  </a:lnTo>
                  <a:lnTo>
                    <a:pt x="157057" y="83249"/>
                  </a:lnTo>
                  <a:lnTo>
                    <a:pt x="156058" y="79470"/>
                  </a:lnTo>
                  <a:lnTo>
                    <a:pt x="155503" y="76913"/>
                  </a:lnTo>
                  <a:lnTo>
                    <a:pt x="153283" y="74802"/>
                  </a:lnTo>
                  <a:lnTo>
                    <a:pt x="150508" y="74246"/>
                  </a:lnTo>
                  <a:lnTo>
                    <a:pt x="111729" y="61936"/>
                  </a:lnTo>
                  <a:lnTo>
                    <a:pt x="74865" y="45625"/>
                  </a:lnTo>
                  <a:lnTo>
                    <a:pt x="40249" y="25480"/>
                  </a:lnTo>
                  <a:lnTo>
                    <a:pt x="8213" y="1667"/>
                  </a:lnTo>
                  <a:lnTo>
                    <a:pt x="6215" y="0"/>
                  </a:lnTo>
                  <a:lnTo>
                    <a:pt x="3107" y="111"/>
                  </a:lnTo>
                  <a:lnTo>
                    <a:pt x="1331" y="2000"/>
                  </a:lnTo>
                  <a:lnTo>
                    <a:pt x="443" y="3000"/>
                  </a:lnTo>
                  <a:lnTo>
                    <a:pt x="0" y="4223"/>
                  </a:lnTo>
                  <a:lnTo>
                    <a:pt x="110" y="5557"/>
                  </a:lnTo>
                  <a:lnTo>
                    <a:pt x="443" y="8669"/>
                  </a:lnTo>
                  <a:lnTo>
                    <a:pt x="2330" y="11559"/>
                  </a:lnTo>
                  <a:lnTo>
                    <a:pt x="5216" y="13115"/>
                  </a:lnTo>
                  <a:close/>
                </a:path>
              </a:pathLst>
            </a:custGeom>
            <a:ln w="3999">
              <a:solidFill>
                <a:srgbClr val="000000"/>
              </a:solidFill>
            </a:ln>
          </p:spPr>
          <p:txBody>
            <a:bodyPr wrap="square" lIns="0" tIns="0" rIns="0" bIns="0" rtlCol="0"/>
            <a:lstStyle/>
            <a:p>
              <a:endParaRPr/>
            </a:p>
          </p:txBody>
        </p:sp>
        <p:sp>
          <p:nvSpPr>
            <p:cNvPr id="335" name="object 335"/>
            <p:cNvSpPr/>
            <p:nvPr/>
          </p:nvSpPr>
          <p:spPr>
            <a:xfrm>
              <a:off x="8212597" y="1890556"/>
              <a:ext cx="44229" cy="27958"/>
            </a:xfrm>
            <a:prstGeom prst="rect">
              <a:avLst/>
            </a:prstGeom>
            <a:blipFill>
              <a:blip r:embed="rId120" cstate="print"/>
              <a:stretch>
                <a:fillRect/>
              </a:stretch>
            </a:blipFill>
          </p:spPr>
          <p:txBody>
            <a:bodyPr wrap="square" lIns="0" tIns="0" rIns="0" bIns="0" rtlCol="0"/>
            <a:lstStyle/>
            <a:p>
              <a:endParaRPr/>
            </a:p>
          </p:txBody>
        </p:sp>
        <p:sp>
          <p:nvSpPr>
            <p:cNvPr id="336" name="object 336"/>
            <p:cNvSpPr/>
            <p:nvPr/>
          </p:nvSpPr>
          <p:spPr>
            <a:xfrm>
              <a:off x="8212596" y="1890557"/>
              <a:ext cx="44450" cy="28575"/>
            </a:xfrm>
            <a:custGeom>
              <a:avLst/>
              <a:gdLst/>
              <a:ahLst/>
              <a:cxnLst/>
              <a:rect l="l" t="t" r="r" b="b"/>
              <a:pathLst>
                <a:path w="44450" h="28575">
                  <a:moveTo>
                    <a:pt x="44229" y="27180"/>
                  </a:moveTo>
                  <a:lnTo>
                    <a:pt x="35870" y="11493"/>
                  </a:lnTo>
                  <a:lnTo>
                    <a:pt x="24972" y="2214"/>
                  </a:lnTo>
                  <a:lnTo>
                    <a:pt x="12825" y="0"/>
                  </a:lnTo>
                  <a:lnTo>
                    <a:pt x="719" y="5506"/>
                  </a:lnTo>
                  <a:lnTo>
                    <a:pt x="0" y="12582"/>
                  </a:lnTo>
                  <a:lnTo>
                    <a:pt x="4618" y="19011"/>
                  </a:lnTo>
                  <a:lnTo>
                    <a:pt x="13752" y="24106"/>
                  </a:lnTo>
                  <a:lnTo>
                    <a:pt x="26581" y="27180"/>
                  </a:lnTo>
                  <a:lnTo>
                    <a:pt x="32353" y="27958"/>
                  </a:lnTo>
                  <a:lnTo>
                    <a:pt x="38457" y="27958"/>
                  </a:lnTo>
                  <a:lnTo>
                    <a:pt x="44229" y="27180"/>
                  </a:lnTo>
                  <a:close/>
                </a:path>
              </a:pathLst>
            </a:custGeom>
            <a:ln w="3175">
              <a:solidFill>
                <a:srgbClr val="FFFFFF"/>
              </a:solidFill>
            </a:ln>
          </p:spPr>
          <p:txBody>
            <a:bodyPr wrap="square" lIns="0" tIns="0" rIns="0" bIns="0" rtlCol="0"/>
            <a:lstStyle/>
            <a:p>
              <a:endParaRPr/>
            </a:p>
          </p:txBody>
        </p:sp>
        <p:sp>
          <p:nvSpPr>
            <p:cNvPr id="337" name="object 337"/>
            <p:cNvSpPr/>
            <p:nvPr/>
          </p:nvSpPr>
          <p:spPr>
            <a:xfrm>
              <a:off x="8171803" y="1900621"/>
              <a:ext cx="145180" cy="112703"/>
            </a:xfrm>
            <a:prstGeom prst="rect">
              <a:avLst/>
            </a:prstGeom>
            <a:blipFill>
              <a:blip r:embed="rId121" cstate="print"/>
              <a:stretch>
                <a:fillRect/>
              </a:stretch>
            </a:blipFill>
          </p:spPr>
          <p:txBody>
            <a:bodyPr wrap="square" lIns="0" tIns="0" rIns="0" bIns="0" rtlCol="0"/>
            <a:lstStyle/>
            <a:p>
              <a:endParaRPr/>
            </a:p>
          </p:txBody>
        </p:sp>
        <p:sp>
          <p:nvSpPr>
            <p:cNvPr id="338" name="object 338"/>
            <p:cNvSpPr/>
            <p:nvPr/>
          </p:nvSpPr>
          <p:spPr>
            <a:xfrm>
              <a:off x="8171805" y="1908068"/>
              <a:ext cx="145415" cy="84455"/>
            </a:xfrm>
            <a:custGeom>
              <a:avLst/>
              <a:gdLst/>
              <a:ahLst/>
              <a:cxnLst/>
              <a:rect l="l" t="t" r="r" b="b"/>
              <a:pathLst>
                <a:path w="145415" h="84455">
                  <a:moveTo>
                    <a:pt x="0" y="0"/>
                  </a:moveTo>
                  <a:lnTo>
                    <a:pt x="32611" y="34044"/>
                  </a:lnTo>
                  <a:lnTo>
                    <a:pt x="67928" y="54837"/>
                  </a:lnTo>
                  <a:lnTo>
                    <a:pt x="105576" y="71608"/>
                  </a:lnTo>
                  <a:lnTo>
                    <a:pt x="145180" y="84138"/>
                  </a:lnTo>
                  <a:lnTo>
                    <a:pt x="145180" y="74690"/>
                  </a:lnTo>
                  <a:lnTo>
                    <a:pt x="105857" y="61504"/>
                  </a:lnTo>
                  <a:lnTo>
                    <a:pt x="68344" y="44556"/>
                  </a:lnTo>
                  <a:lnTo>
                    <a:pt x="32954" y="24002"/>
                  </a:lnTo>
                  <a:lnTo>
                    <a:pt x="0" y="0"/>
                  </a:lnTo>
                  <a:close/>
                </a:path>
              </a:pathLst>
            </a:custGeom>
            <a:solidFill>
              <a:srgbClr val="000000"/>
            </a:solidFill>
          </p:spPr>
          <p:txBody>
            <a:bodyPr wrap="square" lIns="0" tIns="0" rIns="0" bIns="0" rtlCol="0"/>
            <a:lstStyle/>
            <a:p>
              <a:endParaRPr/>
            </a:p>
          </p:txBody>
        </p:sp>
        <p:sp>
          <p:nvSpPr>
            <p:cNvPr id="339" name="object 339"/>
            <p:cNvSpPr/>
            <p:nvPr/>
          </p:nvSpPr>
          <p:spPr>
            <a:xfrm>
              <a:off x="8171805" y="1899953"/>
              <a:ext cx="145415" cy="113030"/>
            </a:xfrm>
            <a:custGeom>
              <a:avLst/>
              <a:gdLst/>
              <a:ahLst/>
              <a:cxnLst/>
              <a:rect l="l" t="t" r="r" b="b"/>
              <a:pathLst>
                <a:path w="145415" h="113030">
                  <a:moveTo>
                    <a:pt x="0" y="0"/>
                  </a:moveTo>
                  <a:lnTo>
                    <a:pt x="0" y="38012"/>
                  </a:lnTo>
                  <a:lnTo>
                    <a:pt x="32954" y="62014"/>
                  </a:lnTo>
                  <a:lnTo>
                    <a:pt x="68344" y="82568"/>
                  </a:lnTo>
                  <a:lnTo>
                    <a:pt x="105857" y="99516"/>
                  </a:lnTo>
                  <a:lnTo>
                    <a:pt x="145180" y="112703"/>
                  </a:lnTo>
                </a:path>
              </a:pathLst>
            </a:custGeom>
            <a:ln w="3999">
              <a:solidFill>
                <a:srgbClr val="FFFFFF"/>
              </a:solidFill>
            </a:ln>
          </p:spPr>
          <p:txBody>
            <a:bodyPr wrap="square" lIns="0" tIns="0" rIns="0" bIns="0" rtlCol="0"/>
            <a:lstStyle/>
            <a:p>
              <a:endParaRPr/>
            </a:p>
          </p:txBody>
        </p:sp>
        <p:sp>
          <p:nvSpPr>
            <p:cNvPr id="340" name="object 340"/>
            <p:cNvSpPr/>
            <p:nvPr/>
          </p:nvSpPr>
          <p:spPr>
            <a:xfrm>
              <a:off x="8171805" y="1901287"/>
              <a:ext cx="145415" cy="113030"/>
            </a:xfrm>
            <a:custGeom>
              <a:avLst/>
              <a:gdLst/>
              <a:ahLst/>
              <a:cxnLst/>
              <a:rect l="l" t="t" r="r" b="b"/>
              <a:pathLst>
                <a:path w="145415" h="113030">
                  <a:moveTo>
                    <a:pt x="145180" y="112703"/>
                  </a:moveTo>
                  <a:lnTo>
                    <a:pt x="145180" y="74690"/>
                  </a:lnTo>
                  <a:lnTo>
                    <a:pt x="105982" y="61316"/>
                  </a:lnTo>
                  <a:lnTo>
                    <a:pt x="68511" y="44306"/>
                  </a:lnTo>
                  <a:lnTo>
                    <a:pt x="33079" y="23815"/>
                  </a:lnTo>
                  <a:lnTo>
                    <a:pt x="0" y="0"/>
                  </a:lnTo>
                </a:path>
              </a:pathLst>
            </a:custGeom>
            <a:ln w="3999">
              <a:solidFill>
                <a:srgbClr val="000000"/>
              </a:solidFill>
            </a:ln>
          </p:spPr>
          <p:txBody>
            <a:bodyPr wrap="square" lIns="0" tIns="0" rIns="0" bIns="0" rtlCol="0"/>
            <a:lstStyle/>
            <a:p>
              <a:endParaRPr/>
            </a:p>
          </p:txBody>
        </p:sp>
        <p:sp>
          <p:nvSpPr>
            <p:cNvPr id="341" name="object 341"/>
            <p:cNvSpPr/>
            <p:nvPr/>
          </p:nvSpPr>
          <p:spPr>
            <a:xfrm>
              <a:off x="8579708" y="2347433"/>
              <a:ext cx="61594" cy="62865"/>
            </a:xfrm>
            <a:custGeom>
              <a:avLst/>
              <a:gdLst/>
              <a:ahLst/>
              <a:cxnLst/>
              <a:rect l="l" t="t" r="r" b="b"/>
              <a:pathLst>
                <a:path w="61595" h="62864">
                  <a:moveTo>
                    <a:pt x="37738" y="0"/>
                  </a:moveTo>
                  <a:lnTo>
                    <a:pt x="0" y="61464"/>
                  </a:lnTo>
                  <a:lnTo>
                    <a:pt x="10055" y="62497"/>
                  </a:lnTo>
                  <a:lnTo>
                    <a:pt x="20050" y="61464"/>
                  </a:lnTo>
                  <a:lnTo>
                    <a:pt x="29500" y="58479"/>
                  </a:lnTo>
                  <a:lnTo>
                    <a:pt x="38182" y="53572"/>
                  </a:lnTo>
                  <a:lnTo>
                    <a:pt x="49593" y="47946"/>
                  </a:lnTo>
                  <a:lnTo>
                    <a:pt x="57550" y="38901"/>
                  </a:lnTo>
                  <a:lnTo>
                    <a:pt x="61345" y="27689"/>
                  </a:lnTo>
                  <a:lnTo>
                    <a:pt x="60269" y="15560"/>
                  </a:lnTo>
                  <a:lnTo>
                    <a:pt x="59493" y="13115"/>
                  </a:lnTo>
                  <a:lnTo>
                    <a:pt x="58494" y="10892"/>
                  </a:lnTo>
                  <a:lnTo>
                    <a:pt x="57162" y="8780"/>
                  </a:lnTo>
                  <a:lnTo>
                    <a:pt x="37738" y="0"/>
                  </a:lnTo>
                  <a:close/>
                </a:path>
              </a:pathLst>
            </a:custGeom>
            <a:solidFill>
              <a:srgbClr val="DCD2B8"/>
            </a:solidFill>
          </p:spPr>
          <p:txBody>
            <a:bodyPr wrap="square" lIns="0" tIns="0" rIns="0" bIns="0" rtlCol="0"/>
            <a:lstStyle/>
            <a:p>
              <a:endParaRPr/>
            </a:p>
          </p:txBody>
        </p:sp>
        <p:sp>
          <p:nvSpPr>
            <p:cNvPr id="342" name="object 342"/>
            <p:cNvSpPr/>
            <p:nvPr/>
          </p:nvSpPr>
          <p:spPr>
            <a:xfrm>
              <a:off x="8420099" y="2125026"/>
              <a:ext cx="188579" cy="276716"/>
            </a:xfrm>
            <a:prstGeom prst="rect">
              <a:avLst/>
            </a:prstGeom>
            <a:blipFill>
              <a:blip r:embed="rId122" cstate="print"/>
              <a:stretch>
                <a:fillRect/>
              </a:stretch>
            </a:blipFill>
          </p:spPr>
          <p:txBody>
            <a:bodyPr wrap="square" lIns="0" tIns="0" rIns="0" bIns="0" rtlCol="0"/>
            <a:lstStyle/>
            <a:p>
              <a:endParaRPr/>
            </a:p>
          </p:txBody>
        </p:sp>
        <p:sp>
          <p:nvSpPr>
            <p:cNvPr id="343" name="object 343"/>
            <p:cNvSpPr/>
            <p:nvPr/>
          </p:nvSpPr>
          <p:spPr>
            <a:xfrm>
              <a:off x="8434527" y="2156148"/>
              <a:ext cx="146050" cy="242570"/>
            </a:xfrm>
            <a:custGeom>
              <a:avLst/>
              <a:gdLst/>
              <a:ahLst/>
              <a:cxnLst/>
              <a:rect l="l" t="t" r="r" b="b"/>
              <a:pathLst>
                <a:path w="146050" h="242569">
                  <a:moveTo>
                    <a:pt x="0" y="0"/>
                  </a:moveTo>
                  <a:lnTo>
                    <a:pt x="145513" y="80137"/>
                  </a:lnTo>
                  <a:lnTo>
                    <a:pt x="145291" y="241967"/>
                  </a:lnTo>
                </a:path>
              </a:pathLst>
            </a:custGeom>
            <a:ln w="7994">
              <a:solidFill>
                <a:srgbClr val="D0BB9D"/>
              </a:solidFill>
            </a:ln>
          </p:spPr>
          <p:txBody>
            <a:bodyPr wrap="square" lIns="0" tIns="0" rIns="0" bIns="0" rtlCol="0"/>
            <a:lstStyle/>
            <a:p>
              <a:endParaRPr/>
            </a:p>
          </p:txBody>
        </p:sp>
        <p:sp>
          <p:nvSpPr>
            <p:cNvPr id="344" name="object 344"/>
            <p:cNvSpPr/>
            <p:nvPr/>
          </p:nvSpPr>
          <p:spPr>
            <a:xfrm>
              <a:off x="8420099" y="2153925"/>
              <a:ext cx="154305" cy="247015"/>
            </a:xfrm>
            <a:custGeom>
              <a:avLst/>
              <a:gdLst/>
              <a:ahLst/>
              <a:cxnLst/>
              <a:rect l="l" t="t" r="r" b="b"/>
              <a:pathLst>
                <a:path w="154304" h="247014">
                  <a:moveTo>
                    <a:pt x="0" y="0"/>
                  </a:moveTo>
                  <a:lnTo>
                    <a:pt x="154060" y="84582"/>
                  </a:lnTo>
                  <a:lnTo>
                    <a:pt x="153838" y="246413"/>
                  </a:lnTo>
                </a:path>
              </a:pathLst>
            </a:custGeom>
            <a:ln w="3997">
              <a:solidFill>
                <a:srgbClr val="FFFFFF"/>
              </a:solidFill>
            </a:ln>
          </p:spPr>
          <p:txBody>
            <a:bodyPr wrap="square" lIns="0" tIns="0" rIns="0" bIns="0" rtlCol="0"/>
            <a:lstStyle/>
            <a:p>
              <a:endParaRPr/>
            </a:p>
          </p:txBody>
        </p:sp>
        <p:sp>
          <p:nvSpPr>
            <p:cNvPr id="345" name="object 345"/>
            <p:cNvSpPr/>
            <p:nvPr/>
          </p:nvSpPr>
          <p:spPr>
            <a:xfrm>
              <a:off x="8420099" y="2125026"/>
              <a:ext cx="188595" cy="276860"/>
            </a:xfrm>
            <a:custGeom>
              <a:avLst/>
              <a:gdLst/>
              <a:ahLst/>
              <a:cxnLst/>
              <a:rect l="l" t="t" r="r" b="b"/>
              <a:pathLst>
                <a:path w="188595" h="276860">
                  <a:moveTo>
                    <a:pt x="0" y="191284"/>
                  </a:moveTo>
                  <a:lnTo>
                    <a:pt x="154060" y="275756"/>
                  </a:lnTo>
                  <a:lnTo>
                    <a:pt x="164519" y="276765"/>
                  </a:lnTo>
                  <a:lnTo>
                    <a:pt x="174219" y="273991"/>
                  </a:lnTo>
                  <a:lnTo>
                    <a:pt x="182108" y="267987"/>
                  </a:lnTo>
                  <a:lnTo>
                    <a:pt x="187136" y="259306"/>
                  </a:lnTo>
                  <a:lnTo>
                    <a:pt x="188246" y="255971"/>
                  </a:lnTo>
                  <a:lnTo>
                    <a:pt x="188579" y="252526"/>
                  </a:lnTo>
                  <a:lnTo>
                    <a:pt x="188135" y="249080"/>
                  </a:lnTo>
                  <a:lnTo>
                    <a:pt x="188135" y="106812"/>
                  </a:lnTo>
                  <a:lnTo>
                    <a:pt x="99007" y="55684"/>
                  </a:lnTo>
                  <a:lnTo>
                    <a:pt x="94789" y="36456"/>
                  </a:lnTo>
                  <a:lnTo>
                    <a:pt x="18869" y="0"/>
                  </a:lnTo>
                  <a:lnTo>
                    <a:pt x="18092" y="36900"/>
                  </a:lnTo>
                  <a:lnTo>
                    <a:pt x="12653" y="33232"/>
                  </a:lnTo>
                  <a:lnTo>
                    <a:pt x="6548" y="30565"/>
                  </a:lnTo>
                  <a:lnTo>
                    <a:pt x="0" y="28898"/>
                  </a:lnTo>
                  <a:lnTo>
                    <a:pt x="0" y="191284"/>
                  </a:lnTo>
                  <a:close/>
                </a:path>
              </a:pathLst>
            </a:custGeom>
            <a:ln w="11104">
              <a:solidFill>
                <a:srgbClr val="000000"/>
              </a:solidFill>
            </a:ln>
          </p:spPr>
          <p:txBody>
            <a:bodyPr wrap="square" lIns="0" tIns="0" rIns="0" bIns="0" rtlCol="0"/>
            <a:lstStyle/>
            <a:p>
              <a:endParaRPr/>
            </a:p>
          </p:txBody>
        </p:sp>
        <p:sp>
          <p:nvSpPr>
            <p:cNvPr id="346" name="object 346"/>
            <p:cNvSpPr/>
            <p:nvPr/>
          </p:nvSpPr>
          <p:spPr>
            <a:xfrm>
              <a:off x="8447402" y="2225504"/>
              <a:ext cx="107220" cy="104367"/>
            </a:xfrm>
            <a:prstGeom prst="rect">
              <a:avLst/>
            </a:prstGeom>
            <a:blipFill>
              <a:blip r:embed="rId123" cstate="print"/>
              <a:stretch>
                <a:fillRect/>
              </a:stretch>
            </a:blipFill>
          </p:spPr>
          <p:txBody>
            <a:bodyPr wrap="square" lIns="0" tIns="0" rIns="0" bIns="0" rtlCol="0"/>
            <a:lstStyle/>
            <a:p>
              <a:endParaRPr/>
            </a:p>
          </p:txBody>
        </p:sp>
        <p:sp>
          <p:nvSpPr>
            <p:cNvPr id="347" name="object 347"/>
            <p:cNvSpPr/>
            <p:nvPr/>
          </p:nvSpPr>
          <p:spPr>
            <a:xfrm>
              <a:off x="8451844" y="2226949"/>
              <a:ext cx="102891" cy="101699"/>
            </a:xfrm>
            <a:prstGeom prst="rect">
              <a:avLst/>
            </a:prstGeom>
            <a:blipFill>
              <a:blip r:embed="rId124" cstate="print"/>
              <a:stretch>
                <a:fillRect/>
              </a:stretch>
            </a:blipFill>
          </p:spPr>
          <p:txBody>
            <a:bodyPr wrap="square" lIns="0" tIns="0" rIns="0" bIns="0" rtlCol="0"/>
            <a:lstStyle/>
            <a:p>
              <a:endParaRPr/>
            </a:p>
          </p:txBody>
        </p:sp>
        <p:sp>
          <p:nvSpPr>
            <p:cNvPr id="348" name="object 348"/>
            <p:cNvSpPr/>
            <p:nvPr/>
          </p:nvSpPr>
          <p:spPr>
            <a:xfrm>
              <a:off x="9513504" y="3314002"/>
              <a:ext cx="223348" cy="142257"/>
            </a:xfrm>
            <a:prstGeom prst="rect">
              <a:avLst/>
            </a:prstGeom>
            <a:blipFill>
              <a:blip r:embed="rId125" cstate="print"/>
              <a:stretch>
                <a:fillRect/>
              </a:stretch>
            </a:blipFill>
          </p:spPr>
          <p:txBody>
            <a:bodyPr wrap="square" lIns="0" tIns="0" rIns="0" bIns="0" rtlCol="0"/>
            <a:lstStyle/>
            <a:p>
              <a:endParaRPr/>
            </a:p>
          </p:txBody>
        </p:sp>
        <p:sp>
          <p:nvSpPr>
            <p:cNvPr id="349" name="object 349"/>
            <p:cNvSpPr/>
            <p:nvPr/>
          </p:nvSpPr>
          <p:spPr>
            <a:xfrm>
              <a:off x="9395517" y="3018639"/>
              <a:ext cx="314558" cy="437575"/>
            </a:xfrm>
            <a:prstGeom prst="rect">
              <a:avLst/>
            </a:prstGeom>
            <a:blipFill>
              <a:blip r:embed="rId126" cstate="print"/>
              <a:stretch>
                <a:fillRect/>
              </a:stretch>
            </a:blipFill>
          </p:spPr>
          <p:txBody>
            <a:bodyPr wrap="square" lIns="0" tIns="0" rIns="0" bIns="0" rtlCol="0"/>
            <a:lstStyle/>
            <a:p>
              <a:endParaRPr/>
            </a:p>
          </p:txBody>
        </p:sp>
        <p:sp>
          <p:nvSpPr>
            <p:cNvPr id="350" name="object 350"/>
            <p:cNvSpPr/>
            <p:nvPr/>
          </p:nvSpPr>
          <p:spPr>
            <a:xfrm>
              <a:off x="9395517" y="3123950"/>
              <a:ext cx="120014" cy="332740"/>
            </a:xfrm>
            <a:custGeom>
              <a:avLst/>
              <a:gdLst/>
              <a:ahLst/>
              <a:cxnLst/>
              <a:rect l="l" t="t" r="r" b="b"/>
              <a:pathLst>
                <a:path w="120015" h="332739">
                  <a:moveTo>
                    <a:pt x="119430" y="65943"/>
                  </a:moveTo>
                  <a:lnTo>
                    <a:pt x="85363" y="56830"/>
                  </a:lnTo>
                  <a:lnTo>
                    <a:pt x="53679" y="42558"/>
                  </a:lnTo>
                  <a:lnTo>
                    <a:pt x="25013" y="23492"/>
                  </a:lnTo>
                  <a:lnTo>
                    <a:pt x="0" y="0"/>
                  </a:lnTo>
                  <a:lnTo>
                    <a:pt x="0" y="271599"/>
                  </a:lnTo>
                  <a:lnTo>
                    <a:pt x="25341" y="293783"/>
                  </a:lnTo>
                  <a:lnTo>
                    <a:pt x="54137" y="311513"/>
                  </a:lnTo>
                  <a:lnTo>
                    <a:pt x="85722" y="324452"/>
                  </a:lnTo>
                  <a:lnTo>
                    <a:pt x="119430" y="332263"/>
                  </a:lnTo>
                  <a:lnTo>
                    <a:pt x="119319" y="65943"/>
                  </a:lnTo>
                </a:path>
              </a:pathLst>
            </a:custGeom>
            <a:ln w="3996">
              <a:solidFill>
                <a:srgbClr val="FFFFFF"/>
              </a:solidFill>
            </a:ln>
          </p:spPr>
          <p:txBody>
            <a:bodyPr wrap="square" lIns="0" tIns="0" rIns="0" bIns="0" rtlCol="0"/>
            <a:lstStyle/>
            <a:p>
              <a:endParaRPr/>
            </a:p>
          </p:txBody>
        </p:sp>
        <p:sp>
          <p:nvSpPr>
            <p:cNvPr id="351" name="object 351"/>
            <p:cNvSpPr/>
            <p:nvPr/>
          </p:nvSpPr>
          <p:spPr>
            <a:xfrm>
              <a:off x="9514837" y="3083515"/>
              <a:ext cx="195239" cy="372398"/>
            </a:xfrm>
            <a:prstGeom prst="rect">
              <a:avLst/>
            </a:prstGeom>
            <a:blipFill>
              <a:blip r:embed="rId127" cstate="print"/>
              <a:stretch>
                <a:fillRect/>
              </a:stretch>
            </a:blipFill>
          </p:spPr>
          <p:txBody>
            <a:bodyPr wrap="square" lIns="0" tIns="0" rIns="0" bIns="0" rtlCol="0"/>
            <a:lstStyle/>
            <a:p>
              <a:endParaRPr/>
            </a:p>
          </p:txBody>
        </p:sp>
        <p:sp>
          <p:nvSpPr>
            <p:cNvPr id="352" name="object 352"/>
            <p:cNvSpPr/>
            <p:nvPr/>
          </p:nvSpPr>
          <p:spPr>
            <a:xfrm>
              <a:off x="9514837" y="3083516"/>
              <a:ext cx="195580" cy="372745"/>
            </a:xfrm>
            <a:custGeom>
              <a:avLst/>
              <a:gdLst/>
              <a:ahLst/>
              <a:cxnLst/>
              <a:rect l="l" t="t" r="r" b="b"/>
              <a:pathLst>
                <a:path w="195579" h="372745">
                  <a:moveTo>
                    <a:pt x="0" y="106378"/>
                  </a:moveTo>
                  <a:lnTo>
                    <a:pt x="0" y="372398"/>
                  </a:lnTo>
                  <a:lnTo>
                    <a:pt x="195239" y="267064"/>
                  </a:lnTo>
                  <a:lnTo>
                    <a:pt x="195239" y="0"/>
                  </a:lnTo>
                  <a:lnTo>
                    <a:pt x="0" y="106378"/>
                  </a:lnTo>
                  <a:close/>
                </a:path>
              </a:pathLst>
            </a:custGeom>
            <a:ln w="3996">
              <a:solidFill>
                <a:srgbClr val="FFFFFF"/>
              </a:solidFill>
            </a:ln>
          </p:spPr>
          <p:txBody>
            <a:bodyPr wrap="square" lIns="0" tIns="0" rIns="0" bIns="0" rtlCol="0"/>
            <a:lstStyle/>
            <a:p>
              <a:endParaRPr/>
            </a:p>
          </p:txBody>
        </p:sp>
        <p:sp>
          <p:nvSpPr>
            <p:cNvPr id="353" name="object 353"/>
            <p:cNvSpPr/>
            <p:nvPr/>
          </p:nvSpPr>
          <p:spPr>
            <a:xfrm>
              <a:off x="9395517" y="3018627"/>
              <a:ext cx="314960" cy="438150"/>
            </a:xfrm>
            <a:custGeom>
              <a:avLst/>
              <a:gdLst/>
              <a:ahLst/>
              <a:cxnLst/>
              <a:rect l="l" t="t" r="r" b="b"/>
              <a:pathLst>
                <a:path w="314959" h="438150">
                  <a:moveTo>
                    <a:pt x="314558" y="64876"/>
                  </a:moveTo>
                  <a:lnTo>
                    <a:pt x="193574" y="0"/>
                  </a:lnTo>
                  <a:lnTo>
                    <a:pt x="0" y="105623"/>
                  </a:lnTo>
                  <a:lnTo>
                    <a:pt x="0" y="376911"/>
                  </a:lnTo>
                  <a:lnTo>
                    <a:pt x="25341" y="399100"/>
                  </a:lnTo>
                  <a:lnTo>
                    <a:pt x="54137" y="416829"/>
                  </a:lnTo>
                  <a:lnTo>
                    <a:pt x="85722" y="429765"/>
                  </a:lnTo>
                  <a:lnTo>
                    <a:pt x="119430" y="437575"/>
                  </a:lnTo>
                  <a:lnTo>
                    <a:pt x="314558" y="331952"/>
                  </a:lnTo>
                  <a:lnTo>
                    <a:pt x="314558" y="64876"/>
                  </a:lnTo>
                  <a:close/>
                </a:path>
              </a:pathLst>
            </a:custGeom>
            <a:ln w="11104">
              <a:solidFill>
                <a:srgbClr val="000000"/>
              </a:solidFill>
            </a:ln>
          </p:spPr>
          <p:txBody>
            <a:bodyPr wrap="square" lIns="0" tIns="0" rIns="0" bIns="0" rtlCol="0"/>
            <a:lstStyle/>
            <a:p>
              <a:endParaRPr/>
            </a:p>
          </p:txBody>
        </p:sp>
        <p:sp>
          <p:nvSpPr>
            <p:cNvPr id="354" name="object 354"/>
            <p:cNvSpPr/>
            <p:nvPr/>
          </p:nvSpPr>
          <p:spPr>
            <a:xfrm>
              <a:off x="9439472" y="3287271"/>
              <a:ext cx="21865" cy="26875"/>
            </a:xfrm>
            <a:prstGeom prst="rect">
              <a:avLst/>
            </a:prstGeom>
            <a:blipFill>
              <a:blip r:embed="rId128" cstate="print"/>
              <a:stretch>
                <a:fillRect/>
              </a:stretch>
            </a:blipFill>
          </p:spPr>
          <p:txBody>
            <a:bodyPr wrap="square" lIns="0" tIns="0" rIns="0" bIns="0" rtlCol="0"/>
            <a:lstStyle/>
            <a:p>
              <a:endParaRPr/>
            </a:p>
          </p:txBody>
        </p:sp>
        <p:sp>
          <p:nvSpPr>
            <p:cNvPr id="355" name="object 355"/>
            <p:cNvSpPr/>
            <p:nvPr/>
          </p:nvSpPr>
          <p:spPr>
            <a:xfrm>
              <a:off x="9439472" y="3287271"/>
              <a:ext cx="22225" cy="27305"/>
            </a:xfrm>
            <a:custGeom>
              <a:avLst/>
              <a:gdLst/>
              <a:ahLst/>
              <a:cxnLst/>
              <a:rect l="l" t="t" r="r" b="b"/>
              <a:pathLst>
                <a:path w="22225" h="27304">
                  <a:moveTo>
                    <a:pt x="19535" y="10303"/>
                  </a:moveTo>
                  <a:lnTo>
                    <a:pt x="17204" y="3834"/>
                  </a:lnTo>
                  <a:lnTo>
                    <a:pt x="11432" y="0"/>
                  </a:lnTo>
                  <a:lnTo>
                    <a:pt x="6659" y="1722"/>
                  </a:lnTo>
                  <a:lnTo>
                    <a:pt x="1997" y="3456"/>
                  </a:lnTo>
                  <a:lnTo>
                    <a:pt x="0" y="10092"/>
                  </a:lnTo>
                  <a:lnTo>
                    <a:pt x="2330" y="16560"/>
                  </a:lnTo>
                  <a:lnTo>
                    <a:pt x="4661" y="23029"/>
                  </a:lnTo>
                  <a:lnTo>
                    <a:pt x="10433" y="26875"/>
                  </a:lnTo>
                  <a:lnTo>
                    <a:pt x="15206" y="25141"/>
                  </a:lnTo>
                  <a:lnTo>
                    <a:pt x="19979" y="23418"/>
                  </a:lnTo>
                  <a:lnTo>
                    <a:pt x="21865" y="16772"/>
                  </a:lnTo>
                  <a:lnTo>
                    <a:pt x="19535" y="10303"/>
                  </a:lnTo>
                  <a:close/>
                </a:path>
              </a:pathLst>
            </a:custGeom>
            <a:ln w="3997">
              <a:solidFill>
                <a:srgbClr val="000000"/>
              </a:solidFill>
            </a:ln>
          </p:spPr>
          <p:txBody>
            <a:bodyPr wrap="square" lIns="0" tIns="0" rIns="0" bIns="0" rtlCol="0"/>
            <a:lstStyle/>
            <a:p>
              <a:endParaRPr/>
            </a:p>
          </p:txBody>
        </p:sp>
        <p:sp>
          <p:nvSpPr>
            <p:cNvPr id="356" name="object 356"/>
            <p:cNvSpPr/>
            <p:nvPr/>
          </p:nvSpPr>
          <p:spPr>
            <a:xfrm>
              <a:off x="9411498" y="3340466"/>
              <a:ext cx="87359" cy="80590"/>
            </a:xfrm>
            <a:prstGeom prst="rect">
              <a:avLst/>
            </a:prstGeom>
            <a:blipFill>
              <a:blip r:embed="rId129" cstate="print"/>
              <a:stretch>
                <a:fillRect/>
              </a:stretch>
            </a:blipFill>
          </p:spPr>
          <p:txBody>
            <a:bodyPr wrap="square" lIns="0" tIns="0" rIns="0" bIns="0" rtlCol="0"/>
            <a:lstStyle/>
            <a:p>
              <a:endParaRPr/>
            </a:p>
          </p:txBody>
        </p:sp>
        <p:sp>
          <p:nvSpPr>
            <p:cNvPr id="357" name="object 357"/>
            <p:cNvSpPr/>
            <p:nvPr/>
          </p:nvSpPr>
          <p:spPr>
            <a:xfrm>
              <a:off x="9411500" y="3175179"/>
              <a:ext cx="87630" cy="48895"/>
            </a:xfrm>
            <a:custGeom>
              <a:avLst/>
              <a:gdLst/>
              <a:ahLst/>
              <a:cxnLst/>
              <a:rect l="l" t="t" r="r" b="b"/>
              <a:pathLst>
                <a:path w="87629" h="48894">
                  <a:moveTo>
                    <a:pt x="3551" y="0"/>
                  </a:moveTo>
                  <a:lnTo>
                    <a:pt x="1775" y="66"/>
                  </a:lnTo>
                  <a:lnTo>
                    <a:pt x="776" y="1089"/>
                  </a:lnTo>
                  <a:lnTo>
                    <a:pt x="332" y="1622"/>
                  </a:lnTo>
                  <a:lnTo>
                    <a:pt x="0" y="2345"/>
                  </a:lnTo>
                  <a:lnTo>
                    <a:pt x="110" y="3067"/>
                  </a:lnTo>
                  <a:lnTo>
                    <a:pt x="332" y="4812"/>
                  </a:lnTo>
                  <a:lnTo>
                    <a:pt x="1331" y="6379"/>
                  </a:lnTo>
                  <a:lnTo>
                    <a:pt x="2996" y="7269"/>
                  </a:lnTo>
                  <a:lnTo>
                    <a:pt x="21130" y="20835"/>
                  </a:lnTo>
                  <a:lnTo>
                    <a:pt x="40762" y="32342"/>
                  </a:lnTo>
                  <a:lnTo>
                    <a:pt x="61685" y="41687"/>
                  </a:lnTo>
                  <a:lnTo>
                    <a:pt x="83689" y="48771"/>
                  </a:lnTo>
                  <a:lnTo>
                    <a:pt x="85909" y="48293"/>
                  </a:lnTo>
                  <a:lnTo>
                    <a:pt x="87241" y="46226"/>
                  </a:lnTo>
                  <a:lnTo>
                    <a:pt x="86464" y="42691"/>
                  </a:lnTo>
                  <a:lnTo>
                    <a:pt x="85243" y="41546"/>
                  </a:lnTo>
                  <a:lnTo>
                    <a:pt x="83689" y="41224"/>
                  </a:lnTo>
                  <a:lnTo>
                    <a:pt x="62162" y="34397"/>
                  </a:lnTo>
                  <a:lnTo>
                    <a:pt x="41664" y="25338"/>
                  </a:lnTo>
                  <a:lnTo>
                    <a:pt x="22394" y="14150"/>
                  </a:lnTo>
                  <a:lnTo>
                    <a:pt x="4550" y="933"/>
                  </a:lnTo>
                  <a:lnTo>
                    <a:pt x="3551" y="0"/>
                  </a:lnTo>
                  <a:close/>
                </a:path>
              </a:pathLst>
            </a:custGeom>
            <a:solidFill>
              <a:srgbClr val="000000"/>
            </a:solidFill>
          </p:spPr>
          <p:txBody>
            <a:bodyPr wrap="square" lIns="0" tIns="0" rIns="0" bIns="0" rtlCol="0"/>
            <a:lstStyle/>
            <a:p>
              <a:endParaRPr/>
            </a:p>
          </p:txBody>
        </p:sp>
        <p:sp>
          <p:nvSpPr>
            <p:cNvPr id="358" name="object 358"/>
            <p:cNvSpPr/>
            <p:nvPr/>
          </p:nvSpPr>
          <p:spPr>
            <a:xfrm>
              <a:off x="9411500" y="3175179"/>
              <a:ext cx="87630" cy="48895"/>
            </a:xfrm>
            <a:custGeom>
              <a:avLst/>
              <a:gdLst/>
              <a:ahLst/>
              <a:cxnLst/>
              <a:rect l="l" t="t" r="r" b="b"/>
              <a:pathLst>
                <a:path w="87629" h="48894">
                  <a:moveTo>
                    <a:pt x="2996" y="7269"/>
                  </a:moveTo>
                  <a:lnTo>
                    <a:pt x="21130" y="20835"/>
                  </a:lnTo>
                  <a:lnTo>
                    <a:pt x="40762" y="32342"/>
                  </a:lnTo>
                  <a:lnTo>
                    <a:pt x="61685" y="41687"/>
                  </a:lnTo>
                  <a:lnTo>
                    <a:pt x="83689" y="48771"/>
                  </a:lnTo>
                  <a:lnTo>
                    <a:pt x="85909" y="48293"/>
                  </a:lnTo>
                  <a:lnTo>
                    <a:pt x="87241" y="46226"/>
                  </a:lnTo>
                  <a:lnTo>
                    <a:pt x="86797" y="44147"/>
                  </a:lnTo>
                  <a:lnTo>
                    <a:pt x="86464" y="42691"/>
                  </a:lnTo>
                  <a:lnTo>
                    <a:pt x="85243" y="41546"/>
                  </a:lnTo>
                  <a:lnTo>
                    <a:pt x="83689" y="41224"/>
                  </a:lnTo>
                  <a:lnTo>
                    <a:pt x="62162" y="34397"/>
                  </a:lnTo>
                  <a:lnTo>
                    <a:pt x="41664" y="25338"/>
                  </a:lnTo>
                  <a:lnTo>
                    <a:pt x="22394" y="14150"/>
                  </a:lnTo>
                  <a:lnTo>
                    <a:pt x="4550" y="933"/>
                  </a:lnTo>
                  <a:lnTo>
                    <a:pt x="3551" y="0"/>
                  </a:lnTo>
                  <a:lnTo>
                    <a:pt x="1775" y="66"/>
                  </a:lnTo>
                  <a:lnTo>
                    <a:pt x="776" y="1089"/>
                  </a:lnTo>
                  <a:lnTo>
                    <a:pt x="332" y="1622"/>
                  </a:lnTo>
                  <a:lnTo>
                    <a:pt x="0" y="2345"/>
                  </a:lnTo>
                  <a:lnTo>
                    <a:pt x="110" y="3067"/>
                  </a:lnTo>
                  <a:lnTo>
                    <a:pt x="332" y="4812"/>
                  </a:lnTo>
                  <a:lnTo>
                    <a:pt x="1331" y="6379"/>
                  </a:lnTo>
                  <a:lnTo>
                    <a:pt x="2996" y="7269"/>
                  </a:lnTo>
                  <a:close/>
                </a:path>
              </a:pathLst>
            </a:custGeom>
            <a:ln w="3999">
              <a:solidFill>
                <a:srgbClr val="000000"/>
              </a:solidFill>
            </a:ln>
          </p:spPr>
          <p:txBody>
            <a:bodyPr wrap="square" lIns="0" tIns="0" rIns="0" bIns="0" rtlCol="0"/>
            <a:lstStyle/>
            <a:p>
              <a:endParaRPr/>
            </a:p>
          </p:txBody>
        </p:sp>
        <p:sp>
          <p:nvSpPr>
            <p:cNvPr id="359" name="object 359"/>
            <p:cNvSpPr/>
            <p:nvPr/>
          </p:nvSpPr>
          <p:spPr>
            <a:xfrm>
              <a:off x="9435143" y="3199021"/>
              <a:ext cx="26971" cy="15514"/>
            </a:xfrm>
            <a:prstGeom prst="rect">
              <a:avLst/>
            </a:prstGeom>
            <a:blipFill>
              <a:blip r:embed="rId130" cstate="print"/>
              <a:stretch>
                <a:fillRect/>
              </a:stretch>
            </a:blipFill>
          </p:spPr>
          <p:txBody>
            <a:bodyPr wrap="square" lIns="0" tIns="0" rIns="0" bIns="0" rtlCol="0"/>
            <a:lstStyle/>
            <a:p>
              <a:endParaRPr/>
            </a:p>
          </p:txBody>
        </p:sp>
        <p:sp>
          <p:nvSpPr>
            <p:cNvPr id="360" name="object 360"/>
            <p:cNvSpPr/>
            <p:nvPr/>
          </p:nvSpPr>
          <p:spPr>
            <a:xfrm>
              <a:off x="9435143" y="3199022"/>
              <a:ext cx="27305" cy="15875"/>
            </a:xfrm>
            <a:custGeom>
              <a:avLst/>
              <a:gdLst/>
              <a:ahLst/>
              <a:cxnLst/>
              <a:rect l="l" t="t" r="r" b="b"/>
              <a:pathLst>
                <a:path w="27304" h="15875">
                  <a:moveTo>
                    <a:pt x="26971" y="15103"/>
                  </a:moveTo>
                  <a:lnTo>
                    <a:pt x="22301" y="6388"/>
                  </a:lnTo>
                  <a:lnTo>
                    <a:pt x="16246" y="1236"/>
                  </a:lnTo>
                  <a:lnTo>
                    <a:pt x="9505" y="0"/>
                  </a:lnTo>
                  <a:lnTo>
                    <a:pt x="2774" y="3032"/>
                  </a:lnTo>
                  <a:lnTo>
                    <a:pt x="0" y="8345"/>
                  </a:lnTo>
                  <a:lnTo>
                    <a:pt x="6437" y="13758"/>
                  </a:lnTo>
                  <a:lnTo>
                    <a:pt x="17093" y="15103"/>
                  </a:lnTo>
                  <a:lnTo>
                    <a:pt x="20311" y="15514"/>
                  </a:lnTo>
                  <a:lnTo>
                    <a:pt x="23752" y="15514"/>
                  </a:lnTo>
                  <a:lnTo>
                    <a:pt x="26971" y="15103"/>
                  </a:lnTo>
                  <a:close/>
                </a:path>
              </a:pathLst>
            </a:custGeom>
            <a:ln w="3175">
              <a:solidFill>
                <a:srgbClr val="FFFFFF"/>
              </a:solidFill>
            </a:ln>
          </p:spPr>
          <p:txBody>
            <a:bodyPr wrap="square" lIns="0" tIns="0" rIns="0" bIns="0" rtlCol="0"/>
            <a:lstStyle/>
            <a:p>
              <a:endParaRPr/>
            </a:p>
          </p:txBody>
        </p:sp>
        <p:sp>
          <p:nvSpPr>
            <p:cNvPr id="361" name="object 361"/>
            <p:cNvSpPr/>
            <p:nvPr/>
          </p:nvSpPr>
          <p:spPr>
            <a:xfrm>
              <a:off x="9414830" y="3204598"/>
              <a:ext cx="80692" cy="62620"/>
            </a:xfrm>
            <a:prstGeom prst="rect">
              <a:avLst/>
            </a:prstGeom>
            <a:blipFill>
              <a:blip r:embed="rId131" cstate="print"/>
              <a:stretch>
                <a:fillRect/>
              </a:stretch>
            </a:blipFill>
          </p:spPr>
          <p:txBody>
            <a:bodyPr wrap="square" lIns="0" tIns="0" rIns="0" bIns="0" rtlCol="0"/>
            <a:lstStyle/>
            <a:p>
              <a:endParaRPr/>
            </a:p>
          </p:txBody>
        </p:sp>
        <p:sp>
          <p:nvSpPr>
            <p:cNvPr id="362" name="object 362"/>
            <p:cNvSpPr/>
            <p:nvPr/>
          </p:nvSpPr>
          <p:spPr>
            <a:xfrm>
              <a:off x="9414830" y="3208755"/>
              <a:ext cx="81280" cy="46990"/>
            </a:xfrm>
            <a:custGeom>
              <a:avLst/>
              <a:gdLst/>
              <a:ahLst/>
              <a:cxnLst/>
              <a:rect l="l" t="t" r="r" b="b"/>
              <a:pathLst>
                <a:path w="81279" h="46989">
                  <a:moveTo>
                    <a:pt x="0" y="0"/>
                  </a:moveTo>
                  <a:lnTo>
                    <a:pt x="37765" y="30468"/>
                  </a:lnTo>
                  <a:lnTo>
                    <a:pt x="80692" y="46770"/>
                  </a:lnTo>
                  <a:lnTo>
                    <a:pt x="80692" y="41491"/>
                  </a:lnTo>
                  <a:lnTo>
                    <a:pt x="58828" y="34170"/>
                  </a:lnTo>
                  <a:lnTo>
                    <a:pt x="37973" y="24755"/>
                  </a:lnTo>
                  <a:lnTo>
                    <a:pt x="18305" y="13335"/>
                  </a:lnTo>
                  <a:lnTo>
                    <a:pt x="0" y="0"/>
                  </a:lnTo>
                  <a:close/>
                </a:path>
              </a:pathLst>
            </a:custGeom>
            <a:solidFill>
              <a:srgbClr val="000000"/>
            </a:solidFill>
          </p:spPr>
          <p:txBody>
            <a:bodyPr wrap="square" lIns="0" tIns="0" rIns="0" bIns="0" rtlCol="0"/>
            <a:lstStyle/>
            <a:p>
              <a:endParaRPr/>
            </a:p>
          </p:txBody>
        </p:sp>
        <p:sp>
          <p:nvSpPr>
            <p:cNvPr id="363" name="object 363"/>
            <p:cNvSpPr/>
            <p:nvPr/>
          </p:nvSpPr>
          <p:spPr>
            <a:xfrm>
              <a:off x="9414830" y="3204222"/>
              <a:ext cx="81280" cy="62865"/>
            </a:xfrm>
            <a:custGeom>
              <a:avLst/>
              <a:gdLst/>
              <a:ahLst/>
              <a:cxnLst/>
              <a:rect l="l" t="t" r="r" b="b"/>
              <a:pathLst>
                <a:path w="81279" h="62864">
                  <a:moveTo>
                    <a:pt x="0" y="0"/>
                  </a:moveTo>
                  <a:lnTo>
                    <a:pt x="0" y="21129"/>
                  </a:lnTo>
                  <a:lnTo>
                    <a:pt x="18305" y="34468"/>
                  </a:lnTo>
                  <a:lnTo>
                    <a:pt x="37973" y="45888"/>
                  </a:lnTo>
                  <a:lnTo>
                    <a:pt x="58828" y="55301"/>
                  </a:lnTo>
                  <a:lnTo>
                    <a:pt x="80692" y="62620"/>
                  </a:lnTo>
                </a:path>
              </a:pathLst>
            </a:custGeom>
            <a:ln w="3999">
              <a:solidFill>
                <a:srgbClr val="FFFFFF"/>
              </a:solidFill>
            </a:ln>
          </p:spPr>
          <p:txBody>
            <a:bodyPr wrap="square" lIns="0" tIns="0" rIns="0" bIns="0" rtlCol="0"/>
            <a:lstStyle/>
            <a:p>
              <a:endParaRPr/>
            </a:p>
          </p:txBody>
        </p:sp>
        <p:sp>
          <p:nvSpPr>
            <p:cNvPr id="364" name="object 364"/>
            <p:cNvSpPr/>
            <p:nvPr/>
          </p:nvSpPr>
          <p:spPr>
            <a:xfrm>
              <a:off x="9414830" y="3204977"/>
              <a:ext cx="81280" cy="62865"/>
            </a:xfrm>
            <a:custGeom>
              <a:avLst/>
              <a:gdLst/>
              <a:ahLst/>
              <a:cxnLst/>
              <a:rect l="l" t="t" r="r" b="b"/>
              <a:pathLst>
                <a:path w="81279" h="62864">
                  <a:moveTo>
                    <a:pt x="80692" y="62620"/>
                  </a:moveTo>
                  <a:lnTo>
                    <a:pt x="80692" y="41502"/>
                  </a:lnTo>
                  <a:lnTo>
                    <a:pt x="58891" y="34078"/>
                  </a:lnTo>
                  <a:lnTo>
                    <a:pt x="38057" y="24631"/>
                  </a:lnTo>
                  <a:lnTo>
                    <a:pt x="18367" y="13244"/>
                  </a:lnTo>
                  <a:lnTo>
                    <a:pt x="0" y="0"/>
                  </a:lnTo>
                </a:path>
              </a:pathLst>
            </a:custGeom>
            <a:ln w="3999">
              <a:solidFill>
                <a:srgbClr val="000000"/>
              </a:solidFill>
            </a:ln>
          </p:spPr>
          <p:txBody>
            <a:bodyPr wrap="square" lIns="0" tIns="0" rIns="0" bIns="0" rtlCol="0"/>
            <a:lstStyle/>
            <a:p>
              <a:endParaRPr/>
            </a:p>
          </p:txBody>
        </p:sp>
        <p:sp>
          <p:nvSpPr>
            <p:cNvPr id="365" name="object 365"/>
            <p:cNvSpPr/>
            <p:nvPr/>
          </p:nvSpPr>
          <p:spPr>
            <a:xfrm>
              <a:off x="9620614" y="3448545"/>
              <a:ext cx="130810" cy="62865"/>
            </a:xfrm>
            <a:custGeom>
              <a:avLst/>
              <a:gdLst/>
              <a:ahLst/>
              <a:cxnLst/>
              <a:rect l="l" t="t" r="r" b="b"/>
              <a:pathLst>
                <a:path w="130809" h="62864">
                  <a:moveTo>
                    <a:pt x="106998" y="0"/>
                  </a:moveTo>
                  <a:lnTo>
                    <a:pt x="0" y="60163"/>
                  </a:lnTo>
                  <a:lnTo>
                    <a:pt x="33176" y="62240"/>
                  </a:lnTo>
                  <a:lnTo>
                    <a:pt x="65708" y="57647"/>
                  </a:lnTo>
                  <a:lnTo>
                    <a:pt x="96492" y="46654"/>
                  </a:lnTo>
                  <a:lnTo>
                    <a:pt x="124424" y="29531"/>
                  </a:lnTo>
                  <a:lnTo>
                    <a:pt x="130529" y="23918"/>
                  </a:lnTo>
                  <a:lnTo>
                    <a:pt x="130751" y="14771"/>
                  </a:lnTo>
                  <a:lnTo>
                    <a:pt x="124979" y="9102"/>
                  </a:lnTo>
                  <a:lnTo>
                    <a:pt x="123869" y="8091"/>
                  </a:lnTo>
                  <a:lnTo>
                    <a:pt x="123314" y="7658"/>
                  </a:lnTo>
                  <a:lnTo>
                    <a:pt x="106998" y="0"/>
                  </a:lnTo>
                  <a:close/>
                </a:path>
              </a:pathLst>
            </a:custGeom>
            <a:solidFill>
              <a:srgbClr val="DCD2B8"/>
            </a:solidFill>
          </p:spPr>
          <p:txBody>
            <a:bodyPr wrap="square" lIns="0" tIns="0" rIns="0" bIns="0" rtlCol="0"/>
            <a:lstStyle/>
            <a:p>
              <a:endParaRPr/>
            </a:p>
          </p:txBody>
        </p:sp>
        <p:sp>
          <p:nvSpPr>
            <p:cNvPr id="366" name="object 366"/>
            <p:cNvSpPr/>
            <p:nvPr/>
          </p:nvSpPr>
          <p:spPr>
            <a:xfrm>
              <a:off x="9614399" y="3417924"/>
              <a:ext cx="112395" cy="93345"/>
            </a:xfrm>
            <a:custGeom>
              <a:avLst/>
              <a:gdLst/>
              <a:ahLst/>
              <a:cxnLst/>
              <a:rect l="l" t="t" r="r" b="b"/>
              <a:pathLst>
                <a:path w="112395" h="93345">
                  <a:moveTo>
                    <a:pt x="112104" y="0"/>
                  </a:moveTo>
                  <a:lnTo>
                    <a:pt x="4994" y="60175"/>
                  </a:lnTo>
                  <a:lnTo>
                    <a:pt x="1248" y="68104"/>
                  </a:lnTo>
                  <a:lnTo>
                    <a:pt x="0" y="76576"/>
                  </a:lnTo>
                  <a:lnTo>
                    <a:pt x="1248" y="85050"/>
                  </a:lnTo>
                  <a:lnTo>
                    <a:pt x="4994" y="92985"/>
                  </a:lnTo>
                  <a:lnTo>
                    <a:pt x="112104" y="32821"/>
                  </a:lnTo>
                  <a:lnTo>
                    <a:pt x="108358" y="24886"/>
                  </a:lnTo>
                  <a:lnTo>
                    <a:pt x="107109" y="16410"/>
                  </a:lnTo>
                  <a:lnTo>
                    <a:pt x="108358" y="7935"/>
                  </a:lnTo>
                  <a:lnTo>
                    <a:pt x="112104" y="0"/>
                  </a:lnTo>
                  <a:close/>
                </a:path>
              </a:pathLst>
            </a:custGeom>
            <a:solidFill>
              <a:srgbClr val="9A9A9A"/>
            </a:solidFill>
          </p:spPr>
          <p:txBody>
            <a:bodyPr wrap="square" lIns="0" tIns="0" rIns="0" bIns="0" rtlCol="0"/>
            <a:lstStyle/>
            <a:p>
              <a:endParaRPr/>
            </a:p>
          </p:txBody>
        </p:sp>
        <p:sp>
          <p:nvSpPr>
            <p:cNvPr id="367" name="object 367"/>
            <p:cNvSpPr/>
            <p:nvPr/>
          </p:nvSpPr>
          <p:spPr>
            <a:xfrm>
              <a:off x="9614400" y="3417924"/>
              <a:ext cx="112395" cy="93345"/>
            </a:xfrm>
            <a:custGeom>
              <a:avLst/>
              <a:gdLst/>
              <a:ahLst/>
              <a:cxnLst/>
              <a:rect l="l" t="t" r="r" b="b"/>
              <a:pathLst>
                <a:path w="112395" h="93345">
                  <a:moveTo>
                    <a:pt x="4994" y="92985"/>
                  </a:moveTo>
                  <a:lnTo>
                    <a:pt x="112104" y="32821"/>
                  </a:lnTo>
                  <a:lnTo>
                    <a:pt x="108358" y="24886"/>
                  </a:lnTo>
                  <a:lnTo>
                    <a:pt x="107109" y="16410"/>
                  </a:lnTo>
                  <a:lnTo>
                    <a:pt x="108358" y="7935"/>
                  </a:lnTo>
                  <a:lnTo>
                    <a:pt x="112104" y="0"/>
                  </a:lnTo>
                  <a:lnTo>
                    <a:pt x="4994" y="60175"/>
                  </a:lnTo>
                  <a:lnTo>
                    <a:pt x="1248" y="68104"/>
                  </a:lnTo>
                  <a:lnTo>
                    <a:pt x="0" y="76576"/>
                  </a:lnTo>
                  <a:lnTo>
                    <a:pt x="1248" y="85050"/>
                  </a:lnTo>
                  <a:lnTo>
                    <a:pt x="4994" y="92985"/>
                  </a:lnTo>
                  <a:close/>
                </a:path>
              </a:pathLst>
            </a:custGeom>
            <a:ln w="3175">
              <a:solidFill>
                <a:srgbClr val="000000"/>
              </a:solidFill>
            </a:ln>
          </p:spPr>
          <p:txBody>
            <a:bodyPr wrap="square" lIns="0" tIns="0" rIns="0" bIns="0" rtlCol="0"/>
            <a:lstStyle/>
            <a:p>
              <a:endParaRPr/>
            </a:p>
          </p:txBody>
        </p:sp>
        <p:sp>
          <p:nvSpPr>
            <p:cNvPr id="368" name="object 368"/>
            <p:cNvSpPr/>
            <p:nvPr/>
          </p:nvSpPr>
          <p:spPr>
            <a:xfrm>
              <a:off x="9541586" y="3374165"/>
              <a:ext cx="184916" cy="103933"/>
            </a:xfrm>
            <a:prstGeom prst="rect">
              <a:avLst/>
            </a:prstGeom>
            <a:blipFill>
              <a:blip r:embed="rId132" cstate="print"/>
              <a:stretch>
                <a:fillRect/>
              </a:stretch>
            </a:blipFill>
          </p:spPr>
          <p:txBody>
            <a:bodyPr wrap="square" lIns="0" tIns="0" rIns="0" bIns="0" rtlCol="0"/>
            <a:lstStyle/>
            <a:p>
              <a:endParaRPr/>
            </a:p>
          </p:txBody>
        </p:sp>
        <p:sp>
          <p:nvSpPr>
            <p:cNvPr id="369" name="object 369"/>
            <p:cNvSpPr/>
            <p:nvPr/>
          </p:nvSpPr>
          <p:spPr>
            <a:xfrm>
              <a:off x="9541586" y="3374165"/>
              <a:ext cx="185420" cy="104139"/>
            </a:xfrm>
            <a:custGeom>
              <a:avLst/>
              <a:gdLst/>
              <a:ahLst/>
              <a:cxnLst/>
              <a:rect l="l" t="t" r="r" b="b"/>
              <a:pathLst>
                <a:path w="185420" h="104139">
                  <a:moveTo>
                    <a:pt x="77807" y="103933"/>
                  </a:moveTo>
                  <a:lnTo>
                    <a:pt x="184916" y="43758"/>
                  </a:lnTo>
                  <a:lnTo>
                    <a:pt x="106998" y="0"/>
                  </a:lnTo>
                  <a:lnTo>
                    <a:pt x="0" y="60175"/>
                  </a:lnTo>
                  <a:lnTo>
                    <a:pt x="77807" y="103933"/>
                  </a:lnTo>
                  <a:close/>
                </a:path>
              </a:pathLst>
            </a:custGeom>
            <a:ln w="3175">
              <a:solidFill>
                <a:srgbClr val="000000"/>
              </a:solidFill>
            </a:ln>
          </p:spPr>
          <p:txBody>
            <a:bodyPr wrap="square" lIns="0" tIns="0" rIns="0" bIns="0" rtlCol="0"/>
            <a:lstStyle/>
            <a:p>
              <a:endParaRPr/>
            </a:p>
          </p:txBody>
        </p:sp>
        <p:sp>
          <p:nvSpPr>
            <p:cNvPr id="370" name="object 370"/>
            <p:cNvSpPr/>
            <p:nvPr/>
          </p:nvSpPr>
          <p:spPr>
            <a:xfrm>
              <a:off x="9539089" y="3434340"/>
              <a:ext cx="80304" cy="76569"/>
            </a:xfrm>
            <a:prstGeom prst="rect">
              <a:avLst/>
            </a:prstGeom>
            <a:blipFill>
              <a:blip r:embed="rId133" cstate="print"/>
              <a:stretch>
                <a:fillRect/>
              </a:stretch>
            </a:blipFill>
          </p:spPr>
          <p:txBody>
            <a:bodyPr wrap="square" lIns="0" tIns="0" rIns="0" bIns="0" rtlCol="0"/>
            <a:lstStyle/>
            <a:p>
              <a:endParaRPr/>
            </a:p>
          </p:txBody>
        </p:sp>
        <p:sp>
          <p:nvSpPr>
            <p:cNvPr id="371" name="object 371"/>
            <p:cNvSpPr/>
            <p:nvPr/>
          </p:nvSpPr>
          <p:spPr>
            <a:xfrm>
              <a:off x="9539090" y="3434341"/>
              <a:ext cx="80645" cy="76835"/>
            </a:xfrm>
            <a:custGeom>
              <a:avLst/>
              <a:gdLst/>
              <a:ahLst/>
              <a:cxnLst/>
              <a:rect l="l" t="t" r="r" b="b"/>
              <a:pathLst>
                <a:path w="80645" h="76835">
                  <a:moveTo>
                    <a:pt x="2497" y="32810"/>
                  </a:moveTo>
                  <a:lnTo>
                    <a:pt x="80304" y="76569"/>
                  </a:lnTo>
                  <a:lnTo>
                    <a:pt x="76558" y="68633"/>
                  </a:lnTo>
                  <a:lnTo>
                    <a:pt x="75309" y="60159"/>
                  </a:lnTo>
                  <a:lnTo>
                    <a:pt x="76558" y="51687"/>
                  </a:lnTo>
                  <a:lnTo>
                    <a:pt x="80304" y="43758"/>
                  </a:lnTo>
                  <a:lnTo>
                    <a:pt x="2497" y="0"/>
                  </a:lnTo>
                  <a:lnTo>
                    <a:pt x="624" y="8137"/>
                  </a:lnTo>
                  <a:lnTo>
                    <a:pt x="0" y="16405"/>
                  </a:lnTo>
                  <a:lnTo>
                    <a:pt x="624" y="24673"/>
                  </a:lnTo>
                  <a:lnTo>
                    <a:pt x="2497" y="32810"/>
                  </a:lnTo>
                  <a:close/>
                </a:path>
              </a:pathLst>
            </a:custGeom>
            <a:ln w="3175">
              <a:solidFill>
                <a:srgbClr val="000000"/>
              </a:solidFill>
            </a:ln>
          </p:spPr>
          <p:txBody>
            <a:bodyPr wrap="square" lIns="0" tIns="0" rIns="0" bIns="0" rtlCol="0"/>
            <a:lstStyle/>
            <a:p>
              <a:endParaRPr/>
            </a:p>
          </p:txBody>
        </p:sp>
        <p:sp>
          <p:nvSpPr>
            <p:cNvPr id="372" name="object 372"/>
            <p:cNvSpPr/>
            <p:nvPr/>
          </p:nvSpPr>
          <p:spPr>
            <a:xfrm>
              <a:off x="9581989" y="3432150"/>
              <a:ext cx="48895" cy="27940"/>
            </a:xfrm>
            <a:custGeom>
              <a:avLst/>
              <a:gdLst/>
              <a:ahLst/>
              <a:cxnLst/>
              <a:rect l="l" t="t" r="r" b="b"/>
              <a:pathLst>
                <a:path w="48895" h="27939">
                  <a:moveTo>
                    <a:pt x="48726" y="27342"/>
                  </a:moveTo>
                  <a:lnTo>
                    <a:pt x="0" y="0"/>
                  </a:lnTo>
                </a:path>
              </a:pathLst>
            </a:custGeom>
            <a:ln w="7999">
              <a:solidFill>
                <a:srgbClr val="000000"/>
              </a:solidFill>
            </a:ln>
          </p:spPr>
          <p:txBody>
            <a:bodyPr wrap="square" lIns="0" tIns="0" rIns="0" bIns="0" rtlCol="0"/>
            <a:lstStyle/>
            <a:p>
              <a:endParaRPr/>
            </a:p>
          </p:txBody>
        </p:sp>
        <p:sp>
          <p:nvSpPr>
            <p:cNvPr id="373" name="object 373"/>
            <p:cNvSpPr/>
            <p:nvPr/>
          </p:nvSpPr>
          <p:spPr>
            <a:xfrm>
              <a:off x="9597972" y="3423192"/>
              <a:ext cx="48895" cy="27940"/>
            </a:xfrm>
            <a:custGeom>
              <a:avLst/>
              <a:gdLst/>
              <a:ahLst/>
              <a:cxnLst/>
              <a:rect l="l" t="t" r="r" b="b"/>
              <a:pathLst>
                <a:path w="48895" h="27939">
                  <a:moveTo>
                    <a:pt x="0" y="0"/>
                  </a:moveTo>
                  <a:lnTo>
                    <a:pt x="48615" y="27353"/>
                  </a:lnTo>
                </a:path>
              </a:pathLst>
            </a:custGeom>
            <a:ln w="7999">
              <a:solidFill>
                <a:srgbClr val="000000"/>
              </a:solidFill>
            </a:ln>
          </p:spPr>
          <p:txBody>
            <a:bodyPr wrap="square" lIns="0" tIns="0" rIns="0" bIns="0" rtlCol="0"/>
            <a:lstStyle/>
            <a:p>
              <a:endParaRPr/>
            </a:p>
          </p:txBody>
        </p:sp>
        <p:sp>
          <p:nvSpPr>
            <p:cNvPr id="374" name="object 374"/>
            <p:cNvSpPr/>
            <p:nvPr/>
          </p:nvSpPr>
          <p:spPr>
            <a:xfrm>
              <a:off x="9613845" y="3414244"/>
              <a:ext cx="48895" cy="27940"/>
            </a:xfrm>
            <a:custGeom>
              <a:avLst/>
              <a:gdLst/>
              <a:ahLst/>
              <a:cxnLst/>
              <a:rect l="l" t="t" r="r" b="b"/>
              <a:pathLst>
                <a:path w="48895" h="27939">
                  <a:moveTo>
                    <a:pt x="0" y="0"/>
                  </a:moveTo>
                  <a:lnTo>
                    <a:pt x="48726" y="27342"/>
                  </a:lnTo>
                </a:path>
              </a:pathLst>
            </a:custGeom>
            <a:ln w="7999">
              <a:solidFill>
                <a:srgbClr val="000000"/>
              </a:solidFill>
            </a:ln>
          </p:spPr>
          <p:txBody>
            <a:bodyPr wrap="square" lIns="0" tIns="0" rIns="0" bIns="0" rtlCol="0"/>
            <a:lstStyle/>
            <a:p>
              <a:endParaRPr/>
            </a:p>
          </p:txBody>
        </p:sp>
        <p:sp>
          <p:nvSpPr>
            <p:cNvPr id="375" name="object 375"/>
            <p:cNvSpPr/>
            <p:nvPr/>
          </p:nvSpPr>
          <p:spPr>
            <a:xfrm>
              <a:off x="9629827" y="3405286"/>
              <a:ext cx="48895" cy="27940"/>
            </a:xfrm>
            <a:custGeom>
              <a:avLst/>
              <a:gdLst/>
              <a:ahLst/>
              <a:cxnLst/>
              <a:rect l="l" t="t" r="r" b="b"/>
              <a:pathLst>
                <a:path w="48895" h="27939">
                  <a:moveTo>
                    <a:pt x="0" y="0"/>
                  </a:moveTo>
                  <a:lnTo>
                    <a:pt x="48615" y="27353"/>
                  </a:lnTo>
                </a:path>
              </a:pathLst>
            </a:custGeom>
            <a:ln w="7999">
              <a:solidFill>
                <a:srgbClr val="000000"/>
              </a:solidFill>
            </a:ln>
          </p:spPr>
          <p:txBody>
            <a:bodyPr wrap="square" lIns="0" tIns="0" rIns="0" bIns="0" rtlCol="0"/>
            <a:lstStyle/>
            <a:p>
              <a:endParaRPr/>
            </a:p>
          </p:txBody>
        </p:sp>
        <p:sp>
          <p:nvSpPr>
            <p:cNvPr id="376" name="object 376"/>
            <p:cNvSpPr/>
            <p:nvPr/>
          </p:nvSpPr>
          <p:spPr>
            <a:xfrm>
              <a:off x="9645700" y="3396338"/>
              <a:ext cx="48895" cy="27940"/>
            </a:xfrm>
            <a:custGeom>
              <a:avLst/>
              <a:gdLst/>
              <a:ahLst/>
              <a:cxnLst/>
              <a:rect l="l" t="t" r="r" b="b"/>
              <a:pathLst>
                <a:path w="48895" h="27939">
                  <a:moveTo>
                    <a:pt x="0" y="0"/>
                  </a:moveTo>
                  <a:lnTo>
                    <a:pt x="48726" y="27342"/>
                  </a:lnTo>
                </a:path>
              </a:pathLst>
            </a:custGeom>
            <a:ln w="7999">
              <a:solidFill>
                <a:srgbClr val="000000"/>
              </a:solidFill>
            </a:ln>
          </p:spPr>
          <p:txBody>
            <a:bodyPr wrap="square" lIns="0" tIns="0" rIns="0" bIns="0" rtlCol="0"/>
            <a:lstStyle/>
            <a:p>
              <a:endParaRPr/>
            </a:p>
          </p:txBody>
        </p:sp>
        <p:sp>
          <p:nvSpPr>
            <p:cNvPr id="377" name="object 377"/>
            <p:cNvSpPr/>
            <p:nvPr/>
          </p:nvSpPr>
          <p:spPr>
            <a:xfrm>
              <a:off x="9541586" y="3351513"/>
              <a:ext cx="193796" cy="82826"/>
            </a:xfrm>
            <a:prstGeom prst="rect">
              <a:avLst/>
            </a:prstGeom>
            <a:blipFill>
              <a:blip r:embed="rId134" cstate="print"/>
              <a:stretch>
                <a:fillRect/>
              </a:stretch>
            </a:blipFill>
          </p:spPr>
          <p:txBody>
            <a:bodyPr wrap="square" lIns="0" tIns="0" rIns="0" bIns="0" rtlCol="0"/>
            <a:lstStyle/>
            <a:p>
              <a:endParaRPr/>
            </a:p>
          </p:txBody>
        </p:sp>
        <p:sp>
          <p:nvSpPr>
            <p:cNvPr id="378" name="object 378"/>
            <p:cNvSpPr/>
            <p:nvPr/>
          </p:nvSpPr>
          <p:spPr>
            <a:xfrm>
              <a:off x="9541586" y="3351514"/>
              <a:ext cx="194310" cy="83185"/>
            </a:xfrm>
            <a:custGeom>
              <a:avLst/>
              <a:gdLst/>
              <a:ahLst/>
              <a:cxnLst/>
              <a:rect l="l" t="t" r="r" b="b"/>
              <a:pathLst>
                <a:path w="194309" h="83185">
                  <a:moveTo>
                    <a:pt x="86797" y="60175"/>
                  </a:moveTo>
                  <a:lnTo>
                    <a:pt x="193796" y="0"/>
                  </a:lnTo>
                  <a:lnTo>
                    <a:pt x="173210" y="9208"/>
                  </a:lnTo>
                  <a:lnTo>
                    <a:pt x="151729" y="16089"/>
                  </a:lnTo>
                  <a:lnTo>
                    <a:pt x="129582" y="20589"/>
                  </a:lnTo>
                  <a:lnTo>
                    <a:pt x="106998" y="22651"/>
                  </a:lnTo>
                  <a:lnTo>
                    <a:pt x="0" y="82826"/>
                  </a:lnTo>
                  <a:lnTo>
                    <a:pt x="22568" y="80759"/>
                  </a:lnTo>
                  <a:lnTo>
                    <a:pt x="44689" y="76260"/>
                  </a:lnTo>
                  <a:lnTo>
                    <a:pt x="66164" y="69381"/>
                  </a:lnTo>
                  <a:lnTo>
                    <a:pt x="86797" y="60175"/>
                  </a:lnTo>
                  <a:close/>
                </a:path>
              </a:pathLst>
            </a:custGeom>
            <a:ln w="3175">
              <a:solidFill>
                <a:srgbClr val="000000"/>
              </a:solidFill>
            </a:ln>
          </p:spPr>
          <p:txBody>
            <a:bodyPr wrap="square" lIns="0" tIns="0" rIns="0" bIns="0" rtlCol="0"/>
            <a:lstStyle/>
            <a:p>
              <a:endParaRPr/>
            </a:p>
          </p:txBody>
        </p:sp>
        <p:sp>
          <p:nvSpPr>
            <p:cNvPr id="379" name="object 379"/>
            <p:cNvSpPr/>
            <p:nvPr/>
          </p:nvSpPr>
          <p:spPr>
            <a:xfrm>
              <a:off x="9655134" y="3470619"/>
              <a:ext cx="17145" cy="9525"/>
            </a:xfrm>
            <a:custGeom>
              <a:avLst/>
              <a:gdLst/>
              <a:ahLst/>
              <a:cxnLst/>
              <a:rect l="l" t="t" r="r" b="b"/>
              <a:pathLst>
                <a:path w="17145" h="9525">
                  <a:moveTo>
                    <a:pt x="16538" y="0"/>
                  </a:moveTo>
                  <a:lnTo>
                    <a:pt x="0" y="9303"/>
                  </a:lnTo>
                </a:path>
              </a:pathLst>
            </a:custGeom>
            <a:ln w="7999">
              <a:solidFill>
                <a:srgbClr val="000000"/>
              </a:solidFill>
            </a:ln>
          </p:spPr>
          <p:txBody>
            <a:bodyPr wrap="square" lIns="0" tIns="0" rIns="0" bIns="0" rtlCol="0"/>
            <a:lstStyle/>
            <a:p>
              <a:endParaRPr/>
            </a:p>
          </p:txBody>
        </p:sp>
        <p:sp>
          <p:nvSpPr>
            <p:cNvPr id="380" name="object 380"/>
            <p:cNvSpPr/>
            <p:nvPr/>
          </p:nvSpPr>
          <p:spPr>
            <a:xfrm>
              <a:off x="9676556" y="3453113"/>
              <a:ext cx="17145" cy="9525"/>
            </a:xfrm>
            <a:custGeom>
              <a:avLst/>
              <a:gdLst/>
              <a:ahLst/>
              <a:cxnLst/>
              <a:rect l="l" t="t" r="r" b="b"/>
              <a:pathLst>
                <a:path w="17145" h="9525">
                  <a:moveTo>
                    <a:pt x="0" y="9303"/>
                  </a:moveTo>
                  <a:lnTo>
                    <a:pt x="16538" y="0"/>
                  </a:lnTo>
                </a:path>
              </a:pathLst>
            </a:custGeom>
            <a:ln w="7999">
              <a:solidFill>
                <a:srgbClr val="000000"/>
              </a:solidFill>
            </a:ln>
          </p:spPr>
          <p:txBody>
            <a:bodyPr wrap="square" lIns="0" tIns="0" rIns="0" bIns="0" rtlCol="0"/>
            <a:lstStyle/>
            <a:p>
              <a:endParaRPr/>
            </a:p>
          </p:txBody>
        </p:sp>
        <p:sp>
          <p:nvSpPr>
            <p:cNvPr id="381" name="object 381"/>
            <p:cNvSpPr/>
            <p:nvPr/>
          </p:nvSpPr>
          <p:spPr>
            <a:xfrm>
              <a:off x="9697867" y="3435608"/>
              <a:ext cx="17145" cy="9525"/>
            </a:xfrm>
            <a:custGeom>
              <a:avLst/>
              <a:gdLst/>
              <a:ahLst/>
              <a:cxnLst/>
              <a:rect l="l" t="t" r="r" b="b"/>
              <a:pathLst>
                <a:path w="17145" h="9525">
                  <a:moveTo>
                    <a:pt x="0" y="9303"/>
                  </a:moveTo>
                  <a:lnTo>
                    <a:pt x="16538" y="0"/>
                  </a:lnTo>
                </a:path>
              </a:pathLst>
            </a:custGeom>
            <a:ln w="7999">
              <a:solidFill>
                <a:srgbClr val="000000"/>
              </a:solidFill>
            </a:ln>
          </p:spPr>
          <p:txBody>
            <a:bodyPr wrap="square" lIns="0" tIns="0" rIns="0" bIns="0" rtlCol="0"/>
            <a:lstStyle/>
            <a:p>
              <a:endParaRPr/>
            </a:p>
          </p:txBody>
        </p:sp>
        <p:sp>
          <p:nvSpPr>
            <p:cNvPr id="382" name="object 382"/>
            <p:cNvSpPr/>
            <p:nvPr/>
          </p:nvSpPr>
          <p:spPr>
            <a:xfrm>
              <a:off x="9539089" y="3351513"/>
              <a:ext cx="196850" cy="160020"/>
            </a:xfrm>
            <a:custGeom>
              <a:avLst/>
              <a:gdLst/>
              <a:ahLst/>
              <a:cxnLst/>
              <a:rect l="l" t="t" r="r" b="b"/>
              <a:pathLst>
                <a:path w="196850" h="160020">
                  <a:moveTo>
                    <a:pt x="2497" y="115637"/>
                  </a:moveTo>
                  <a:lnTo>
                    <a:pt x="80304" y="159396"/>
                  </a:lnTo>
                  <a:lnTo>
                    <a:pt x="187414" y="99232"/>
                  </a:lnTo>
                  <a:lnTo>
                    <a:pt x="183668" y="91296"/>
                  </a:lnTo>
                  <a:lnTo>
                    <a:pt x="182419" y="82821"/>
                  </a:lnTo>
                  <a:lnTo>
                    <a:pt x="183668" y="74345"/>
                  </a:lnTo>
                  <a:lnTo>
                    <a:pt x="187414" y="66410"/>
                  </a:lnTo>
                  <a:lnTo>
                    <a:pt x="132804" y="35778"/>
                  </a:lnTo>
                  <a:lnTo>
                    <a:pt x="196293" y="0"/>
                  </a:lnTo>
                  <a:lnTo>
                    <a:pt x="175707" y="9208"/>
                  </a:lnTo>
                  <a:lnTo>
                    <a:pt x="154226" y="16089"/>
                  </a:lnTo>
                  <a:lnTo>
                    <a:pt x="132079" y="20589"/>
                  </a:lnTo>
                  <a:lnTo>
                    <a:pt x="109496" y="22651"/>
                  </a:lnTo>
                  <a:lnTo>
                    <a:pt x="2497" y="82826"/>
                  </a:lnTo>
                  <a:lnTo>
                    <a:pt x="624" y="90963"/>
                  </a:lnTo>
                  <a:lnTo>
                    <a:pt x="0" y="99232"/>
                  </a:lnTo>
                  <a:lnTo>
                    <a:pt x="624" y="107500"/>
                  </a:lnTo>
                  <a:lnTo>
                    <a:pt x="2497" y="115637"/>
                  </a:lnTo>
                  <a:close/>
                </a:path>
              </a:pathLst>
            </a:custGeom>
            <a:ln w="11108">
              <a:solidFill>
                <a:srgbClr val="000000"/>
              </a:solidFill>
            </a:ln>
          </p:spPr>
          <p:txBody>
            <a:bodyPr wrap="square" lIns="0" tIns="0" rIns="0" bIns="0" rtlCol="0"/>
            <a:lstStyle/>
            <a:p>
              <a:endParaRPr/>
            </a:p>
          </p:txBody>
        </p:sp>
        <p:sp>
          <p:nvSpPr>
            <p:cNvPr id="383" name="object 383"/>
            <p:cNvSpPr/>
            <p:nvPr/>
          </p:nvSpPr>
          <p:spPr>
            <a:xfrm>
              <a:off x="9332687" y="1507259"/>
              <a:ext cx="610675" cy="587002"/>
            </a:xfrm>
            <a:prstGeom prst="rect">
              <a:avLst/>
            </a:prstGeom>
            <a:blipFill>
              <a:blip r:embed="rId135" cstate="print"/>
              <a:stretch>
                <a:fillRect/>
              </a:stretch>
            </a:blipFill>
          </p:spPr>
          <p:txBody>
            <a:bodyPr wrap="square" lIns="0" tIns="0" rIns="0" bIns="0" rtlCol="0"/>
            <a:lstStyle/>
            <a:p>
              <a:endParaRPr/>
            </a:p>
          </p:txBody>
        </p:sp>
        <p:sp>
          <p:nvSpPr>
            <p:cNvPr id="384" name="object 384"/>
            <p:cNvSpPr txBox="1"/>
            <p:nvPr/>
          </p:nvSpPr>
          <p:spPr>
            <a:xfrm>
              <a:off x="9456185" y="2131445"/>
              <a:ext cx="381635" cy="228268"/>
            </a:xfrm>
            <a:prstGeom prst="rect">
              <a:avLst/>
            </a:prstGeom>
          </p:spPr>
          <p:txBody>
            <a:bodyPr vert="horz" wrap="square" lIns="0" tIns="12700" rIns="0" bIns="0" rtlCol="0">
              <a:spAutoFit/>
            </a:bodyPr>
            <a:lstStyle/>
            <a:p>
              <a:pPr marL="12700">
                <a:spcBef>
                  <a:spcPts val="100"/>
                </a:spcBef>
              </a:pPr>
              <a:r>
                <a:rPr sz="1400" dirty="0">
                  <a:latin typeface="宋体"/>
                  <a:cs typeface="宋体"/>
                </a:rPr>
                <a:t>黑</a:t>
              </a:r>
              <a:r>
                <a:rPr sz="1400" spc="-5" dirty="0">
                  <a:latin typeface="宋体"/>
                  <a:cs typeface="宋体"/>
                </a:rPr>
                <a:t>客</a:t>
              </a:r>
              <a:endParaRPr sz="1400">
                <a:latin typeface="宋体"/>
                <a:cs typeface="宋体"/>
              </a:endParaRPr>
            </a:p>
          </p:txBody>
        </p:sp>
        <p:sp>
          <p:nvSpPr>
            <p:cNvPr id="385" name="object 385"/>
            <p:cNvSpPr/>
            <p:nvPr/>
          </p:nvSpPr>
          <p:spPr>
            <a:xfrm>
              <a:off x="8852644" y="1874010"/>
              <a:ext cx="456527" cy="716039"/>
            </a:xfrm>
            <a:prstGeom prst="rect">
              <a:avLst/>
            </a:prstGeom>
            <a:blipFill>
              <a:blip r:embed="rId136" cstate="print"/>
              <a:stretch>
                <a:fillRect/>
              </a:stretch>
            </a:blipFill>
          </p:spPr>
          <p:txBody>
            <a:bodyPr wrap="square" lIns="0" tIns="0" rIns="0" bIns="0" rtlCol="0"/>
            <a:lstStyle/>
            <a:p>
              <a:endParaRPr/>
            </a:p>
          </p:txBody>
        </p:sp>
        <p:sp>
          <p:nvSpPr>
            <p:cNvPr id="386" name="object 386"/>
            <p:cNvSpPr txBox="1"/>
            <p:nvPr/>
          </p:nvSpPr>
          <p:spPr>
            <a:xfrm>
              <a:off x="8890446" y="2619270"/>
              <a:ext cx="381000" cy="228268"/>
            </a:xfrm>
            <a:prstGeom prst="rect">
              <a:avLst/>
            </a:prstGeom>
          </p:spPr>
          <p:txBody>
            <a:bodyPr vert="horz" wrap="square" lIns="0" tIns="12700" rIns="0" bIns="0" rtlCol="0">
              <a:spAutoFit/>
            </a:bodyPr>
            <a:lstStyle/>
            <a:p>
              <a:pPr marL="12700">
                <a:spcBef>
                  <a:spcPts val="100"/>
                </a:spcBef>
              </a:pPr>
              <a:r>
                <a:rPr sz="1400" spc="-5" dirty="0">
                  <a:latin typeface="宋体"/>
                  <a:cs typeface="宋体"/>
                </a:rPr>
                <a:t>窥探</a:t>
              </a:r>
              <a:endParaRPr sz="1400">
                <a:latin typeface="宋体"/>
                <a:cs typeface="宋体"/>
              </a:endParaRPr>
            </a:p>
          </p:txBody>
        </p:sp>
        <p:sp>
          <p:nvSpPr>
            <p:cNvPr id="387" name="object 387"/>
            <p:cNvSpPr/>
            <p:nvPr/>
          </p:nvSpPr>
          <p:spPr>
            <a:xfrm>
              <a:off x="9301061" y="258311"/>
              <a:ext cx="251735" cy="151271"/>
            </a:xfrm>
            <a:prstGeom prst="rect">
              <a:avLst/>
            </a:prstGeom>
            <a:blipFill>
              <a:blip r:embed="rId137" cstate="print"/>
              <a:stretch>
                <a:fillRect/>
              </a:stretch>
            </a:blipFill>
          </p:spPr>
          <p:txBody>
            <a:bodyPr wrap="square" lIns="0" tIns="0" rIns="0" bIns="0" rtlCol="0"/>
            <a:lstStyle/>
            <a:p>
              <a:endParaRPr/>
            </a:p>
          </p:txBody>
        </p:sp>
        <p:sp>
          <p:nvSpPr>
            <p:cNvPr id="388" name="object 388"/>
            <p:cNvSpPr/>
            <p:nvPr/>
          </p:nvSpPr>
          <p:spPr>
            <a:xfrm>
              <a:off x="9334026" y="279652"/>
              <a:ext cx="185807" cy="108589"/>
            </a:xfrm>
            <a:prstGeom prst="rect">
              <a:avLst/>
            </a:prstGeom>
            <a:blipFill>
              <a:blip r:embed="rId138" cstate="print"/>
              <a:stretch>
                <a:fillRect/>
              </a:stretch>
            </a:blipFill>
          </p:spPr>
          <p:txBody>
            <a:bodyPr wrap="square" lIns="0" tIns="0" rIns="0" bIns="0" rtlCol="0"/>
            <a:lstStyle/>
            <a:p>
              <a:endParaRPr/>
            </a:p>
          </p:txBody>
        </p:sp>
        <p:sp>
          <p:nvSpPr>
            <p:cNvPr id="389" name="object 389"/>
            <p:cNvSpPr/>
            <p:nvPr/>
          </p:nvSpPr>
          <p:spPr>
            <a:xfrm>
              <a:off x="9301061" y="333891"/>
              <a:ext cx="251735" cy="176501"/>
            </a:xfrm>
            <a:prstGeom prst="rect">
              <a:avLst/>
            </a:prstGeom>
            <a:blipFill>
              <a:blip r:embed="rId139" cstate="print"/>
              <a:stretch>
                <a:fillRect/>
              </a:stretch>
            </a:blipFill>
          </p:spPr>
          <p:txBody>
            <a:bodyPr wrap="square" lIns="0" tIns="0" rIns="0" bIns="0" rtlCol="0"/>
            <a:lstStyle/>
            <a:p>
              <a:endParaRPr/>
            </a:p>
          </p:txBody>
        </p:sp>
        <p:sp>
          <p:nvSpPr>
            <p:cNvPr id="390" name="object 390"/>
            <p:cNvSpPr/>
            <p:nvPr/>
          </p:nvSpPr>
          <p:spPr>
            <a:xfrm>
              <a:off x="9301062" y="333890"/>
              <a:ext cx="252095" cy="176530"/>
            </a:xfrm>
            <a:custGeom>
              <a:avLst/>
              <a:gdLst/>
              <a:ahLst/>
              <a:cxnLst/>
              <a:rect l="l" t="t" r="r" b="b"/>
              <a:pathLst>
                <a:path w="252095" h="176529">
                  <a:moveTo>
                    <a:pt x="0" y="0"/>
                  </a:moveTo>
                  <a:lnTo>
                    <a:pt x="0" y="100921"/>
                  </a:lnTo>
                  <a:lnTo>
                    <a:pt x="36877" y="154341"/>
                  </a:lnTo>
                  <a:lnTo>
                    <a:pt x="76887" y="170553"/>
                  </a:lnTo>
                  <a:lnTo>
                    <a:pt x="125867" y="176501"/>
                  </a:lnTo>
                  <a:lnTo>
                    <a:pt x="174847" y="170553"/>
                  </a:lnTo>
                  <a:lnTo>
                    <a:pt x="214857" y="154341"/>
                  </a:lnTo>
                  <a:lnTo>
                    <a:pt x="241839" y="130314"/>
                  </a:lnTo>
                  <a:lnTo>
                    <a:pt x="251735" y="100921"/>
                  </a:lnTo>
                  <a:lnTo>
                    <a:pt x="251735" y="0"/>
                  </a:lnTo>
                  <a:lnTo>
                    <a:pt x="241839" y="29457"/>
                  </a:lnTo>
                  <a:lnTo>
                    <a:pt x="214857" y="53517"/>
                  </a:lnTo>
                  <a:lnTo>
                    <a:pt x="174847" y="69741"/>
                  </a:lnTo>
                  <a:lnTo>
                    <a:pt x="125867" y="75691"/>
                  </a:lnTo>
                  <a:lnTo>
                    <a:pt x="76887" y="69741"/>
                  </a:lnTo>
                  <a:lnTo>
                    <a:pt x="36877" y="53517"/>
                  </a:lnTo>
                  <a:lnTo>
                    <a:pt x="9895" y="29457"/>
                  </a:lnTo>
                  <a:lnTo>
                    <a:pt x="0" y="0"/>
                  </a:lnTo>
                  <a:close/>
                </a:path>
              </a:pathLst>
            </a:custGeom>
            <a:ln w="7998">
              <a:solidFill>
                <a:srgbClr val="000000"/>
              </a:solidFill>
            </a:ln>
          </p:spPr>
          <p:txBody>
            <a:bodyPr wrap="square" lIns="0" tIns="0" rIns="0" bIns="0" rtlCol="0"/>
            <a:lstStyle/>
            <a:p>
              <a:endParaRPr/>
            </a:p>
          </p:txBody>
        </p:sp>
        <p:sp>
          <p:nvSpPr>
            <p:cNvPr id="391" name="object 391"/>
            <p:cNvSpPr/>
            <p:nvPr/>
          </p:nvSpPr>
          <p:spPr>
            <a:xfrm>
              <a:off x="9301062" y="258311"/>
              <a:ext cx="252095" cy="252095"/>
            </a:xfrm>
            <a:custGeom>
              <a:avLst/>
              <a:gdLst/>
              <a:ahLst/>
              <a:cxnLst/>
              <a:rect l="l" t="t" r="r" b="b"/>
              <a:pathLst>
                <a:path w="252095" h="252095">
                  <a:moveTo>
                    <a:pt x="251735" y="75580"/>
                  </a:moveTo>
                  <a:lnTo>
                    <a:pt x="241839" y="46186"/>
                  </a:lnTo>
                  <a:lnTo>
                    <a:pt x="214857" y="22159"/>
                  </a:lnTo>
                  <a:lnTo>
                    <a:pt x="174847" y="5948"/>
                  </a:lnTo>
                  <a:lnTo>
                    <a:pt x="125867" y="0"/>
                  </a:lnTo>
                  <a:lnTo>
                    <a:pt x="76887" y="5948"/>
                  </a:lnTo>
                  <a:lnTo>
                    <a:pt x="36877" y="22159"/>
                  </a:lnTo>
                  <a:lnTo>
                    <a:pt x="9895" y="46186"/>
                  </a:lnTo>
                  <a:lnTo>
                    <a:pt x="0" y="75580"/>
                  </a:lnTo>
                  <a:lnTo>
                    <a:pt x="0" y="176501"/>
                  </a:lnTo>
                  <a:lnTo>
                    <a:pt x="36877" y="229921"/>
                  </a:lnTo>
                  <a:lnTo>
                    <a:pt x="76887" y="246133"/>
                  </a:lnTo>
                  <a:lnTo>
                    <a:pt x="125867" y="252081"/>
                  </a:lnTo>
                  <a:lnTo>
                    <a:pt x="174847" y="246133"/>
                  </a:lnTo>
                  <a:lnTo>
                    <a:pt x="214857" y="229921"/>
                  </a:lnTo>
                  <a:lnTo>
                    <a:pt x="241839" y="205894"/>
                  </a:lnTo>
                  <a:lnTo>
                    <a:pt x="251735" y="176501"/>
                  </a:lnTo>
                  <a:lnTo>
                    <a:pt x="251735" y="75580"/>
                  </a:lnTo>
                  <a:close/>
                </a:path>
              </a:pathLst>
            </a:custGeom>
            <a:ln w="16660">
              <a:solidFill>
                <a:srgbClr val="000000"/>
              </a:solidFill>
            </a:ln>
          </p:spPr>
          <p:txBody>
            <a:bodyPr wrap="square" lIns="0" tIns="0" rIns="0" bIns="0" rtlCol="0"/>
            <a:lstStyle/>
            <a:p>
              <a:endParaRPr/>
            </a:p>
          </p:txBody>
        </p:sp>
        <p:sp>
          <p:nvSpPr>
            <p:cNvPr id="392" name="object 392"/>
            <p:cNvSpPr/>
            <p:nvPr/>
          </p:nvSpPr>
          <p:spPr>
            <a:xfrm>
              <a:off x="8671834" y="1297981"/>
              <a:ext cx="251735" cy="151271"/>
            </a:xfrm>
            <a:prstGeom prst="rect">
              <a:avLst/>
            </a:prstGeom>
            <a:blipFill>
              <a:blip r:embed="rId140" cstate="print"/>
              <a:stretch>
                <a:fillRect/>
              </a:stretch>
            </a:blipFill>
          </p:spPr>
          <p:txBody>
            <a:bodyPr wrap="square" lIns="0" tIns="0" rIns="0" bIns="0" rtlCol="0"/>
            <a:lstStyle/>
            <a:p>
              <a:endParaRPr/>
            </a:p>
          </p:txBody>
        </p:sp>
        <p:sp>
          <p:nvSpPr>
            <p:cNvPr id="393" name="object 393"/>
            <p:cNvSpPr/>
            <p:nvPr/>
          </p:nvSpPr>
          <p:spPr>
            <a:xfrm>
              <a:off x="8704799" y="1319432"/>
              <a:ext cx="185807" cy="108478"/>
            </a:xfrm>
            <a:prstGeom prst="rect">
              <a:avLst/>
            </a:prstGeom>
            <a:blipFill>
              <a:blip r:embed="rId141" cstate="print"/>
              <a:stretch>
                <a:fillRect/>
              </a:stretch>
            </a:blipFill>
          </p:spPr>
          <p:txBody>
            <a:bodyPr wrap="square" lIns="0" tIns="0" rIns="0" bIns="0" rtlCol="0"/>
            <a:lstStyle/>
            <a:p>
              <a:endParaRPr/>
            </a:p>
          </p:txBody>
        </p:sp>
        <p:sp>
          <p:nvSpPr>
            <p:cNvPr id="394" name="object 394"/>
            <p:cNvSpPr/>
            <p:nvPr/>
          </p:nvSpPr>
          <p:spPr>
            <a:xfrm>
              <a:off x="8671834" y="1373672"/>
              <a:ext cx="251735" cy="176390"/>
            </a:xfrm>
            <a:prstGeom prst="rect">
              <a:avLst/>
            </a:prstGeom>
            <a:blipFill>
              <a:blip r:embed="rId139" cstate="print"/>
              <a:stretch>
                <a:fillRect/>
              </a:stretch>
            </a:blipFill>
          </p:spPr>
          <p:txBody>
            <a:bodyPr wrap="square" lIns="0" tIns="0" rIns="0" bIns="0" rtlCol="0"/>
            <a:lstStyle/>
            <a:p>
              <a:endParaRPr/>
            </a:p>
          </p:txBody>
        </p:sp>
        <p:sp>
          <p:nvSpPr>
            <p:cNvPr id="395" name="object 395"/>
            <p:cNvSpPr/>
            <p:nvPr/>
          </p:nvSpPr>
          <p:spPr>
            <a:xfrm>
              <a:off x="8671835" y="1373672"/>
              <a:ext cx="252095" cy="176530"/>
            </a:xfrm>
            <a:custGeom>
              <a:avLst/>
              <a:gdLst/>
              <a:ahLst/>
              <a:cxnLst/>
              <a:rect l="l" t="t" r="r" b="b"/>
              <a:pathLst>
                <a:path w="252095" h="176530">
                  <a:moveTo>
                    <a:pt x="0" y="0"/>
                  </a:moveTo>
                  <a:lnTo>
                    <a:pt x="0" y="100810"/>
                  </a:lnTo>
                  <a:lnTo>
                    <a:pt x="36877" y="154272"/>
                  </a:lnTo>
                  <a:lnTo>
                    <a:pt x="76887" y="170458"/>
                  </a:lnTo>
                  <a:lnTo>
                    <a:pt x="125867" y="176390"/>
                  </a:lnTo>
                  <a:lnTo>
                    <a:pt x="174847" y="170458"/>
                  </a:lnTo>
                  <a:lnTo>
                    <a:pt x="214857" y="154272"/>
                  </a:lnTo>
                  <a:lnTo>
                    <a:pt x="241839" y="130250"/>
                  </a:lnTo>
                  <a:lnTo>
                    <a:pt x="251735" y="100810"/>
                  </a:lnTo>
                  <a:lnTo>
                    <a:pt x="251735" y="0"/>
                  </a:lnTo>
                  <a:lnTo>
                    <a:pt x="241839" y="29440"/>
                  </a:lnTo>
                  <a:lnTo>
                    <a:pt x="214857" y="53461"/>
                  </a:lnTo>
                  <a:lnTo>
                    <a:pt x="174847" y="69647"/>
                  </a:lnTo>
                  <a:lnTo>
                    <a:pt x="125867" y="75580"/>
                  </a:lnTo>
                  <a:lnTo>
                    <a:pt x="76887" y="69647"/>
                  </a:lnTo>
                  <a:lnTo>
                    <a:pt x="36877" y="53461"/>
                  </a:lnTo>
                  <a:lnTo>
                    <a:pt x="9895" y="29440"/>
                  </a:lnTo>
                  <a:lnTo>
                    <a:pt x="0" y="0"/>
                  </a:lnTo>
                  <a:close/>
                </a:path>
              </a:pathLst>
            </a:custGeom>
            <a:ln w="7998">
              <a:solidFill>
                <a:srgbClr val="000000"/>
              </a:solidFill>
            </a:ln>
          </p:spPr>
          <p:txBody>
            <a:bodyPr wrap="square" lIns="0" tIns="0" rIns="0" bIns="0" rtlCol="0"/>
            <a:lstStyle/>
            <a:p>
              <a:endParaRPr/>
            </a:p>
          </p:txBody>
        </p:sp>
        <p:sp>
          <p:nvSpPr>
            <p:cNvPr id="396" name="object 396"/>
            <p:cNvSpPr/>
            <p:nvPr/>
          </p:nvSpPr>
          <p:spPr>
            <a:xfrm>
              <a:off x="8671835" y="1297981"/>
              <a:ext cx="252095" cy="252095"/>
            </a:xfrm>
            <a:custGeom>
              <a:avLst/>
              <a:gdLst/>
              <a:ahLst/>
              <a:cxnLst/>
              <a:rect l="l" t="t" r="r" b="b"/>
              <a:pathLst>
                <a:path w="252095" h="252094">
                  <a:moveTo>
                    <a:pt x="251735" y="75691"/>
                  </a:moveTo>
                  <a:lnTo>
                    <a:pt x="241839" y="46233"/>
                  </a:lnTo>
                  <a:lnTo>
                    <a:pt x="214857" y="22173"/>
                  </a:lnTo>
                  <a:lnTo>
                    <a:pt x="174847" y="5949"/>
                  </a:lnTo>
                  <a:lnTo>
                    <a:pt x="125867" y="0"/>
                  </a:lnTo>
                  <a:lnTo>
                    <a:pt x="76887" y="5949"/>
                  </a:lnTo>
                  <a:lnTo>
                    <a:pt x="36877" y="22173"/>
                  </a:lnTo>
                  <a:lnTo>
                    <a:pt x="9895" y="46233"/>
                  </a:lnTo>
                  <a:lnTo>
                    <a:pt x="0" y="75691"/>
                  </a:lnTo>
                  <a:lnTo>
                    <a:pt x="0" y="176501"/>
                  </a:lnTo>
                  <a:lnTo>
                    <a:pt x="9895" y="205941"/>
                  </a:lnTo>
                  <a:lnTo>
                    <a:pt x="36877" y="229963"/>
                  </a:lnTo>
                  <a:lnTo>
                    <a:pt x="76887" y="246149"/>
                  </a:lnTo>
                  <a:lnTo>
                    <a:pt x="125867" y="252081"/>
                  </a:lnTo>
                  <a:lnTo>
                    <a:pt x="174847" y="246149"/>
                  </a:lnTo>
                  <a:lnTo>
                    <a:pt x="214857" y="229963"/>
                  </a:lnTo>
                  <a:lnTo>
                    <a:pt x="241839" y="205941"/>
                  </a:lnTo>
                  <a:lnTo>
                    <a:pt x="251735" y="176501"/>
                  </a:lnTo>
                  <a:lnTo>
                    <a:pt x="251735" y="75691"/>
                  </a:lnTo>
                  <a:close/>
                </a:path>
              </a:pathLst>
            </a:custGeom>
            <a:ln w="16660">
              <a:solidFill>
                <a:srgbClr val="000000"/>
              </a:solidFill>
            </a:ln>
          </p:spPr>
          <p:txBody>
            <a:bodyPr wrap="square" lIns="0" tIns="0" rIns="0" bIns="0" rtlCol="0"/>
            <a:lstStyle/>
            <a:p>
              <a:endParaRPr/>
            </a:p>
          </p:txBody>
        </p:sp>
        <p:sp>
          <p:nvSpPr>
            <p:cNvPr id="397" name="object 397"/>
            <p:cNvSpPr/>
            <p:nvPr/>
          </p:nvSpPr>
          <p:spPr>
            <a:xfrm>
              <a:off x="3655187" y="3644901"/>
              <a:ext cx="1106805" cy="478155"/>
            </a:xfrm>
            <a:custGeom>
              <a:avLst/>
              <a:gdLst/>
              <a:ahLst/>
              <a:cxnLst/>
              <a:rect l="l" t="t" r="r" b="b"/>
              <a:pathLst>
                <a:path w="1106805" h="478154">
                  <a:moveTo>
                    <a:pt x="0" y="477900"/>
                  </a:moveTo>
                  <a:lnTo>
                    <a:pt x="482092" y="234569"/>
                  </a:lnTo>
                  <a:lnTo>
                    <a:pt x="1106677" y="0"/>
                  </a:lnTo>
                </a:path>
              </a:pathLst>
            </a:custGeom>
            <a:ln w="12192">
              <a:solidFill>
                <a:srgbClr val="FF0000"/>
              </a:solidFill>
            </a:ln>
          </p:spPr>
          <p:txBody>
            <a:bodyPr wrap="square" lIns="0" tIns="0" rIns="0" bIns="0" rtlCol="0"/>
            <a:lstStyle/>
            <a:p>
              <a:endParaRPr/>
            </a:p>
          </p:txBody>
        </p:sp>
        <p:sp>
          <p:nvSpPr>
            <p:cNvPr id="398" name="object 398"/>
            <p:cNvSpPr txBox="1"/>
            <p:nvPr/>
          </p:nvSpPr>
          <p:spPr>
            <a:xfrm>
              <a:off x="1476375" y="4114801"/>
              <a:ext cx="9401175" cy="1651734"/>
            </a:xfrm>
            <a:prstGeom prst="rect">
              <a:avLst/>
            </a:prstGeom>
            <a:solidFill>
              <a:schemeClr val="accent1">
                <a:lumMod val="60000"/>
                <a:lumOff val="40000"/>
              </a:schemeClr>
            </a:solidFill>
            <a:ln w="12192">
              <a:solidFill>
                <a:srgbClr val="FF0000"/>
              </a:solidFill>
            </a:ln>
          </p:spPr>
          <p:txBody>
            <a:bodyPr vert="horz" wrap="square" lIns="0" tIns="127000" rIns="0" bIns="0" rtlCol="0">
              <a:spAutoFit/>
            </a:bodyPr>
            <a:lstStyle/>
            <a:p>
              <a:pPr marL="91440" marR="81915" algn="just">
                <a:lnSpc>
                  <a:spcPct val="98700"/>
                </a:lnSpc>
                <a:spcBef>
                  <a:spcPts val="1000"/>
                </a:spcBef>
              </a:pPr>
              <a:r>
                <a:rPr sz="2000" spc="35" dirty="0" err="1">
                  <a:latin typeface="黑体" panose="02010609060101010101" pitchFamily="49" charset="-122"/>
                  <a:ea typeface="黑体" panose="02010609060101010101" pitchFamily="49" charset="-122"/>
                  <a:cs typeface="宋体"/>
                </a:rPr>
                <a:t>为</a:t>
              </a:r>
              <a:r>
                <a:rPr sz="2000" spc="25" dirty="0" err="1">
                  <a:latin typeface="黑体" panose="02010609060101010101" pitchFamily="49" charset="-122"/>
                  <a:ea typeface="黑体" panose="02010609060101010101" pitchFamily="49" charset="-122"/>
                  <a:cs typeface="宋体"/>
                </a:rPr>
                <a:t>了</a:t>
              </a:r>
              <a:r>
                <a:rPr sz="2000" spc="35" dirty="0" err="1">
                  <a:latin typeface="黑体" panose="02010609060101010101" pitchFamily="49" charset="-122"/>
                  <a:ea typeface="黑体" panose="02010609060101010101" pitchFamily="49" charset="-122"/>
                  <a:cs typeface="宋体"/>
                </a:rPr>
                <a:t>配</a:t>
              </a:r>
              <a:r>
                <a:rPr sz="2000" spc="25" dirty="0" err="1">
                  <a:latin typeface="黑体" panose="02010609060101010101" pitchFamily="49" charset="-122"/>
                  <a:ea typeface="黑体" panose="02010609060101010101" pitchFamily="49" charset="-122"/>
                  <a:cs typeface="宋体"/>
                </a:rPr>
                <a:t>置和管</a:t>
              </a:r>
              <a:r>
                <a:rPr sz="2000" spc="35" dirty="0" err="1">
                  <a:latin typeface="黑体" panose="02010609060101010101" pitchFamily="49" charset="-122"/>
                  <a:ea typeface="黑体" panose="02010609060101010101" pitchFamily="49" charset="-122"/>
                  <a:cs typeface="宋体"/>
                </a:rPr>
                <a:t>理</a:t>
              </a:r>
              <a:r>
                <a:rPr sz="2000" spc="25" dirty="0" err="1">
                  <a:latin typeface="黑体" panose="02010609060101010101" pitchFamily="49" charset="-122"/>
                  <a:ea typeface="黑体" panose="02010609060101010101" pitchFamily="49" charset="-122"/>
                  <a:cs typeface="宋体"/>
                </a:rPr>
                <a:t>方</a:t>
              </a:r>
              <a:r>
                <a:rPr sz="2000" spc="50" dirty="0" err="1">
                  <a:latin typeface="黑体" panose="02010609060101010101" pitchFamily="49" charset="-122"/>
                  <a:ea typeface="黑体" panose="02010609060101010101" pitchFamily="49" charset="-122"/>
                  <a:cs typeface="宋体"/>
                </a:rPr>
                <a:t>便</a:t>
              </a:r>
              <a:r>
                <a:rPr sz="2000" spc="25" dirty="0" err="1">
                  <a:latin typeface="黑体" panose="02010609060101010101" pitchFamily="49" charset="-122"/>
                  <a:ea typeface="黑体" panose="02010609060101010101" pitchFamily="49" charset="-122"/>
                  <a:cs typeface="宋体"/>
                </a:rPr>
                <a:t>，</a:t>
              </a:r>
              <a:r>
                <a:rPr sz="2000" spc="25" dirty="0" err="1" smtClean="0">
                  <a:latin typeface="黑体" panose="02010609060101010101" pitchFamily="49" charset="-122"/>
                  <a:ea typeface="黑体" panose="02010609060101010101" pitchFamily="49" charset="-122"/>
                  <a:cs typeface="宋体"/>
                </a:rPr>
                <a:t>通常</a:t>
              </a:r>
              <a:r>
                <a:rPr sz="2000" spc="35" dirty="0" err="1" smtClean="0">
                  <a:latin typeface="黑体" panose="02010609060101010101" pitchFamily="49" charset="-122"/>
                  <a:ea typeface="黑体" panose="02010609060101010101" pitchFamily="49" charset="-122"/>
                  <a:cs typeface="宋体"/>
                </a:rPr>
                <a:t>将</a:t>
              </a:r>
              <a:r>
                <a:rPr sz="2000" spc="25" dirty="0" err="1" smtClean="0">
                  <a:latin typeface="黑体" panose="02010609060101010101" pitchFamily="49" charset="-122"/>
                  <a:ea typeface="黑体" panose="02010609060101010101" pitchFamily="49" charset="-122"/>
                  <a:cs typeface="宋体"/>
                </a:rPr>
                <a:t>内</a:t>
              </a:r>
              <a:r>
                <a:rPr sz="2000" spc="35" dirty="0" err="1" smtClean="0">
                  <a:latin typeface="黑体" panose="02010609060101010101" pitchFamily="49" charset="-122"/>
                  <a:ea typeface="黑体" panose="02010609060101010101" pitchFamily="49" charset="-122"/>
                  <a:cs typeface="宋体"/>
                </a:rPr>
                <a:t>部</a:t>
              </a:r>
              <a:r>
                <a:rPr sz="2000" spc="25" dirty="0" err="1" smtClean="0">
                  <a:latin typeface="黑体" panose="02010609060101010101" pitchFamily="49" charset="-122"/>
                  <a:ea typeface="黑体" panose="02010609060101010101" pitchFamily="49" charset="-122"/>
                  <a:cs typeface="宋体"/>
                </a:rPr>
                <a:t>网中需</a:t>
              </a:r>
              <a:r>
                <a:rPr sz="2000" spc="35" dirty="0" err="1" smtClean="0">
                  <a:latin typeface="黑体" panose="02010609060101010101" pitchFamily="49" charset="-122"/>
                  <a:ea typeface="黑体" panose="02010609060101010101" pitchFamily="49" charset="-122"/>
                  <a:cs typeface="宋体"/>
                </a:rPr>
                <a:t>要</a:t>
              </a:r>
              <a:r>
                <a:rPr sz="2000" spc="25" dirty="0" err="1" smtClean="0">
                  <a:latin typeface="黑体" panose="02010609060101010101" pitchFamily="49" charset="-122"/>
                  <a:ea typeface="黑体" panose="02010609060101010101" pitchFamily="49" charset="-122"/>
                  <a:cs typeface="宋体"/>
                </a:rPr>
                <a:t>向</a:t>
              </a:r>
              <a:r>
                <a:rPr sz="2000" spc="35" dirty="0" err="1" smtClean="0">
                  <a:latin typeface="黑体" panose="02010609060101010101" pitchFamily="49" charset="-122"/>
                  <a:ea typeface="黑体" panose="02010609060101010101" pitchFamily="49" charset="-122"/>
                  <a:cs typeface="宋体"/>
                </a:rPr>
                <a:t>外</a:t>
              </a:r>
              <a:r>
                <a:rPr sz="2000" spc="25" dirty="0" err="1" smtClean="0">
                  <a:latin typeface="黑体" panose="02010609060101010101" pitchFamily="49" charset="-122"/>
                  <a:ea typeface="黑体" panose="02010609060101010101" pitchFamily="49" charset="-122"/>
                  <a:cs typeface="宋体"/>
                </a:rPr>
                <a:t>部提供</a:t>
              </a:r>
              <a:r>
                <a:rPr sz="2000" spc="35" dirty="0" err="1" smtClean="0">
                  <a:latin typeface="黑体" panose="02010609060101010101" pitchFamily="49" charset="-122"/>
                  <a:ea typeface="黑体" panose="02010609060101010101" pitchFamily="49" charset="-122"/>
                  <a:cs typeface="宋体"/>
                </a:rPr>
                <a:t>服</a:t>
              </a:r>
              <a:r>
                <a:rPr sz="2000" spc="25" dirty="0" err="1" smtClean="0">
                  <a:latin typeface="黑体" panose="02010609060101010101" pitchFamily="49" charset="-122"/>
                  <a:ea typeface="黑体" panose="02010609060101010101" pitchFamily="49" charset="-122"/>
                  <a:cs typeface="宋体"/>
                </a:rPr>
                <a:t>务</a:t>
              </a:r>
              <a:r>
                <a:rPr sz="2000" spc="35" dirty="0" err="1" smtClean="0">
                  <a:latin typeface="黑体" panose="02010609060101010101" pitchFamily="49" charset="-122"/>
                  <a:ea typeface="黑体" panose="02010609060101010101" pitchFamily="49" charset="-122"/>
                  <a:cs typeface="宋体"/>
                </a:rPr>
                <a:t>的</a:t>
              </a:r>
              <a:r>
                <a:rPr sz="2000" spc="25" dirty="0" err="1" smtClean="0">
                  <a:latin typeface="黑体" panose="02010609060101010101" pitchFamily="49" charset="-122"/>
                  <a:ea typeface="黑体" panose="02010609060101010101" pitchFamily="49" charset="-122"/>
                  <a:cs typeface="宋体"/>
                </a:rPr>
                <a:t>服务</a:t>
              </a:r>
              <a:r>
                <a:rPr sz="2000" spc="35" dirty="0" err="1" smtClean="0">
                  <a:latin typeface="黑体" panose="02010609060101010101" pitchFamily="49" charset="-122"/>
                  <a:ea typeface="黑体" panose="02010609060101010101" pitchFamily="49" charset="-122"/>
                  <a:cs typeface="宋体"/>
                </a:rPr>
                <a:t>器</a:t>
              </a:r>
              <a:r>
                <a:rPr sz="2000" dirty="0" err="1" smtClean="0">
                  <a:latin typeface="黑体" panose="02010609060101010101" pitchFamily="49" charset="-122"/>
                  <a:ea typeface="黑体" panose="02010609060101010101" pitchFamily="49" charset="-122"/>
                  <a:cs typeface="宋体"/>
                </a:rPr>
                <a:t>设</a:t>
              </a:r>
              <a:r>
                <a:rPr sz="2000" spc="25" dirty="0" err="1" smtClean="0">
                  <a:latin typeface="黑体" panose="02010609060101010101" pitchFamily="49" charset="-122"/>
                  <a:ea typeface="黑体" panose="02010609060101010101" pitchFamily="49" charset="-122"/>
                  <a:cs typeface="宋体"/>
                </a:rPr>
                <a:t>置在单独的</a:t>
              </a:r>
              <a:r>
                <a:rPr sz="2000" spc="35" dirty="0" err="1" smtClean="0">
                  <a:latin typeface="黑体" panose="02010609060101010101" pitchFamily="49" charset="-122"/>
                  <a:ea typeface="黑体" panose="02010609060101010101" pitchFamily="49" charset="-122"/>
                  <a:cs typeface="宋体"/>
                </a:rPr>
                <a:t>网段</a:t>
              </a:r>
              <a:r>
                <a:rPr sz="2000" spc="25" dirty="0" err="1">
                  <a:latin typeface="黑体" panose="02010609060101010101" pitchFamily="49" charset="-122"/>
                  <a:ea typeface="黑体" panose="02010609060101010101" pitchFamily="49" charset="-122"/>
                  <a:cs typeface="宋体"/>
                </a:rPr>
                <a:t>，这个网</a:t>
              </a:r>
              <a:r>
                <a:rPr sz="2000" spc="35" dirty="0" err="1">
                  <a:latin typeface="黑体" panose="02010609060101010101" pitchFamily="49" charset="-122"/>
                  <a:ea typeface="黑体" panose="02010609060101010101" pitchFamily="49" charset="-122"/>
                  <a:cs typeface="宋体"/>
                </a:rPr>
                <a:t>段</a:t>
              </a:r>
              <a:r>
                <a:rPr sz="2000" spc="25" dirty="0" err="1">
                  <a:latin typeface="黑体" panose="02010609060101010101" pitchFamily="49" charset="-122"/>
                  <a:ea typeface="黑体" panose="02010609060101010101" pitchFamily="49" charset="-122"/>
                  <a:cs typeface="宋体"/>
                </a:rPr>
                <a:t>被称为非军</a:t>
              </a:r>
              <a:r>
                <a:rPr sz="2000" spc="35" dirty="0" err="1">
                  <a:latin typeface="黑体" panose="02010609060101010101" pitchFamily="49" charset="-122"/>
                  <a:ea typeface="黑体" panose="02010609060101010101" pitchFamily="49" charset="-122"/>
                  <a:cs typeface="宋体"/>
                </a:rPr>
                <a:t>事</a:t>
              </a:r>
              <a:r>
                <a:rPr sz="2000" spc="50" dirty="0" err="1">
                  <a:latin typeface="黑体" panose="02010609060101010101" pitchFamily="49" charset="-122"/>
                  <a:ea typeface="黑体" panose="02010609060101010101" pitchFamily="49" charset="-122"/>
                  <a:cs typeface="宋体"/>
                </a:rPr>
                <a:t>区</a:t>
              </a:r>
              <a:r>
                <a:rPr sz="2000" dirty="0">
                  <a:latin typeface="黑体" panose="02010609060101010101" pitchFamily="49" charset="-122"/>
                  <a:ea typeface="黑体" panose="02010609060101010101" pitchFamily="49" charset="-122"/>
                  <a:cs typeface="Times New Roman"/>
                </a:rPr>
                <a:t>(DMZ)</a:t>
              </a:r>
              <a:r>
                <a:rPr sz="2000" spc="25" dirty="0">
                  <a:latin typeface="黑体" panose="02010609060101010101" pitchFamily="49" charset="-122"/>
                  <a:ea typeface="黑体" panose="02010609060101010101" pitchFamily="49" charset="-122"/>
                  <a:cs typeface="宋体"/>
                </a:rPr>
                <a:t>。</a:t>
              </a:r>
              <a:r>
                <a:rPr sz="2000" dirty="0">
                  <a:latin typeface="黑体" panose="02010609060101010101" pitchFamily="49" charset="-122"/>
                  <a:ea typeface="黑体" panose="02010609060101010101" pitchFamily="49" charset="-122"/>
                  <a:cs typeface="Times New Roman"/>
                </a:rPr>
                <a:t>DMZ</a:t>
              </a:r>
              <a:r>
                <a:rPr sz="2000" spc="25" dirty="0" smtClean="0">
                  <a:latin typeface="黑体" panose="02010609060101010101" pitchFamily="49" charset="-122"/>
                  <a:ea typeface="黑体" panose="02010609060101010101" pitchFamily="49" charset="-122"/>
                  <a:cs typeface="宋体"/>
                </a:rPr>
                <a:t>是防火</a:t>
              </a:r>
              <a:r>
                <a:rPr sz="2000" spc="35" dirty="0" smtClean="0">
                  <a:latin typeface="黑体" panose="02010609060101010101" pitchFamily="49" charset="-122"/>
                  <a:ea typeface="黑体" panose="02010609060101010101" pitchFamily="49" charset="-122"/>
                  <a:cs typeface="宋体"/>
                </a:rPr>
                <a:t>墙</a:t>
              </a:r>
              <a:r>
                <a:rPr sz="2000" spc="25" dirty="0" smtClean="0">
                  <a:latin typeface="黑体" panose="02010609060101010101" pitchFamily="49" charset="-122"/>
                  <a:ea typeface="黑体" panose="02010609060101010101" pitchFamily="49" charset="-122"/>
                  <a:cs typeface="宋体"/>
                </a:rPr>
                <a:t>的</a:t>
              </a:r>
              <a:r>
                <a:rPr sz="2000" dirty="0" smtClean="0">
                  <a:latin typeface="黑体" panose="02010609060101010101" pitchFamily="49" charset="-122"/>
                  <a:ea typeface="黑体" panose="02010609060101010101" pitchFamily="49" charset="-122"/>
                  <a:cs typeface="宋体"/>
                </a:rPr>
                <a:t>重</a:t>
              </a:r>
              <a:r>
                <a:rPr sz="2000" spc="25" dirty="0" smtClean="0">
                  <a:latin typeface="黑体" panose="02010609060101010101" pitchFamily="49" charset="-122"/>
                  <a:ea typeface="黑体" panose="02010609060101010101" pitchFamily="49" charset="-122"/>
                  <a:cs typeface="宋体"/>
                </a:rPr>
                <a:t>要</a:t>
              </a:r>
              <a:r>
                <a:rPr sz="2000" spc="10" dirty="0" smtClean="0">
                  <a:latin typeface="黑体" panose="02010609060101010101" pitchFamily="49" charset="-122"/>
                  <a:ea typeface="黑体" panose="02010609060101010101" pitchFamily="49" charset="-122"/>
                  <a:cs typeface="宋体"/>
                </a:rPr>
                <a:t>概</a:t>
              </a:r>
              <a:r>
                <a:rPr sz="2000" spc="25" dirty="0" smtClean="0">
                  <a:latin typeface="黑体" panose="02010609060101010101" pitchFamily="49" charset="-122"/>
                  <a:ea typeface="黑体" panose="02010609060101010101" pitchFamily="49" charset="-122"/>
                  <a:cs typeface="宋体"/>
                </a:rPr>
                <a:t>念</a:t>
              </a:r>
              <a:r>
                <a:rPr sz="2000" spc="10" dirty="0">
                  <a:latin typeface="黑体" panose="02010609060101010101" pitchFamily="49" charset="-122"/>
                  <a:ea typeface="黑体" panose="02010609060101010101" pitchFamily="49" charset="-122"/>
                  <a:cs typeface="宋体"/>
                </a:rPr>
                <a:t>，</a:t>
              </a:r>
              <a:r>
                <a:rPr sz="2000" spc="25" dirty="0">
                  <a:latin typeface="黑体" panose="02010609060101010101" pitchFamily="49" charset="-122"/>
                  <a:ea typeface="黑体" panose="02010609060101010101" pitchFamily="49" charset="-122"/>
                  <a:cs typeface="宋体"/>
                </a:rPr>
                <a:t>在</a:t>
              </a:r>
              <a:r>
                <a:rPr sz="2000" spc="10" dirty="0">
                  <a:latin typeface="黑体" panose="02010609060101010101" pitchFamily="49" charset="-122"/>
                  <a:ea typeface="黑体" panose="02010609060101010101" pitchFamily="49" charset="-122"/>
                  <a:cs typeface="宋体"/>
                </a:rPr>
                <a:t>实际</a:t>
              </a:r>
              <a:r>
                <a:rPr sz="2000" spc="25" dirty="0">
                  <a:latin typeface="黑体" panose="02010609060101010101" pitchFamily="49" charset="-122"/>
                  <a:ea typeface="黑体" panose="02010609060101010101" pitchFamily="49" charset="-122"/>
                  <a:cs typeface="宋体"/>
                </a:rPr>
                <a:t>应</a:t>
              </a:r>
              <a:r>
                <a:rPr sz="2000" spc="10" dirty="0">
                  <a:latin typeface="黑体" panose="02010609060101010101" pitchFamily="49" charset="-122"/>
                  <a:ea typeface="黑体" panose="02010609060101010101" pitchFamily="49" charset="-122"/>
                  <a:cs typeface="宋体"/>
                </a:rPr>
                <a:t>用中经常用</a:t>
              </a:r>
              <a:r>
                <a:rPr sz="2000" spc="50" dirty="0">
                  <a:latin typeface="黑体" panose="02010609060101010101" pitchFamily="49" charset="-122"/>
                  <a:ea typeface="黑体" panose="02010609060101010101" pitchFamily="49" charset="-122"/>
                  <a:cs typeface="宋体"/>
                </a:rPr>
                <a:t>到</a:t>
              </a:r>
              <a:r>
                <a:rPr sz="2000" spc="25" dirty="0">
                  <a:latin typeface="黑体" panose="02010609060101010101" pitchFamily="49" charset="-122"/>
                  <a:ea typeface="黑体" panose="02010609060101010101" pitchFamily="49" charset="-122"/>
                  <a:cs typeface="宋体"/>
                </a:rPr>
                <a:t>。</a:t>
              </a:r>
              <a:r>
                <a:rPr sz="2000" dirty="0">
                  <a:latin typeface="黑体" panose="02010609060101010101" pitchFamily="49" charset="-122"/>
                  <a:ea typeface="黑体" panose="02010609060101010101" pitchFamily="49" charset="-122"/>
                  <a:cs typeface="Times New Roman"/>
                </a:rPr>
                <a:t>DMZ</a:t>
              </a:r>
              <a:r>
                <a:rPr sz="2000" spc="10" dirty="0">
                  <a:latin typeface="黑体" panose="02010609060101010101" pitchFamily="49" charset="-122"/>
                  <a:ea typeface="黑体" panose="02010609060101010101" pitchFamily="49" charset="-122"/>
                  <a:cs typeface="宋体"/>
                </a:rPr>
                <a:t>是</a:t>
              </a:r>
              <a:r>
                <a:rPr sz="2000" spc="25" dirty="0">
                  <a:latin typeface="黑体" panose="02010609060101010101" pitchFamily="49" charset="-122"/>
                  <a:ea typeface="黑体" panose="02010609060101010101" pitchFamily="49" charset="-122"/>
                  <a:cs typeface="宋体"/>
                </a:rPr>
                <a:t>周</a:t>
              </a:r>
              <a:r>
                <a:rPr sz="2000" spc="10" dirty="0">
                  <a:latin typeface="黑体" panose="02010609060101010101" pitchFamily="49" charset="-122"/>
                  <a:ea typeface="黑体" panose="02010609060101010101" pitchFamily="49" charset="-122"/>
                  <a:cs typeface="宋体"/>
                </a:rPr>
                <a:t>边网</a:t>
              </a:r>
              <a:r>
                <a:rPr sz="2000" spc="25" dirty="0">
                  <a:latin typeface="黑体" panose="02010609060101010101" pitchFamily="49" charset="-122"/>
                  <a:ea typeface="黑体" panose="02010609060101010101" pitchFamily="49" charset="-122"/>
                  <a:cs typeface="宋体"/>
                </a:rPr>
                <a:t>络</a:t>
              </a:r>
              <a:r>
                <a:rPr sz="2000" spc="10" dirty="0">
                  <a:latin typeface="黑体" panose="02010609060101010101" pitchFamily="49" charset="-122"/>
                  <a:ea typeface="黑体" panose="02010609060101010101" pitchFamily="49" charset="-122"/>
                  <a:cs typeface="宋体"/>
                </a:rPr>
                <a:t>，位</a:t>
              </a:r>
              <a:r>
                <a:rPr sz="2000" spc="25" dirty="0">
                  <a:latin typeface="黑体" panose="02010609060101010101" pitchFamily="49" charset="-122"/>
                  <a:ea typeface="黑体" panose="02010609060101010101" pitchFamily="49" charset="-122"/>
                  <a:cs typeface="宋体"/>
                </a:rPr>
                <a:t>于</a:t>
              </a:r>
              <a:r>
                <a:rPr sz="2000" spc="10" dirty="0">
                  <a:latin typeface="黑体" panose="02010609060101010101" pitchFamily="49" charset="-122"/>
                  <a:ea typeface="黑体" panose="02010609060101010101" pitchFamily="49" charset="-122"/>
                  <a:cs typeface="宋体"/>
                </a:rPr>
                <a:t>内部网之</a:t>
              </a:r>
              <a:r>
                <a:rPr sz="2000" spc="35" dirty="0">
                  <a:latin typeface="黑体" panose="02010609060101010101" pitchFamily="49" charset="-122"/>
                  <a:ea typeface="黑体" panose="02010609060101010101" pitchFamily="49" charset="-122"/>
                  <a:cs typeface="宋体"/>
                </a:rPr>
                <a:t>外</a:t>
              </a:r>
              <a:r>
                <a:rPr sz="2000" dirty="0" smtClean="0">
                  <a:latin typeface="黑体" panose="02010609060101010101" pitchFamily="49" charset="-122"/>
                  <a:ea typeface="黑体" panose="02010609060101010101" pitchFamily="49" charset="-122"/>
                  <a:cs typeface="宋体"/>
                </a:rPr>
                <a:t>，</a:t>
              </a:r>
              <a:r>
                <a:rPr sz="2000" spc="35" dirty="0" smtClean="0">
                  <a:latin typeface="黑体" panose="02010609060101010101" pitchFamily="49" charset="-122"/>
                  <a:ea typeface="黑体" panose="02010609060101010101" pitchFamily="49" charset="-122"/>
                  <a:cs typeface="宋体"/>
                </a:rPr>
                <a:t>使</a:t>
              </a:r>
              <a:r>
                <a:rPr sz="2000" spc="25" dirty="0" smtClean="0">
                  <a:latin typeface="黑体" panose="02010609060101010101" pitchFamily="49" charset="-122"/>
                  <a:ea typeface="黑体" panose="02010609060101010101" pitchFamily="49" charset="-122"/>
                  <a:cs typeface="宋体"/>
                </a:rPr>
                <a:t>用与内</a:t>
              </a:r>
              <a:r>
                <a:rPr sz="2000" spc="35" dirty="0" smtClean="0">
                  <a:latin typeface="黑体" panose="02010609060101010101" pitchFamily="49" charset="-122"/>
                  <a:ea typeface="黑体" panose="02010609060101010101" pitchFamily="49" charset="-122"/>
                  <a:cs typeface="宋体"/>
                </a:rPr>
                <a:t>部</a:t>
              </a:r>
              <a:r>
                <a:rPr sz="2000" spc="25" dirty="0" smtClean="0">
                  <a:latin typeface="黑体" panose="02010609060101010101" pitchFamily="49" charset="-122"/>
                  <a:ea typeface="黑体" panose="02010609060101010101" pitchFamily="49" charset="-122"/>
                  <a:cs typeface="宋体"/>
                </a:rPr>
                <a:t>网</a:t>
              </a:r>
              <a:r>
                <a:rPr sz="2000" spc="35" dirty="0" smtClean="0">
                  <a:latin typeface="黑体" panose="02010609060101010101" pitchFamily="49" charset="-122"/>
                  <a:ea typeface="黑体" panose="02010609060101010101" pitchFamily="49" charset="-122"/>
                  <a:cs typeface="宋体"/>
                </a:rPr>
                <a:t>不</a:t>
              </a:r>
              <a:r>
                <a:rPr sz="2000" spc="25" dirty="0" smtClean="0">
                  <a:latin typeface="黑体" panose="02010609060101010101" pitchFamily="49" charset="-122"/>
                  <a:ea typeface="黑体" panose="02010609060101010101" pitchFamily="49" charset="-122"/>
                  <a:cs typeface="宋体"/>
                </a:rPr>
                <a:t>同的网</a:t>
              </a:r>
              <a:r>
                <a:rPr sz="2000" spc="35" dirty="0" smtClean="0">
                  <a:latin typeface="黑体" panose="02010609060101010101" pitchFamily="49" charset="-122"/>
                  <a:ea typeface="黑体" panose="02010609060101010101" pitchFamily="49" charset="-122"/>
                  <a:cs typeface="宋体"/>
                </a:rPr>
                <a:t>络</a:t>
              </a:r>
              <a:r>
                <a:rPr sz="2000" spc="25" dirty="0" smtClean="0">
                  <a:latin typeface="黑体" panose="02010609060101010101" pitchFamily="49" charset="-122"/>
                  <a:ea typeface="黑体" panose="02010609060101010101" pitchFamily="49" charset="-122"/>
                  <a:cs typeface="宋体"/>
                </a:rPr>
                <a:t>号</a:t>
              </a:r>
              <a:r>
                <a:rPr sz="2000" spc="35" dirty="0" smtClean="0">
                  <a:latin typeface="黑体" panose="02010609060101010101" pitchFamily="49" charset="-122"/>
                  <a:ea typeface="黑体" panose="02010609060101010101" pitchFamily="49" charset="-122"/>
                  <a:cs typeface="宋体"/>
                </a:rPr>
                <a:t>连</a:t>
              </a:r>
              <a:r>
                <a:rPr sz="2000" spc="25" dirty="0" smtClean="0">
                  <a:latin typeface="黑体" panose="02010609060101010101" pitchFamily="49" charset="-122"/>
                  <a:ea typeface="黑体" panose="02010609060101010101" pitchFamily="49" charset="-122"/>
                  <a:cs typeface="宋体"/>
                </a:rPr>
                <a:t>接到防</a:t>
              </a:r>
              <a:r>
                <a:rPr sz="2000" spc="35" dirty="0" smtClean="0">
                  <a:latin typeface="黑体" panose="02010609060101010101" pitchFamily="49" charset="-122"/>
                  <a:ea typeface="黑体" panose="02010609060101010101" pitchFamily="49" charset="-122"/>
                  <a:cs typeface="宋体"/>
                </a:rPr>
                <a:t>火</a:t>
              </a:r>
              <a:r>
                <a:rPr sz="2000" spc="55" dirty="0" smtClean="0">
                  <a:latin typeface="黑体" panose="02010609060101010101" pitchFamily="49" charset="-122"/>
                  <a:ea typeface="黑体" panose="02010609060101010101" pitchFamily="49" charset="-122"/>
                  <a:cs typeface="宋体"/>
                </a:rPr>
                <a:t>墙</a:t>
              </a:r>
              <a:r>
                <a:rPr sz="2000" spc="40" dirty="0">
                  <a:latin typeface="黑体" panose="02010609060101010101" pitchFamily="49" charset="-122"/>
                  <a:ea typeface="黑体" panose="02010609060101010101" pitchFamily="49" charset="-122"/>
                  <a:cs typeface="宋体"/>
                </a:rPr>
                <a:t>，</a:t>
              </a:r>
              <a:r>
                <a:rPr sz="2000" spc="25" dirty="0">
                  <a:latin typeface="黑体" panose="02010609060101010101" pitchFamily="49" charset="-122"/>
                  <a:ea typeface="黑体" panose="02010609060101010101" pitchFamily="49" charset="-122"/>
                  <a:cs typeface="宋体"/>
                </a:rPr>
                <a:t>其中部</a:t>
              </a:r>
              <a:r>
                <a:rPr sz="2000" spc="35" dirty="0">
                  <a:latin typeface="黑体" panose="02010609060101010101" pitchFamily="49" charset="-122"/>
                  <a:ea typeface="黑体" panose="02010609060101010101" pitchFamily="49" charset="-122"/>
                  <a:cs typeface="宋体"/>
                </a:rPr>
                <a:t>署了</a:t>
              </a:r>
              <a:r>
                <a:rPr sz="2000" spc="-10" dirty="0">
                  <a:latin typeface="黑体" panose="02010609060101010101" pitchFamily="49" charset="-122"/>
                  <a:ea typeface="黑体" panose="02010609060101010101" pitchFamily="49" charset="-122"/>
                  <a:cs typeface="Calibri"/>
                </a:rPr>
                <a:t>Web</a:t>
              </a:r>
              <a:r>
                <a:rPr sz="2000" spc="25" dirty="0">
                  <a:latin typeface="黑体" panose="02010609060101010101" pitchFamily="49" charset="-122"/>
                  <a:ea typeface="黑体" panose="02010609060101010101" pitchFamily="49" charset="-122"/>
                  <a:cs typeface="宋体"/>
                </a:rPr>
                <a:t>服务</a:t>
              </a:r>
              <a:r>
                <a:rPr sz="2000" spc="30" dirty="0">
                  <a:latin typeface="黑体" panose="02010609060101010101" pitchFamily="49" charset="-122"/>
                  <a:ea typeface="黑体" panose="02010609060101010101" pitchFamily="49" charset="-122"/>
                  <a:cs typeface="宋体"/>
                </a:rPr>
                <a:t>器</a:t>
              </a:r>
              <a:r>
                <a:rPr sz="2000" spc="25" dirty="0">
                  <a:latin typeface="黑体" panose="02010609060101010101" pitchFamily="49" charset="-122"/>
                  <a:ea typeface="黑体" panose="02010609060101010101" pitchFamily="49" charset="-122"/>
                  <a:cs typeface="宋体"/>
                </a:rPr>
                <a:t>、</a:t>
              </a:r>
              <a:r>
                <a:rPr sz="2000" spc="-5" dirty="0" smtClean="0">
                  <a:latin typeface="黑体" panose="02010609060101010101" pitchFamily="49" charset="-122"/>
                  <a:ea typeface="黑体" panose="02010609060101010101" pitchFamily="49" charset="-122"/>
                  <a:cs typeface="Calibri"/>
                </a:rPr>
                <a:t>ftp</a:t>
              </a:r>
              <a:r>
                <a:rPr sz="2000" spc="25" dirty="0" smtClean="0">
                  <a:latin typeface="黑体" panose="02010609060101010101" pitchFamily="49" charset="-122"/>
                  <a:ea typeface="黑体" panose="02010609060101010101" pitchFamily="49" charset="-122"/>
                  <a:cs typeface="宋体"/>
                </a:rPr>
                <a:t>服</a:t>
              </a:r>
              <a:r>
                <a:rPr sz="2000" spc="10" dirty="0" smtClean="0">
                  <a:latin typeface="黑体" panose="02010609060101010101" pitchFamily="49" charset="-122"/>
                  <a:ea typeface="黑体" panose="02010609060101010101" pitchFamily="49" charset="-122"/>
                  <a:cs typeface="宋体"/>
                </a:rPr>
                <a:t>务</a:t>
              </a:r>
              <a:r>
                <a:rPr sz="2000" spc="25" dirty="0" smtClean="0">
                  <a:latin typeface="黑体" panose="02010609060101010101" pitchFamily="49" charset="-122"/>
                  <a:ea typeface="黑体" panose="02010609060101010101" pitchFamily="49" charset="-122"/>
                  <a:cs typeface="宋体"/>
                </a:rPr>
                <a:t>器</a:t>
              </a:r>
              <a:r>
                <a:rPr sz="2000" spc="10" dirty="0">
                  <a:latin typeface="黑体" panose="02010609060101010101" pitchFamily="49" charset="-122"/>
                  <a:ea typeface="黑体" panose="02010609060101010101" pitchFamily="49" charset="-122"/>
                  <a:cs typeface="宋体"/>
                </a:rPr>
                <a:t>、</a:t>
              </a:r>
              <a:r>
                <a:rPr sz="2000" spc="25" dirty="0">
                  <a:latin typeface="黑体" panose="02010609060101010101" pitchFamily="49" charset="-122"/>
                  <a:ea typeface="黑体" panose="02010609060101010101" pitchFamily="49" charset="-122"/>
                  <a:cs typeface="宋体"/>
                </a:rPr>
                <a:t>通</a:t>
              </a:r>
              <a:r>
                <a:rPr sz="2000" spc="10" dirty="0">
                  <a:latin typeface="黑体" panose="02010609060101010101" pitchFamily="49" charset="-122"/>
                  <a:ea typeface="黑体" panose="02010609060101010101" pitchFamily="49" charset="-122"/>
                  <a:cs typeface="宋体"/>
                </a:rPr>
                <a:t>信服</a:t>
              </a:r>
              <a:r>
                <a:rPr sz="2000" spc="25" dirty="0">
                  <a:latin typeface="黑体" panose="02010609060101010101" pitchFamily="49" charset="-122"/>
                  <a:ea typeface="黑体" panose="02010609060101010101" pitchFamily="49" charset="-122"/>
                  <a:cs typeface="宋体"/>
                </a:rPr>
                <a:t>务器</a:t>
              </a:r>
              <a:r>
                <a:rPr sz="2000" spc="10" dirty="0">
                  <a:latin typeface="黑体" panose="02010609060101010101" pitchFamily="49" charset="-122"/>
                  <a:ea typeface="黑体" panose="02010609060101010101" pitchFamily="49" charset="-122"/>
                  <a:cs typeface="宋体"/>
                </a:rPr>
                <a:t>等对外提</a:t>
              </a:r>
              <a:r>
                <a:rPr sz="2000" spc="25" dirty="0">
                  <a:latin typeface="黑体" panose="02010609060101010101" pitchFamily="49" charset="-122"/>
                  <a:ea typeface="黑体" panose="02010609060101010101" pitchFamily="49" charset="-122"/>
                  <a:cs typeface="宋体"/>
                </a:rPr>
                <a:t>供</a:t>
              </a:r>
              <a:r>
                <a:rPr sz="2000" spc="10" dirty="0">
                  <a:latin typeface="黑体" panose="02010609060101010101" pitchFamily="49" charset="-122"/>
                  <a:ea typeface="黑体" panose="02010609060101010101" pitchFamily="49" charset="-122"/>
                  <a:cs typeface="宋体"/>
                </a:rPr>
                <a:t>公</a:t>
              </a:r>
              <a:r>
                <a:rPr sz="2000" spc="25" dirty="0">
                  <a:latin typeface="黑体" panose="02010609060101010101" pitchFamily="49" charset="-122"/>
                  <a:ea typeface="黑体" panose="02010609060101010101" pitchFamily="49" charset="-122"/>
                  <a:cs typeface="宋体"/>
                </a:rPr>
                <a:t>共</a:t>
              </a:r>
              <a:r>
                <a:rPr sz="2000" spc="10" dirty="0">
                  <a:latin typeface="黑体" panose="02010609060101010101" pitchFamily="49" charset="-122"/>
                  <a:ea typeface="黑体" panose="02010609060101010101" pitchFamily="49" charset="-122"/>
                  <a:cs typeface="宋体"/>
                </a:rPr>
                <a:t>服务</a:t>
              </a:r>
              <a:r>
                <a:rPr sz="2000" spc="25" dirty="0">
                  <a:latin typeface="黑体" panose="02010609060101010101" pitchFamily="49" charset="-122"/>
                  <a:ea typeface="黑体" panose="02010609060101010101" pitchFamily="49" charset="-122"/>
                  <a:cs typeface="宋体"/>
                </a:rPr>
                <a:t>。</a:t>
              </a:r>
              <a:r>
                <a:rPr sz="2000" spc="5" dirty="0">
                  <a:latin typeface="黑体" panose="02010609060101010101" pitchFamily="49" charset="-122"/>
                  <a:ea typeface="黑体" panose="02010609060101010101" pitchFamily="49" charset="-122"/>
                  <a:cs typeface="Times New Roman"/>
                </a:rPr>
                <a:t>DMZ</a:t>
              </a:r>
              <a:r>
                <a:rPr sz="2000" spc="10" dirty="0">
                  <a:latin typeface="黑体" panose="02010609060101010101" pitchFamily="49" charset="-122"/>
                  <a:ea typeface="黑体" panose="02010609060101010101" pitchFamily="49" charset="-122"/>
                  <a:cs typeface="宋体"/>
                </a:rPr>
                <a:t>隔离内</a:t>
              </a:r>
              <a:r>
                <a:rPr sz="2000" spc="25" dirty="0">
                  <a:latin typeface="黑体" panose="02010609060101010101" pitchFamily="49" charset="-122"/>
                  <a:ea typeface="黑体" panose="02010609060101010101" pitchFamily="49" charset="-122"/>
                  <a:cs typeface="宋体"/>
                </a:rPr>
                <a:t>外</a:t>
              </a:r>
              <a:r>
                <a:rPr sz="2000" spc="10" dirty="0">
                  <a:latin typeface="黑体" panose="02010609060101010101" pitchFamily="49" charset="-122"/>
                  <a:ea typeface="黑体" panose="02010609060101010101" pitchFamily="49" charset="-122"/>
                  <a:cs typeface="宋体"/>
                </a:rPr>
                <a:t>网</a:t>
              </a:r>
              <a:r>
                <a:rPr sz="2000" spc="25" dirty="0">
                  <a:latin typeface="黑体" panose="02010609060101010101" pitchFamily="49" charset="-122"/>
                  <a:ea typeface="黑体" panose="02010609060101010101" pitchFamily="49" charset="-122"/>
                  <a:cs typeface="宋体"/>
                </a:rPr>
                <a:t>络</a:t>
              </a:r>
              <a:r>
                <a:rPr sz="2000" spc="10" dirty="0">
                  <a:latin typeface="黑体" panose="02010609060101010101" pitchFamily="49" charset="-122"/>
                  <a:ea typeface="黑体" panose="02010609060101010101" pitchFamily="49" charset="-122"/>
                  <a:cs typeface="宋体"/>
                </a:rPr>
                <a:t>，</a:t>
              </a:r>
              <a:r>
                <a:rPr sz="2000" spc="10" dirty="0" smtClean="0">
                  <a:latin typeface="黑体" panose="02010609060101010101" pitchFamily="49" charset="-122"/>
                  <a:ea typeface="黑体" panose="02010609060101010101" pitchFamily="49" charset="-122"/>
                  <a:cs typeface="宋体"/>
                </a:rPr>
                <a:t>并</a:t>
              </a:r>
              <a:r>
                <a:rPr sz="2000" spc="25" dirty="0" smtClean="0">
                  <a:latin typeface="黑体" panose="02010609060101010101" pitchFamily="49" charset="-122"/>
                  <a:ea typeface="黑体" panose="02010609060101010101" pitchFamily="49" charset="-122"/>
                  <a:cs typeface="宋体"/>
                </a:rPr>
                <a:t>为</a:t>
              </a:r>
              <a:r>
                <a:rPr sz="2000" dirty="0" smtClean="0">
                  <a:latin typeface="黑体" panose="02010609060101010101" pitchFamily="49" charset="-122"/>
                  <a:ea typeface="黑体" panose="02010609060101010101" pitchFamily="49" charset="-122"/>
                  <a:cs typeface="宋体"/>
                </a:rPr>
                <a:t>内外网之间的通信起到缓</a:t>
              </a:r>
              <a:r>
                <a:rPr sz="2000" spc="-15" dirty="0" smtClean="0">
                  <a:latin typeface="黑体" panose="02010609060101010101" pitchFamily="49" charset="-122"/>
                  <a:ea typeface="黑体" panose="02010609060101010101" pitchFamily="49" charset="-122"/>
                  <a:cs typeface="宋体"/>
                </a:rPr>
                <a:t>冲</a:t>
              </a:r>
              <a:r>
                <a:rPr sz="2000" dirty="0" smtClean="0">
                  <a:latin typeface="黑体" panose="02010609060101010101" pitchFamily="49" charset="-122"/>
                  <a:ea typeface="黑体" panose="02010609060101010101" pitchFamily="49" charset="-122"/>
                  <a:cs typeface="宋体"/>
                </a:rPr>
                <a:t>作用</a:t>
              </a:r>
              <a:r>
                <a:rPr sz="2000" dirty="0">
                  <a:latin typeface="黑体" panose="02010609060101010101" pitchFamily="49" charset="-122"/>
                  <a:ea typeface="黑体" panose="02010609060101010101" pitchFamily="49" charset="-122"/>
                  <a:cs typeface="宋体"/>
                </a:rPr>
                <a:t>。</a:t>
              </a:r>
            </a:p>
          </p:txBody>
        </p:sp>
      </p:grpSp>
      <p:grpSp>
        <p:nvGrpSpPr>
          <p:cNvPr id="402" name="组合 401">
            <a:extLst>
              <a:ext uri="{FF2B5EF4-FFF2-40B4-BE49-F238E27FC236}">
                <a16:creationId xmlns:a16="http://schemas.microsoft.com/office/drawing/2014/main" id="{94FACF2C-E8EA-4EBB-A5F5-624C5A2029E3}"/>
              </a:ext>
            </a:extLst>
          </p:cNvPr>
          <p:cNvGrpSpPr/>
          <p:nvPr/>
        </p:nvGrpSpPr>
        <p:grpSpPr>
          <a:xfrm>
            <a:off x="1" y="291242"/>
            <a:ext cx="12191999" cy="461665"/>
            <a:chOff x="0" y="202539"/>
            <a:chExt cx="12191999" cy="461665"/>
          </a:xfrm>
        </p:grpSpPr>
        <p:sp>
          <p:nvSpPr>
            <p:cNvPr id="403" name="矩形 402">
              <a:extLst>
                <a:ext uri="{FF2B5EF4-FFF2-40B4-BE49-F238E27FC236}">
                  <a16:creationId xmlns:a16="http://schemas.microsoft.com/office/drawing/2014/main" id="{F9A61405-0682-4602-BF60-F734C8C97EA0}"/>
                </a:ext>
              </a:extLst>
            </p:cNvPr>
            <p:cNvSpPr/>
            <p:nvPr/>
          </p:nvSpPr>
          <p:spPr>
            <a:xfrm>
              <a:off x="3336553" y="247949"/>
              <a:ext cx="885544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TextBox 27">
              <a:extLst>
                <a:ext uri="{FF2B5EF4-FFF2-40B4-BE49-F238E27FC236}">
                  <a16:creationId xmlns:a16="http://schemas.microsoft.com/office/drawing/2014/main" id="{A14467AD-D84F-4CF0-9B77-D33FECC89748}"/>
                </a:ext>
              </a:extLst>
            </p:cNvPr>
            <p:cNvSpPr txBox="1"/>
            <p:nvPr/>
          </p:nvSpPr>
          <p:spPr>
            <a:xfrm>
              <a:off x="805678" y="202539"/>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防火墙的位置</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405" name="矩形 40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9" name="灯片编号占位符 398"/>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11</a:t>
            </a:fld>
            <a:endParaRPr lang="en-US" altLang="zh-CN" dirty="0"/>
          </a:p>
        </p:txBody>
      </p:sp>
    </p:spTree>
    <p:extLst>
      <p:ext uri="{BB962C8B-B14F-4D97-AF65-F5344CB8AC3E}">
        <p14:creationId xmlns:p14="http://schemas.microsoft.com/office/powerpoint/2010/main" val="63200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3187" y="1196341"/>
            <a:ext cx="10788237" cy="535941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smtClean="0"/>
              <a:t>防火墙本质上就是一种能够限制网络访问的设备或软件</a:t>
            </a:r>
            <a:r>
              <a:rPr dirty="0"/>
              <a:t>。它可以是一个硬件的“盒子”，</a:t>
            </a:r>
            <a:r>
              <a:rPr dirty="0" err="1" smtClean="0"/>
              <a:t>也可以是计算机和网络设备中的一个</a:t>
            </a:r>
            <a:r>
              <a:rPr dirty="0" err="1"/>
              <a:t>“软件”模块</a:t>
            </a:r>
            <a:r>
              <a:rPr dirty="0" smtClean="0"/>
              <a:t>。</a:t>
            </a:r>
            <a:endParaRPr lang="en-US" dirty="0" smtClean="0"/>
          </a:p>
          <a:p>
            <a:r>
              <a:rPr dirty="0" err="1" smtClean="0"/>
              <a:t>许多网络设备均含有简单的防火墙功能</a:t>
            </a:r>
            <a:r>
              <a:rPr dirty="0" err="1"/>
              <a:t>，如路由器、</a:t>
            </a:r>
            <a:r>
              <a:rPr dirty="0" err="1" smtClean="0"/>
              <a:t>调制解调器</a:t>
            </a:r>
            <a:r>
              <a:rPr dirty="0" err="1"/>
              <a:t>、无线基站、IP交换机等</a:t>
            </a:r>
            <a:r>
              <a:rPr dirty="0"/>
              <a:t>。</a:t>
            </a:r>
          </a:p>
          <a:p>
            <a:r>
              <a:rPr dirty="0" err="1" smtClean="0"/>
              <a:t>现代操作系统中也含有软件防火墙：Windows系统和</a:t>
            </a:r>
            <a:r>
              <a:rPr dirty="0" err="1"/>
              <a:t>Linux系统均自带了软件防火墙，</a:t>
            </a:r>
            <a:r>
              <a:rPr dirty="0" err="1" smtClean="0"/>
              <a:t>可以通过策略</a:t>
            </a:r>
            <a:r>
              <a:rPr dirty="0"/>
              <a:t>(或规则)定制相关的功能。</a:t>
            </a: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7" name="矩形 6">
              <a:extLst>
                <a:ext uri="{FF2B5EF4-FFF2-40B4-BE49-F238E27FC236}">
                  <a16:creationId xmlns:a16="http://schemas.microsoft.com/office/drawing/2014/main" id="{F9A61405-0682-4602-BF60-F734C8C97EA0}"/>
                </a:ext>
              </a:extLst>
            </p:cNvPr>
            <p:cNvSpPr/>
            <p:nvPr/>
          </p:nvSpPr>
          <p:spPr>
            <a:xfrm>
              <a:off x="3858565" y="247949"/>
              <a:ext cx="833343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a:extLst>
                <a:ext uri="{FF2B5EF4-FFF2-40B4-BE49-F238E27FC236}">
                  <a16:creationId xmlns:a16="http://schemas.microsoft.com/office/drawing/2014/main" id="{A14467AD-D84F-4CF0-9B77-D33FECC89748}"/>
                </a:ext>
              </a:extLst>
            </p:cNvPr>
            <p:cNvSpPr txBox="1"/>
            <p:nvPr/>
          </p:nvSpPr>
          <p:spPr>
            <a:xfrm>
              <a:off x="797020" y="206393"/>
              <a:ext cx="2877711"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防火墙技术现状</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12</a:t>
            </a:fld>
            <a:endParaRPr lang="en-US" altLang="zh-CN" dirty="0"/>
          </a:p>
        </p:txBody>
      </p:sp>
    </p:spTree>
    <p:extLst>
      <p:ext uri="{BB962C8B-B14F-4D97-AF65-F5344CB8AC3E}">
        <p14:creationId xmlns:p14="http://schemas.microsoft.com/office/powerpoint/2010/main" val="196451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3187" y="1110616"/>
            <a:ext cx="10788237" cy="535941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防火墙技术</a:t>
            </a:r>
            <a:r>
              <a:rPr lang="zh-CN" altLang="en-US" dirty="0">
                <a:solidFill>
                  <a:srgbClr val="C00000"/>
                </a:solidFill>
              </a:rPr>
              <a:t>已经非常成熟</a:t>
            </a:r>
          </a:p>
          <a:p>
            <a:pPr lvl="1"/>
            <a:r>
              <a:rPr lang="zh-CN" altLang="en-US" sz="2000" dirty="0" smtClean="0"/>
              <a:t>防火墙</a:t>
            </a:r>
            <a:r>
              <a:rPr lang="zh-CN" altLang="en-US" sz="2000" dirty="0"/>
              <a:t>是</a:t>
            </a:r>
            <a:r>
              <a:rPr lang="zh-CN" altLang="en-US" sz="2000" dirty="0">
                <a:solidFill>
                  <a:srgbClr val="C00000"/>
                </a:solidFill>
              </a:rPr>
              <a:t>最早出现</a:t>
            </a:r>
            <a:r>
              <a:rPr lang="zh-CN" altLang="en-US" sz="2000" dirty="0"/>
              <a:t>的</a:t>
            </a:r>
            <a:r>
              <a:rPr lang="en-US" altLang="zh-CN" sz="2000" dirty="0"/>
              <a:t>Internet</a:t>
            </a:r>
            <a:r>
              <a:rPr lang="zh-CN" altLang="en-US" sz="2000" dirty="0"/>
              <a:t>安全防护产品，</a:t>
            </a:r>
            <a:r>
              <a:rPr lang="zh-CN" altLang="en-US" sz="2000" dirty="0" smtClean="0"/>
              <a:t>其技术</a:t>
            </a:r>
            <a:r>
              <a:rPr lang="zh-CN" altLang="en-US" sz="2000" dirty="0"/>
              <a:t>已经非常成熟，有众多的厂商生产和销售</a:t>
            </a:r>
            <a:r>
              <a:rPr lang="zh-CN" altLang="en-US" sz="2000" dirty="0" smtClean="0"/>
              <a:t>专业</a:t>
            </a:r>
            <a:r>
              <a:rPr lang="zh-CN" altLang="en-US" sz="2000" dirty="0"/>
              <a:t>的防火墙</a:t>
            </a:r>
            <a:r>
              <a:rPr lang="zh-CN" altLang="en-US" sz="2000" dirty="0" smtClean="0"/>
              <a:t>。</a:t>
            </a:r>
            <a:endParaRPr lang="en-US" altLang="zh-CN" sz="2000" dirty="0" smtClean="0"/>
          </a:p>
          <a:p>
            <a:pPr lvl="1"/>
            <a:r>
              <a:rPr lang="zh-CN" altLang="en-US" sz="2000" dirty="0" smtClean="0"/>
              <a:t>目前市场</a:t>
            </a:r>
            <a:r>
              <a:rPr lang="zh-CN" altLang="en-US" sz="2000" dirty="0"/>
              <a:t>上销售的防火墙的</a:t>
            </a:r>
            <a:r>
              <a:rPr lang="zh-CN" altLang="en-US" sz="2000" dirty="0" smtClean="0"/>
              <a:t>质量都</a:t>
            </a:r>
            <a:r>
              <a:rPr lang="zh-CN" altLang="en-US" sz="2000" dirty="0"/>
              <a:t>非常高，其</a:t>
            </a:r>
            <a:r>
              <a:rPr lang="zh-CN" altLang="en-US" sz="2000" dirty="0">
                <a:solidFill>
                  <a:srgbClr val="C00000"/>
                </a:solidFill>
              </a:rPr>
              <a:t>区别主要在于</a:t>
            </a:r>
            <a:r>
              <a:rPr lang="zh-CN" altLang="en-US" sz="2000" dirty="0"/>
              <a:t>防火墙的</a:t>
            </a:r>
            <a:r>
              <a:rPr lang="zh-CN" altLang="en-US" sz="2000" dirty="0">
                <a:solidFill>
                  <a:srgbClr val="C00000"/>
                </a:solidFill>
              </a:rPr>
              <a:t>吞吐量</a:t>
            </a:r>
            <a:r>
              <a:rPr lang="zh-CN" altLang="en-US" sz="2000" dirty="0" smtClean="0"/>
              <a:t>以及</a:t>
            </a:r>
            <a:r>
              <a:rPr lang="zh-CN" altLang="en-US" sz="2000" dirty="0" smtClean="0">
                <a:solidFill>
                  <a:srgbClr val="C00000"/>
                </a:solidFill>
              </a:rPr>
              <a:t>售后服务</a:t>
            </a:r>
            <a:r>
              <a:rPr lang="zh-CN" altLang="en-US" sz="2000" dirty="0"/>
              <a:t>的保障</a:t>
            </a:r>
            <a:r>
              <a:rPr lang="zh-CN" altLang="en-US" sz="2000" dirty="0" smtClean="0"/>
              <a:t>。</a:t>
            </a:r>
            <a:endParaRPr lang="en-US" altLang="zh-CN" sz="2000" dirty="0" smtClean="0"/>
          </a:p>
          <a:p>
            <a:pPr lvl="1"/>
            <a:r>
              <a:rPr lang="zh-CN" altLang="en-US" sz="2000" dirty="0" smtClean="0"/>
              <a:t>对</a:t>
            </a:r>
            <a:r>
              <a:rPr lang="zh-CN" altLang="en-US" sz="2000" dirty="0"/>
              <a:t>个人用户而言，一般用</a:t>
            </a:r>
            <a:r>
              <a:rPr lang="zh-CN" altLang="en-US" sz="2000" dirty="0" smtClean="0"/>
              <a:t>操作系统</a:t>
            </a:r>
            <a:r>
              <a:rPr lang="zh-CN" altLang="en-US" sz="2000" dirty="0"/>
              <a:t>自带的</a:t>
            </a:r>
            <a:r>
              <a:rPr lang="zh-CN" altLang="en-US" sz="2000" dirty="0" smtClean="0"/>
              <a:t>防</a:t>
            </a:r>
            <a:r>
              <a:rPr lang="zh-CN" altLang="en-US" sz="2000" dirty="0"/>
              <a:t>火</a:t>
            </a:r>
            <a:r>
              <a:rPr lang="zh-CN" altLang="en-US" sz="2000" dirty="0" smtClean="0"/>
              <a:t>墙</a:t>
            </a:r>
            <a:r>
              <a:rPr lang="zh-CN" altLang="en-US" sz="2000" dirty="0"/>
              <a:t>或启用杀毒软件中的</a:t>
            </a:r>
            <a:r>
              <a:rPr lang="zh-CN" altLang="en-US" sz="2000" dirty="0" smtClean="0"/>
              <a:t>防火墙（如腾</a:t>
            </a:r>
            <a:r>
              <a:rPr lang="zh-CN" altLang="en-US" sz="2000" dirty="0"/>
              <a:t>讯电脑管家、</a:t>
            </a:r>
            <a:r>
              <a:rPr lang="en-US" altLang="zh-CN" sz="2000" dirty="0"/>
              <a:t>360</a:t>
            </a:r>
            <a:r>
              <a:rPr lang="zh-CN" altLang="en-US" sz="2000" dirty="0"/>
              <a:t>安全软件</a:t>
            </a:r>
            <a:r>
              <a:rPr lang="zh-CN" altLang="en-US" sz="2000" dirty="0" smtClean="0"/>
              <a:t>等均</a:t>
            </a:r>
            <a:r>
              <a:rPr lang="zh-CN" altLang="en-US" sz="2000" dirty="0"/>
              <a:t>提供了个人防火墙功能）。</a:t>
            </a:r>
          </a:p>
          <a:p>
            <a:pPr lvl="1"/>
            <a:r>
              <a:rPr lang="zh-CN" altLang="en-US" sz="2000" dirty="0"/>
              <a:t>对于企业用户而言，购买专业的防火墙是比较</a:t>
            </a:r>
            <a:r>
              <a:rPr lang="zh-CN" altLang="en-US" sz="2000" dirty="0" smtClean="0"/>
              <a:t>好的选择：</a:t>
            </a:r>
            <a:endParaRPr lang="en-US" altLang="zh-CN" sz="2000" dirty="0" smtClean="0"/>
          </a:p>
          <a:p>
            <a:pPr lvl="2"/>
            <a:r>
              <a:rPr lang="zh-CN" altLang="en-US" dirty="0" smtClean="0"/>
              <a:t>第一， </a:t>
            </a:r>
            <a:r>
              <a:rPr lang="zh-CN" altLang="en-US" dirty="0"/>
              <a:t>防火墙厂商提供的接口会更多、更全</a:t>
            </a:r>
            <a:r>
              <a:rPr lang="zh-CN" altLang="en-US" dirty="0" smtClean="0"/>
              <a:t>；</a:t>
            </a:r>
            <a:endParaRPr lang="en-US" altLang="zh-CN" dirty="0" smtClean="0"/>
          </a:p>
          <a:p>
            <a:pPr lvl="2"/>
            <a:r>
              <a:rPr lang="zh-CN" altLang="en-US" dirty="0" smtClean="0"/>
              <a:t>第二</a:t>
            </a:r>
            <a:r>
              <a:rPr lang="zh-CN" altLang="en-US" dirty="0"/>
              <a:t>，</a:t>
            </a:r>
            <a:r>
              <a:rPr lang="zh-CN" altLang="en-US" dirty="0" smtClean="0"/>
              <a:t>过滤</a:t>
            </a:r>
            <a:r>
              <a:rPr lang="zh-CN" altLang="en-US" dirty="0"/>
              <a:t>深度可以定制，甚至可以达到应用级的深度</a:t>
            </a:r>
            <a:r>
              <a:rPr lang="zh-CN" altLang="en-US" dirty="0" smtClean="0"/>
              <a:t>过滤；</a:t>
            </a:r>
            <a:endParaRPr lang="en-US" altLang="zh-CN" dirty="0" smtClean="0"/>
          </a:p>
          <a:p>
            <a:pPr lvl="2"/>
            <a:r>
              <a:rPr lang="zh-CN" altLang="en-US" dirty="0" smtClean="0"/>
              <a:t>第三</a:t>
            </a:r>
            <a:r>
              <a:rPr lang="zh-CN" altLang="en-US" dirty="0"/>
              <a:t>，可以获得厂商提供的技术支持服务。</a:t>
            </a: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1" y="295096"/>
            <a:ext cx="12191999" cy="461665"/>
            <a:chOff x="0" y="206393"/>
            <a:chExt cx="12191999" cy="461665"/>
          </a:xfrm>
        </p:grpSpPr>
        <p:sp>
          <p:nvSpPr>
            <p:cNvPr id="7" name="矩形 6">
              <a:extLst>
                <a:ext uri="{FF2B5EF4-FFF2-40B4-BE49-F238E27FC236}">
                  <a16:creationId xmlns:a16="http://schemas.microsoft.com/office/drawing/2014/main" id="{F9A61405-0682-4602-BF60-F734C8C97EA0}"/>
                </a:ext>
              </a:extLst>
            </p:cNvPr>
            <p:cNvSpPr/>
            <p:nvPr/>
          </p:nvSpPr>
          <p:spPr>
            <a:xfrm>
              <a:off x="3537019" y="247949"/>
              <a:ext cx="865498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a:extLst>
                <a:ext uri="{FF2B5EF4-FFF2-40B4-BE49-F238E27FC236}">
                  <a16:creationId xmlns:a16="http://schemas.microsoft.com/office/drawing/2014/main" id="{A14467AD-D84F-4CF0-9B77-D33FECC89748}"/>
                </a:ext>
              </a:extLst>
            </p:cNvPr>
            <p:cNvSpPr txBox="1"/>
            <p:nvPr/>
          </p:nvSpPr>
          <p:spPr>
            <a:xfrm>
              <a:off x="613186" y="206393"/>
              <a:ext cx="2877711"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防火墙技术现状</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13</a:t>
            </a:fld>
            <a:endParaRPr lang="en-US" altLang="zh-CN" dirty="0"/>
          </a:p>
        </p:txBody>
      </p:sp>
    </p:spTree>
    <p:extLst>
      <p:ext uri="{BB962C8B-B14F-4D97-AF65-F5344CB8AC3E}">
        <p14:creationId xmlns:p14="http://schemas.microsoft.com/office/powerpoint/2010/main" val="210015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168587" y="2741252"/>
            <a:ext cx="6601809" cy="325613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375774" y="954717"/>
            <a:ext cx="6601809" cy="67485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2084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3186" y="1338128"/>
            <a:ext cx="5275549" cy="4721479"/>
          </a:xfrm>
        </p:spPr>
        <p:txBody>
          <a:bodyPr vert="horz" lIns="91440" tIns="45720" rIns="91440" bIns="45720" rtlCol="0">
            <a:normAutofit/>
          </a:bodyPr>
          <a:lstStyle/>
          <a:p>
            <a:pPr marL="358775" indent="-358775" algn="just">
              <a:lnSpc>
                <a:spcPct val="130000"/>
              </a:lnSpc>
              <a:buSzPct val="110000"/>
            </a:pPr>
            <a:r>
              <a:rPr lang="zh-CN" altLang="en-US" dirty="0">
                <a:latin typeface="Times New Roman" panose="02020603050405020304" pitchFamily="18" charset="0"/>
                <a:ea typeface="黑体" panose="02010609060101010101" pitchFamily="49" charset="-122"/>
              </a:rPr>
              <a:t>防火墙是一种</a:t>
            </a:r>
            <a:r>
              <a:rPr lang="zh-CN" altLang="en-US" dirty="0">
                <a:solidFill>
                  <a:srgbClr val="C00000"/>
                </a:solidFill>
                <a:latin typeface="Times New Roman" panose="02020603050405020304" pitchFamily="18" charset="0"/>
                <a:ea typeface="黑体" panose="02010609060101010101" pitchFamily="49" charset="-122"/>
              </a:rPr>
              <a:t>高级访问控制设备</a:t>
            </a:r>
            <a:r>
              <a:rPr lang="zh-CN" altLang="en-US" dirty="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是位于</a:t>
            </a:r>
            <a:r>
              <a:rPr lang="zh-CN" altLang="en-US" dirty="0">
                <a:latin typeface="Times New Roman" panose="02020603050405020304" pitchFamily="18" charset="0"/>
                <a:ea typeface="黑体" panose="02010609060101010101" pitchFamily="49" charset="-122"/>
              </a:rPr>
              <a:t>不同网络安全域之间的一系列部件的</a:t>
            </a:r>
            <a:r>
              <a:rPr lang="zh-CN" altLang="en-US" dirty="0" smtClean="0">
                <a:latin typeface="Times New Roman" panose="02020603050405020304" pitchFamily="18" charset="0"/>
                <a:ea typeface="黑体" panose="02010609060101010101" pitchFamily="49" charset="-122"/>
              </a:rPr>
              <a:t>组合；</a:t>
            </a:r>
            <a:endParaRPr lang="en-US" altLang="zh-CN" dirty="0" smtClean="0">
              <a:latin typeface="Times New Roman" panose="02020603050405020304" pitchFamily="18" charset="0"/>
              <a:ea typeface="黑体" panose="02010609060101010101" pitchFamily="49" charset="-122"/>
            </a:endParaRPr>
          </a:p>
          <a:p>
            <a:pPr marL="358775" indent="-358775" algn="just">
              <a:lnSpc>
                <a:spcPct val="130000"/>
              </a:lnSpc>
              <a:buSzPct val="110000"/>
            </a:pPr>
            <a:r>
              <a:rPr lang="zh-CN" altLang="en-US" dirty="0" smtClean="0">
                <a:latin typeface="Times New Roman" panose="02020603050405020304" pitchFamily="18" charset="0"/>
                <a:ea typeface="黑体" panose="02010609060101010101" pitchFamily="49" charset="-122"/>
              </a:rPr>
              <a:t>是</a:t>
            </a:r>
            <a:r>
              <a:rPr lang="zh-CN" altLang="en-US" dirty="0">
                <a:latin typeface="Times New Roman" panose="02020603050405020304" pitchFamily="18" charset="0"/>
                <a:ea typeface="黑体" panose="02010609060101010101" pitchFamily="49" charset="-122"/>
              </a:rPr>
              <a:t>不同网络安全域间通信流的</a:t>
            </a:r>
            <a:r>
              <a:rPr lang="zh-CN" altLang="en-US" dirty="0">
                <a:solidFill>
                  <a:srgbClr val="C00000"/>
                </a:solidFill>
                <a:latin typeface="Times New Roman" panose="02020603050405020304" pitchFamily="18" charset="0"/>
                <a:ea typeface="黑体" panose="02010609060101010101" pitchFamily="49" charset="-122"/>
              </a:rPr>
              <a:t>唯一</a:t>
            </a:r>
            <a:r>
              <a:rPr lang="zh-CN" altLang="en-US" dirty="0" smtClean="0">
                <a:solidFill>
                  <a:srgbClr val="C00000"/>
                </a:solidFill>
                <a:latin typeface="Times New Roman" panose="02020603050405020304" pitchFamily="18" charset="0"/>
                <a:ea typeface="黑体" panose="02010609060101010101" pitchFamily="49" charset="-122"/>
              </a:rPr>
              <a:t>通道，</a:t>
            </a:r>
            <a:r>
              <a:rPr lang="zh-CN" altLang="en-US" dirty="0" smtClean="0">
                <a:latin typeface="Times New Roman" panose="02020603050405020304" pitchFamily="18" charset="0"/>
                <a:ea typeface="黑体" panose="02010609060101010101" pitchFamily="49" charset="-122"/>
              </a:rPr>
              <a:t>能</a:t>
            </a:r>
            <a:r>
              <a:rPr lang="zh-CN" altLang="en-US" dirty="0">
                <a:latin typeface="Times New Roman" panose="02020603050405020304" pitchFamily="18" charset="0"/>
                <a:ea typeface="黑体" panose="02010609060101010101" pitchFamily="49" charset="-122"/>
              </a:rPr>
              <a:t>根据企业有关安全政策</a:t>
            </a:r>
            <a:r>
              <a:rPr lang="zh-CN" altLang="en-US" dirty="0" smtClean="0">
                <a:solidFill>
                  <a:srgbClr val="C00000"/>
                </a:solidFill>
                <a:latin typeface="Times New Roman" panose="02020603050405020304" pitchFamily="18" charset="0"/>
                <a:ea typeface="黑体" panose="02010609060101010101" pitchFamily="49" charset="-122"/>
              </a:rPr>
              <a:t>控制进出</a:t>
            </a:r>
            <a:r>
              <a:rPr lang="zh-CN" altLang="en-US" dirty="0">
                <a:solidFill>
                  <a:srgbClr val="C00000"/>
                </a:solidFill>
                <a:latin typeface="Times New Roman" panose="02020603050405020304" pitchFamily="18" charset="0"/>
                <a:ea typeface="黑体" panose="02010609060101010101" pitchFamily="49" charset="-122"/>
              </a:rPr>
              <a:t>网络的访问行为</a:t>
            </a:r>
            <a:r>
              <a:rPr lang="zh-CN" altLang="en-US" dirty="0">
                <a:latin typeface="Times New Roman" panose="02020603050405020304" pitchFamily="18" charset="0"/>
                <a:ea typeface="黑体" panose="02010609060101010101" pitchFamily="49" charset="-122"/>
              </a:rPr>
              <a:t>。</a:t>
            </a:r>
          </a:p>
          <a:p>
            <a:pPr marL="358775" indent="-358775" algn="just">
              <a:lnSpc>
                <a:spcPct val="130000"/>
              </a:lnSpc>
              <a:buSzPct val="110000"/>
            </a:pPr>
            <a:endParaRPr lang="zh-CN" altLang="en-US" dirty="0">
              <a:latin typeface="Times New Roman" panose="02020603050405020304" pitchFamily="18" charset="0"/>
              <a:ea typeface="黑体" panose="02010609060101010101" pitchFamily="49" charset="-122"/>
            </a:endParaRPr>
          </a:p>
        </p:txBody>
      </p:sp>
      <p:pic>
        <p:nvPicPr>
          <p:cNvPr id="122" name="图片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781" y="1822520"/>
            <a:ext cx="4541914" cy="4237087"/>
          </a:xfrm>
          <a:prstGeom prst="rect">
            <a:avLst/>
          </a:prstGeom>
        </p:spPr>
      </p:pic>
      <p:grpSp>
        <p:nvGrpSpPr>
          <p:cNvPr id="124" name="组合 123">
            <a:extLst>
              <a:ext uri="{FF2B5EF4-FFF2-40B4-BE49-F238E27FC236}">
                <a16:creationId xmlns:a16="http://schemas.microsoft.com/office/drawing/2014/main" id="{94FACF2C-E8EA-4EBB-A5F5-624C5A2029E3}"/>
              </a:ext>
            </a:extLst>
          </p:cNvPr>
          <p:cNvGrpSpPr/>
          <p:nvPr/>
        </p:nvGrpSpPr>
        <p:grpSpPr>
          <a:xfrm>
            <a:off x="0" y="306507"/>
            <a:ext cx="12191998" cy="378554"/>
            <a:chOff x="0" y="247949"/>
            <a:chExt cx="12191998" cy="378554"/>
          </a:xfrm>
        </p:grpSpPr>
        <p:sp>
          <p:nvSpPr>
            <p:cNvPr id="132" name="矩形 131">
              <a:extLst>
                <a:ext uri="{FF2B5EF4-FFF2-40B4-BE49-F238E27FC236}">
                  <a16:creationId xmlns:a16="http://schemas.microsoft.com/office/drawing/2014/main" id="{F9A61405-0682-4602-BF60-F734C8C97EA0}"/>
                </a:ext>
              </a:extLst>
            </p:cNvPr>
            <p:cNvSpPr/>
            <p:nvPr/>
          </p:nvSpPr>
          <p:spPr>
            <a:xfrm>
              <a:off x="3346101" y="247949"/>
              <a:ext cx="8845897"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a:spLocks noGrp="1"/>
          </p:cNvSpPr>
          <p:nvPr>
            <p:ph type="title"/>
          </p:nvPr>
        </p:nvSpPr>
        <p:spPr>
          <a:xfrm>
            <a:off x="703621" y="306507"/>
            <a:ext cx="4444016" cy="378554"/>
          </a:xfrm>
        </p:spPr>
        <p:txBody>
          <a:bodyPr>
            <a:noAutofit/>
          </a:bodyPr>
          <a:lstStyle/>
          <a:p>
            <a:r>
              <a:rPr lang="zh-CN" altLang="en-US" sz="2400" spc="500" dirty="0" smtClean="0">
                <a:solidFill>
                  <a:schemeClr val="accent1">
                    <a:lumMod val="50000"/>
                  </a:schemeClr>
                </a:solidFill>
                <a:latin typeface="微软雅黑" panose="020B0503020204020204" pitchFamily="34" charset="-122"/>
                <a:ea typeface="微软雅黑" panose="020B0503020204020204" pitchFamily="34" charset="-122"/>
              </a:rPr>
              <a:t>防火墙的功能</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EA87A5-C354-45BF-A983-379C10D2C638}" type="slidenum">
              <a:rPr lang="zh-CN" altLang="en-US" smtClean="0"/>
              <a:t>15</a:t>
            </a:fld>
            <a:endParaRPr lang="zh-CN" altLang="en-US"/>
          </a:p>
        </p:txBody>
      </p:sp>
    </p:spTree>
    <p:extLst>
      <p:ext uri="{BB962C8B-B14F-4D97-AF65-F5344CB8AC3E}">
        <p14:creationId xmlns:p14="http://schemas.microsoft.com/office/powerpoint/2010/main" val="301023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78453" y="1276351"/>
            <a:ext cx="10775372" cy="4648962"/>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具体来说，防火墙</a:t>
            </a:r>
            <a:r>
              <a:rPr lang="zh-CN" altLang="en-US" dirty="0"/>
              <a:t>具有以下几个方面的功能</a:t>
            </a:r>
            <a:r>
              <a:rPr lang="zh-CN" altLang="en-US" dirty="0">
                <a:solidFill>
                  <a:srgbClr val="C00000"/>
                </a:solidFill>
              </a:rPr>
              <a:t>：</a:t>
            </a:r>
          </a:p>
          <a:p>
            <a:r>
              <a:rPr lang="en-US" altLang="zh-CN" dirty="0">
                <a:solidFill>
                  <a:srgbClr val="C00000"/>
                </a:solidFill>
              </a:rPr>
              <a:t>(1) </a:t>
            </a:r>
            <a:r>
              <a:rPr lang="zh-CN" altLang="en-US" dirty="0">
                <a:solidFill>
                  <a:srgbClr val="C00000"/>
                </a:solidFill>
              </a:rPr>
              <a:t>访问控制功能</a:t>
            </a:r>
            <a:endParaRPr lang="en-US" dirty="0">
              <a:solidFill>
                <a:srgbClr val="C00000"/>
              </a:solidFill>
            </a:endParaRPr>
          </a:p>
          <a:p>
            <a:pPr lvl="1"/>
            <a:r>
              <a:rPr dirty="0" err="1"/>
              <a:t>这是防火墙</a:t>
            </a:r>
            <a:r>
              <a:rPr dirty="0" err="1">
                <a:solidFill>
                  <a:srgbClr val="C00000"/>
                </a:solidFill>
              </a:rPr>
              <a:t>最基本和最重要</a:t>
            </a:r>
            <a:r>
              <a:rPr dirty="0" err="1"/>
              <a:t>的功能，</a:t>
            </a:r>
            <a:r>
              <a:rPr dirty="0" err="1" smtClean="0"/>
              <a:t>通过</a:t>
            </a:r>
            <a:r>
              <a:rPr dirty="0" err="1" smtClean="0">
                <a:solidFill>
                  <a:srgbClr val="C00000"/>
                </a:solidFill>
              </a:rPr>
              <a:t>禁止或允许特定用户访问特定资源</a:t>
            </a:r>
            <a:r>
              <a:rPr dirty="0" err="1"/>
              <a:t>，</a:t>
            </a:r>
            <a:r>
              <a:rPr dirty="0" err="1" smtClean="0"/>
              <a:t>保护内部网络的资源和数据</a:t>
            </a:r>
            <a:r>
              <a:rPr dirty="0"/>
              <a:t>。</a:t>
            </a:r>
          </a:p>
          <a:p>
            <a:pPr lvl="1"/>
            <a:r>
              <a:rPr dirty="0"/>
              <a:t>防火墙配置在企业网络与Internet的连接处，</a:t>
            </a:r>
            <a:r>
              <a:rPr dirty="0" smtClean="0">
                <a:solidFill>
                  <a:srgbClr val="C00000"/>
                </a:solidFill>
              </a:rPr>
              <a:t>是任何信息进出网络的必经之处</a:t>
            </a:r>
            <a:r>
              <a:rPr dirty="0"/>
              <a:t>，</a:t>
            </a:r>
            <a:r>
              <a:rPr dirty="0" smtClean="0"/>
              <a:t>它保护的是整个企业网络</a:t>
            </a:r>
            <a:r>
              <a:rPr dirty="0"/>
              <a:t>，</a:t>
            </a:r>
            <a:r>
              <a:rPr dirty="0" smtClean="0"/>
              <a:t>因此可以集中执行强制性的信息安全策略</a:t>
            </a:r>
            <a:r>
              <a:rPr dirty="0"/>
              <a:t>，</a:t>
            </a:r>
            <a:r>
              <a:rPr dirty="0" smtClean="0"/>
              <a:t>可以根据安全策略的要求对网络数据进行不同深度的监测</a:t>
            </a:r>
            <a:r>
              <a:rPr dirty="0"/>
              <a:t>，允许或禁止数据的出入</a:t>
            </a:r>
            <a:r>
              <a:rPr dirty="0" smtClean="0"/>
              <a:t>。这种</a:t>
            </a:r>
            <a:r>
              <a:rPr u="sng" dirty="0" smtClean="0"/>
              <a:t>集中的强制访问控制</a:t>
            </a:r>
            <a:r>
              <a:rPr dirty="0" smtClean="0"/>
              <a:t>简化了管理</a:t>
            </a:r>
            <a:r>
              <a:rPr dirty="0"/>
              <a:t>，提高了效率。</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防火墙的功能</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16</a:t>
            </a:fld>
            <a:endParaRPr lang="zh-CN" altLang="en-US"/>
          </a:p>
        </p:txBody>
      </p:sp>
    </p:spTree>
    <p:extLst>
      <p:ext uri="{BB962C8B-B14F-4D97-AF65-F5344CB8AC3E}">
        <p14:creationId xmlns:p14="http://schemas.microsoft.com/office/powerpoint/2010/main" val="383414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187" y="1238250"/>
            <a:ext cx="10844245" cy="486703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C00000"/>
                </a:solidFill>
              </a:rPr>
              <a:t>(2)</a:t>
            </a:r>
            <a:r>
              <a:rPr lang="zh-CN" altLang="en-US" dirty="0">
                <a:solidFill>
                  <a:srgbClr val="C00000"/>
                </a:solidFill>
              </a:rPr>
              <a:t> 内容控制功能</a:t>
            </a:r>
            <a:endParaRPr lang="en-US" altLang="zh-CN" dirty="0">
              <a:solidFill>
                <a:srgbClr val="C00000"/>
              </a:solidFill>
            </a:endParaRPr>
          </a:p>
          <a:p>
            <a:pPr lvl="1"/>
            <a:r>
              <a:rPr lang="zh-CN" altLang="en-US" dirty="0" smtClean="0"/>
              <a:t>防火墙能</a:t>
            </a:r>
            <a:r>
              <a:rPr lang="zh-CN" altLang="en-US" dirty="0">
                <a:solidFill>
                  <a:srgbClr val="C00000"/>
                </a:solidFill>
              </a:rPr>
              <a:t>禁止内网用户访问外网的不安全服务</a:t>
            </a:r>
            <a:r>
              <a:rPr lang="zh-CN" altLang="en-US" dirty="0"/>
              <a:t>（比如恶意网站），这样就能有效地防止邮件炸弹、蠕虫病毒、宏病毒等攻击。</a:t>
            </a:r>
            <a:endParaRPr lang="en-US" altLang="zh-CN" dirty="0"/>
          </a:p>
          <a:p>
            <a:pPr lvl="1"/>
            <a:r>
              <a:rPr lang="zh-CN" altLang="en-US" dirty="0"/>
              <a:t>如果发现某个服务存在安全漏洞，则可以用防火墙</a:t>
            </a:r>
            <a:r>
              <a:rPr lang="zh-CN" altLang="en-US" dirty="0">
                <a:solidFill>
                  <a:srgbClr val="C00000"/>
                </a:solidFill>
              </a:rPr>
              <a:t>关闭相应的服务端口号</a:t>
            </a:r>
            <a:r>
              <a:rPr lang="zh-CN" altLang="en-US" dirty="0"/>
              <a:t>，从而</a:t>
            </a:r>
            <a:r>
              <a:rPr lang="zh-CN" altLang="en-US" dirty="0">
                <a:solidFill>
                  <a:srgbClr val="C00000"/>
                </a:solidFill>
              </a:rPr>
              <a:t>禁用</a:t>
            </a:r>
            <a:r>
              <a:rPr lang="zh-CN" altLang="en-US" dirty="0" smtClean="0">
                <a:solidFill>
                  <a:srgbClr val="C00000"/>
                </a:solidFill>
              </a:rPr>
              <a:t>了不</a:t>
            </a:r>
            <a:r>
              <a:rPr lang="zh-CN" altLang="en-US" dirty="0">
                <a:solidFill>
                  <a:srgbClr val="C00000"/>
                </a:solidFill>
              </a:rPr>
              <a:t>安全的服务</a:t>
            </a:r>
            <a:r>
              <a:rPr lang="zh-CN" altLang="en-US" dirty="0"/>
              <a:t>。</a:t>
            </a:r>
            <a:endParaRPr lang="en-US" altLang="zh-CN" dirty="0"/>
          </a:p>
          <a:p>
            <a:pPr lvl="1"/>
            <a:r>
              <a:rPr lang="zh-CN" altLang="en-US" dirty="0"/>
              <a:t>如果在应用层进行过滤，还可以</a:t>
            </a:r>
            <a:r>
              <a:rPr lang="zh-CN" altLang="en-US" dirty="0">
                <a:solidFill>
                  <a:srgbClr val="C00000"/>
                </a:solidFill>
              </a:rPr>
              <a:t>过滤不良信息传入内网</a:t>
            </a:r>
            <a:r>
              <a:rPr lang="zh-CN" altLang="en-US" dirty="0"/>
              <a:t>，比如过滤色情暴力信息的传播。</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防火墙的功能</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17</a:t>
            </a:fld>
            <a:endParaRPr lang="zh-CN" altLang="en-US"/>
          </a:p>
        </p:txBody>
      </p:sp>
    </p:spTree>
    <p:extLst>
      <p:ext uri="{BB962C8B-B14F-4D97-AF65-F5344CB8AC3E}">
        <p14:creationId xmlns:p14="http://schemas.microsoft.com/office/powerpoint/2010/main" val="15698736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96157" y="1261872"/>
            <a:ext cx="10935011" cy="4971427"/>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C00000"/>
                </a:solidFill>
              </a:rPr>
              <a:t>(3)</a:t>
            </a:r>
            <a:r>
              <a:rPr lang="zh-CN" altLang="en-US" dirty="0">
                <a:solidFill>
                  <a:srgbClr val="C00000"/>
                </a:solidFill>
              </a:rPr>
              <a:t> 日志功能</a:t>
            </a:r>
            <a:endParaRPr lang="en-US" altLang="zh-CN" dirty="0">
              <a:solidFill>
                <a:srgbClr val="C00000"/>
              </a:solidFill>
            </a:endParaRPr>
          </a:p>
          <a:p>
            <a:pPr lvl="1"/>
            <a:r>
              <a:rPr lang="zh-CN" altLang="en-US" dirty="0" smtClean="0"/>
              <a:t>防火墙</a:t>
            </a:r>
            <a:r>
              <a:rPr lang="zh-CN" altLang="en-US" dirty="0"/>
              <a:t>系统能够</a:t>
            </a:r>
            <a:r>
              <a:rPr lang="zh-CN" altLang="en-US" dirty="0">
                <a:solidFill>
                  <a:srgbClr val="C00000"/>
                </a:solidFill>
              </a:rPr>
              <a:t>对所有的访问进行日志</a:t>
            </a:r>
            <a:r>
              <a:rPr lang="zh-CN" altLang="en-US" dirty="0" smtClean="0">
                <a:solidFill>
                  <a:srgbClr val="C00000"/>
                </a:solidFill>
              </a:rPr>
              <a:t>记录</a:t>
            </a:r>
            <a:r>
              <a:rPr lang="zh-CN" altLang="en-US" dirty="0"/>
              <a:t>。日志是</a:t>
            </a:r>
            <a:r>
              <a:rPr lang="zh-CN" altLang="en-US" dirty="0" smtClean="0"/>
              <a:t>对可能</a:t>
            </a:r>
            <a:r>
              <a:rPr lang="zh-CN" altLang="en-US" dirty="0"/>
              <a:t>的攻击进行分析</a:t>
            </a:r>
            <a:r>
              <a:rPr lang="zh-CN" altLang="en-US" dirty="0" smtClean="0"/>
              <a:t>和防范</a:t>
            </a:r>
            <a:r>
              <a:rPr lang="zh-CN" altLang="en-US" dirty="0"/>
              <a:t>的十分重要的信息。</a:t>
            </a:r>
            <a:endParaRPr lang="en-US" altLang="zh-CN" dirty="0"/>
          </a:p>
          <a:p>
            <a:pPr lvl="1"/>
            <a:r>
              <a:rPr lang="zh-CN" altLang="en-US" dirty="0"/>
              <a:t>另外，防火墙系统也能够</a:t>
            </a:r>
            <a:r>
              <a:rPr lang="zh-CN" altLang="en-US" dirty="0">
                <a:solidFill>
                  <a:srgbClr val="C00000"/>
                </a:solidFill>
              </a:rPr>
              <a:t>对正常的网络使用情况做出统计</a:t>
            </a:r>
            <a:r>
              <a:rPr lang="zh-CN" altLang="en-US" dirty="0" smtClean="0"/>
              <a:t>。通过</a:t>
            </a:r>
            <a:r>
              <a:rPr lang="zh-CN" altLang="en-US" dirty="0"/>
              <a:t>对统计结果的分析，可以使网络</a:t>
            </a:r>
            <a:r>
              <a:rPr lang="zh-CN" altLang="en-US" dirty="0" smtClean="0"/>
              <a:t>资源得到</a:t>
            </a:r>
            <a:r>
              <a:rPr lang="zh-CN" altLang="en-US" dirty="0"/>
              <a:t>更好的使用</a:t>
            </a:r>
            <a:r>
              <a:rPr lang="zh-CN" altLang="en-US" dirty="0" smtClean="0"/>
              <a:t>。</a:t>
            </a:r>
            <a:endParaRPr lang="en-US" altLang="zh-CN" dirty="0" smtClean="0"/>
          </a:p>
          <a:p>
            <a:r>
              <a:rPr lang="en-US" altLang="zh-CN" dirty="0">
                <a:solidFill>
                  <a:srgbClr val="C00000"/>
                </a:solidFill>
              </a:rPr>
              <a:t>(4)</a:t>
            </a:r>
            <a:r>
              <a:rPr lang="zh-CN" altLang="en-US" dirty="0">
                <a:solidFill>
                  <a:srgbClr val="C00000"/>
                </a:solidFill>
              </a:rPr>
              <a:t> 对网络攻击的检测和告警</a:t>
            </a:r>
            <a:endParaRPr lang="en-US" altLang="zh-CN" dirty="0">
              <a:solidFill>
                <a:srgbClr val="C00000"/>
              </a:solidFill>
            </a:endParaRPr>
          </a:p>
          <a:p>
            <a:pPr lvl="1"/>
            <a:r>
              <a:rPr lang="zh-CN" altLang="en-US" dirty="0"/>
              <a:t>当发生可疑动作时，防火墙能进行适当的报警，并提供网络是否受到攻击的详细信息。</a:t>
            </a:r>
          </a:p>
          <a:p>
            <a:endParaRPr lang="zh-CN" altLang="en-US"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防火墙的功能</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18</a:t>
            </a:fld>
            <a:endParaRPr lang="zh-CN" altLang="en-US" dirty="0"/>
          </a:p>
        </p:txBody>
      </p:sp>
    </p:spTree>
    <p:extLst>
      <p:ext uri="{BB962C8B-B14F-4D97-AF65-F5344CB8AC3E}">
        <p14:creationId xmlns:p14="http://schemas.microsoft.com/office/powerpoint/2010/main" val="19620571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96157" y="1433322"/>
            <a:ext cx="10523531" cy="4971427"/>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rPr>
              <a:t>防火墙正在成为</a:t>
            </a:r>
            <a:r>
              <a:rPr lang="zh-CN" altLang="en-US" dirty="0" smtClean="0"/>
              <a:t>控制网络访问</a:t>
            </a:r>
            <a:r>
              <a:rPr lang="zh-CN" altLang="en-US" dirty="0">
                <a:solidFill>
                  <a:schemeClr val="tx1"/>
                </a:solidFill>
              </a:rPr>
              <a:t>的非常流行的方法</a:t>
            </a:r>
            <a:r>
              <a:rPr lang="zh-CN" altLang="en-US" dirty="0" smtClean="0">
                <a:solidFill>
                  <a:schemeClr val="tx1"/>
                </a:solidFill>
              </a:rPr>
              <a:t>。事实上</a:t>
            </a:r>
            <a:r>
              <a:rPr lang="zh-CN" altLang="en-US" dirty="0">
                <a:solidFill>
                  <a:schemeClr val="tx1"/>
                </a:solidFill>
              </a:rPr>
              <a:t>，在</a:t>
            </a:r>
            <a:r>
              <a:rPr lang="en-US" altLang="zh-CN" dirty="0">
                <a:solidFill>
                  <a:schemeClr val="tx1"/>
                </a:solidFill>
              </a:rPr>
              <a:t>Internet</a:t>
            </a:r>
            <a:r>
              <a:rPr lang="zh-CN" altLang="en-US" dirty="0">
                <a:solidFill>
                  <a:schemeClr val="tx1"/>
                </a:solidFill>
              </a:rPr>
              <a:t>上的</a:t>
            </a:r>
            <a:r>
              <a:rPr lang="en-US" altLang="zh-CN" dirty="0">
                <a:solidFill>
                  <a:schemeClr val="tx1"/>
                </a:solidFill>
              </a:rPr>
              <a:t>Web</a:t>
            </a:r>
            <a:r>
              <a:rPr lang="zh-CN" altLang="en-US" dirty="0">
                <a:solidFill>
                  <a:schemeClr val="tx1"/>
                </a:solidFill>
              </a:rPr>
              <a:t>网站中，</a:t>
            </a:r>
            <a:r>
              <a:rPr lang="zh-CN" altLang="en-US" dirty="0"/>
              <a:t>超过</a:t>
            </a:r>
            <a:r>
              <a:rPr lang="en-US" altLang="zh-CN" dirty="0"/>
              <a:t>1</a:t>
            </a:r>
            <a:r>
              <a:rPr lang="zh-CN" altLang="en-US" dirty="0"/>
              <a:t>／</a:t>
            </a:r>
            <a:r>
              <a:rPr lang="en-US" altLang="zh-CN" dirty="0"/>
              <a:t>3</a:t>
            </a:r>
            <a:r>
              <a:rPr lang="zh-CN" altLang="en-US" dirty="0"/>
              <a:t>的</a:t>
            </a:r>
            <a:r>
              <a:rPr lang="en-US" altLang="zh-CN" dirty="0"/>
              <a:t>Web</a:t>
            </a:r>
            <a:r>
              <a:rPr lang="zh-CN" altLang="en-US" dirty="0"/>
              <a:t>网站</a:t>
            </a:r>
            <a:r>
              <a:rPr lang="zh-CN" altLang="en-US" dirty="0">
                <a:solidFill>
                  <a:schemeClr val="tx1"/>
                </a:solidFill>
              </a:rPr>
              <a:t>都是由某种形式的防火墙加以保护</a:t>
            </a:r>
            <a:r>
              <a:rPr lang="zh-CN" altLang="en-US" dirty="0" smtClean="0">
                <a:solidFill>
                  <a:schemeClr val="tx1"/>
                </a:solidFill>
              </a:rPr>
              <a:t>，</a:t>
            </a:r>
            <a:r>
              <a:rPr lang="zh-CN" altLang="en-US" dirty="0" smtClean="0"/>
              <a:t>任何</a:t>
            </a:r>
            <a:r>
              <a:rPr lang="zh-CN" altLang="en-US" dirty="0"/>
              <a:t>关键性的服务器，都建议放在防火墙之后</a:t>
            </a:r>
            <a:r>
              <a:rPr lang="zh-CN" altLang="en-US"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防火墙的功能</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19</a:t>
            </a:fld>
            <a:endParaRPr lang="zh-CN" altLang="en-US"/>
          </a:p>
        </p:txBody>
      </p:sp>
    </p:spTree>
    <p:extLst>
      <p:ext uri="{BB962C8B-B14F-4D97-AF65-F5344CB8AC3E}">
        <p14:creationId xmlns:p14="http://schemas.microsoft.com/office/powerpoint/2010/main" val="4183628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1040" y="3426475"/>
            <a:ext cx="3742944" cy="590931"/>
          </a:xfrm>
        </p:spPr>
        <p:txBody>
          <a:bodyPr/>
          <a:lstStyle/>
          <a:p>
            <a:r>
              <a:rPr lang="zh-CN" altLang="en-US" dirty="0" smtClean="0"/>
              <a:t>防 火 墙 技 术</a:t>
            </a:r>
            <a:endParaRPr lang="zh-CN" altLang="en-US" dirty="0"/>
          </a:p>
        </p:txBody>
      </p:sp>
      <p:sp>
        <p:nvSpPr>
          <p:cNvPr id="4" name="文本占位符 3"/>
          <p:cNvSpPr>
            <a:spLocks noGrp="1"/>
          </p:cNvSpPr>
          <p:nvPr>
            <p:ph type="body" idx="1"/>
          </p:nvPr>
        </p:nvSpPr>
        <p:spPr/>
        <p:txBody>
          <a:bodyPr/>
          <a:lstStyle/>
          <a:p>
            <a:r>
              <a:rPr lang="en-US" altLang="zh-CN" sz="6600" dirty="0" smtClean="0"/>
              <a:t>03</a:t>
            </a:r>
            <a:endParaRPr lang="zh-CN" altLang="en-US" sz="6600" dirty="0"/>
          </a:p>
        </p:txBody>
      </p:sp>
      <p:sp>
        <p:nvSpPr>
          <p:cNvPr id="6" name="文本框 5">
            <a:extLst>
              <a:ext uri="{FF2B5EF4-FFF2-40B4-BE49-F238E27FC236}">
                <a16:creationId xmlns:a16="http://schemas.microsoft.com/office/drawing/2014/main" id="{D27E696C-8169-4143-9140-A26A90133493}"/>
              </a:ext>
            </a:extLst>
          </p:cNvPr>
          <p:cNvSpPr txBox="1"/>
          <p:nvPr/>
        </p:nvSpPr>
        <p:spPr>
          <a:xfrm>
            <a:off x="7533640" y="6399488"/>
            <a:ext cx="2936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网络与信息安全研究中心</a:t>
            </a:r>
            <a:endParaRPr kumimoji="0" lang="zh-CN" altLang="en-US" sz="1800" b="0" i="0" u="none" strike="noStrike" kern="1200" cap="none" spc="0" normalizeH="0" baseline="0" noProof="0" dirty="0">
              <a:ln>
                <a:noFill/>
              </a:ln>
              <a:solidFill>
                <a:schemeClr val="accent1">
                  <a:lumMod val="50000"/>
                </a:schemeClr>
              </a:solidFill>
              <a:effectLst/>
              <a:uLnTx/>
              <a:uFillTx/>
              <a:latin typeface="Stencil" panose="040409050D0802020404" pitchFamily="82" charset="0"/>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0231120" y="6288788"/>
            <a:ext cx="1804670" cy="631371"/>
          </a:xfrm>
          <a:prstGeom prst="rect">
            <a:avLst/>
          </a:prstGeom>
        </p:spPr>
      </p:pic>
    </p:spTree>
    <p:extLst>
      <p:ext uri="{BB962C8B-B14F-4D97-AF65-F5344CB8AC3E}">
        <p14:creationId xmlns:p14="http://schemas.microsoft.com/office/powerpoint/2010/main" val="23417999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33094" y="1435608"/>
            <a:ext cx="10597490" cy="4969728"/>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t>(1) 按防火墙的使用范围分类</a:t>
            </a:r>
          </a:p>
          <a:p>
            <a:pPr lvl="1"/>
            <a:r>
              <a:rPr dirty="0"/>
              <a:t>可分为个人防火墙和网络防火墙。</a:t>
            </a:r>
          </a:p>
          <a:p>
            <a:pPr lvl="1"/>
            <a:r>
              <a:rPr dirty="0" err="1" smtClean="0">
                <a:solidFill>
                  <a:srgbClr val="C00000"/>
                </a:solidFill>
              </a:rPr>
              <a:t>个人防火墙</a:t>
            </a:r>
            <a:r>
              <a:rPr dirty="0" err="1" smtClean="0"/>
              <a:t>保护一台计算机</a:t>
            </a:r>
            <a:r>
              <a:rPr dirty="0" err="1"/>
              <a:t>，</a:t>
            </a:r>
            <a:r>
              <a:rPr dirty="0" err="1" smtClean="0"/>
              <a:t>一般提供简单的包过滤功能</a:t>
            </a:r>
            <a:r>
              <a:rPr dirty="0" err="1"/>
              <a:t>，</a:t>
            </a:r>
            <a:r>
              <a:rPr dirty="0" err="1" smtClean="0"/>
              <a:t>通常内置在操作系统或随杀毒软件提供</a:t>
            </a:r>
            <a:r>
              <a:rPr dirty="0"/>
              <a:t>。</a:t>
            </a:r>
          </a:p>
          <a:p>
            <a:pPr lvl="1"/>
            <a:r>
              <a:rPr dirty="0" err="1">
                <a:solidFill>
                  <a:srgbClr val="C00000"/>
                </a:solidFill>
              </a:rPr>
              <a:t>网络防火墙</a:t>
            </a:r>
            <a:r>
              <a:rPr dirty="0" err="1"/>
              <a:t>保护一个网络中的所有主机</a:t>
            </a:r>
            <a:r>
              <a:rPr dirty="0" err="1" smtClean="0"/>
              <a:t>，布置在内网与外网的连接处</a:t>
            </a:r>
            <a:r>
              <a:rPr dirty="0"/>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20</a:t>
            </a:fld>
            <a:endParaRPr lang="zh-CN" altLang="en-US"/>
          </a:p>
        </p:txBody>
      </p:sp>
    </p:spTree>
    <p:extLst>
      <p:ext uri="{BB962C8B-B14F-4D97-AF65-F5344CB8AC3E}">
        <p14:creationId xmlns:p14="http://schemas.microsoft.com/office/powerpoint/2010/main" val="2845749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22603" y="1463801"/>
            <a:ext cx="10623921" cy="4199355"/>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(2)</a:t>
            </a:r>
            <a:r>
              <a:rPr lang="zh-CN" altLang="en-US" dirty="0"/>
              <a:t> 根据防火墙在网络协议栈中的过滤层次分类</a:t>
            </a:r>
            <a:endParaRPr lang="en-US" dirty="0"/>
          </a:p>
          <a:p>
            <a:pPr lvl="1"/>
            <a:r>
              <a:rPr dirty="0" err="1"/>
              <a:t>这是主流的分类方法</a:t>
            </a:r>
            <a:r>
              <a:rPr dirty="0" smtClean="0"/>
              <a:t>。</a:t>
            </a:r>
            <a:endParaRPr lang="en-US" dirty="0" smtClean="0"/>
          </a:p>
          <a:p>
            <a:pPr lvl="1"/>
            <a:r>
              <a:rPr dirty="0" err="1" smtClean="0"/>
              <a:t>根据防火墙在网络协议栈中的过滤层次不同</a:t>
            </a:r>
            <a:r>
              <a:rPr dirty="0" err="1"/>
              <a:t>，</a:t>
            </a:r>
            <a:r>
              <a:rPr dirty="0" err="1" smtClean="0"/>
              <a:t>可以把防火墙分为三类</a:t>
            </a:r>
            <a:r>
              <a:rPr dirty="0"/>
              <a:t>：</a:t>
            </a:r>
          </a:p>
          <a:p>
            <a:pPr lvl="2"/>
            <a:r>
              <a:rPr sz="2400" dirty="0">
                <a:solidFill>
                  <a:srgbClr val="C00000"/>
                </a:solidFill>
              </a:rPr>
              <a:t>包过滤防火墙</a:t>
            </a:r>
          </a:p>
          <a:p>
            <a:pPr lvl="2"/>
            <a:r>
              <a:rPr sz="2400" dirty="0" err="1" smtClean="0">
                <a:solidFill>
                  <a:srgbClr val="C00000"/>
                </a:solidFill>
              </a:rPr>
              <a:t>电路级防火墙</a:t>
            </a:r>
            <a:endParaRPr sz="2400" dirty="0">
              <a:solidFill>
                <a:srgbClr val="C00000"/>
              </a:solidFill>
            </a:endParaRPr>
          </a:p>
          <a:p>
            <a:pPr lvl="2"/>
            <a:r>
              <a:rPr sz="2400" dirty="0" err="1" smtClean="0">
                <a:solidFill>
                  <a:srgbClr val="C00000"/>
                </a:solidFill>
              </a:rPr>
              <a:t>应用级防火墙</a:t>
            </a:r>
            <a:r>
              <a:rPr sz="2400" dirty="0">
                <a:solidFill>
                  <a:srgbClr val="C00000"/>
                </a:solidFill>
              </a:rPr>
              <a:t>(代理防火墙)</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21</a:t>
            </a:fld>
            <a:endParaRPr lang="zh-CN" altLang="en-US"/>
          </a:p>
        </p:txBody>
      </p:sp>
    </p:spTree>
    <p:extLst>
      <p:ext uri="{BB962C8B-B14F-4D97-AF65-F5344CB8AC3E}">
        <p14:creationId xmlns:p14="http://schemas.microsoft.com/office/powerpoint/2010/main" val="406247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001091245"/>
              </p:ext>
            </p:extLst>
          </p:nvPr>
        </p:nvGraphicFramePr>
        <p:xfrm>
          <a:off x="4168346" y="1844354"/>
          <a:ext cx="1740535" cy="4062730"/>
        </p:xfrm>
        <a:graphic>
          <a:graphicData uri="http://schemas.openxmlformats.org/drawingml/2006/table">
            <a:tbl>
              <a:tblPr firstRow="1" bandRow="1">
                <a:tableStyleId>{2D5ABB26-0587-4C30-8999-92F81FD0307C}</a:tableStyleId>
              </a:tblPr>
              <a:tblGrid>
                <a:gridCol w="1740535">
                  <a:extLst>
                    <a:ext uri="{9D8B030D-6E8A-4147-A177-3AD203B41FA5}">
                      <a16:colId xmlns:a16="http://schemas.microsoft.com/office/drawing/2014/main" val="20000"/>
                    </a:ext>
                  </a:extLst>
                </a:gridCol>
              </a:tblGrid>
              <a:tr h="580390">
                <a:tc>
                  <a:txBody>
                    <a:bodyPr/>
                    <a:lstStyle/>
                    <a:p>
                      <a:pPr marL="15240" algn="ctr">
                        <a:lnSpc>
                          <a:spcPct val="100000"/>
                        </a:lnSpc>
                        <a:spcBef>
                          <a:spcPts val="1019"/>
                        </a:spcBef>
                      </a:pPr>
                      <a:r>
                        <a:rPr sz="1900" spc="25" dirty="0">
                          <a:latin typeface="宋体"/>
                          <a:cs typeface="宋体"/>
                        </a:rPr>
                        <a:t>应用层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580390">
                <a:tc>
                  <a:txBody>
                    <a:bodyPr/>
                    <a:lstStyle/>
                    <a:p>
                      <a:pPr marL="15240" algn="ctr">
                        <a:lnSpc>
                          <a:spcPct val="100000"/>
                        </a:lnSpc>
                        <a:spcBef>
                          <a:spcPts val="1019"/>
                        </a:spcBef>
                      </a:pPr>
                      <a:r>
                        <a:rPr sz="1900" spc="25" dirty="0">
                          <a:latin typeface="宋体"/>
                          <a:cs typeface="宋体"/>
                        </a:rPr>
                        <a:t>表示层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580390">
                <a:tc>
                  <a:txBody>
                    <a:bodyPr/>
                    <a:lstStyle/>
                    <a:p>
                      <a:pPr marL="15240" algn="ctr">
                        <a:lnSpc>
                          <a:spcPct val="100000"/>
                        </a:lnSpc>
                        <a:spcBef>
                          <a:spcPts val="1019"/>
                        </a:spcBef>
                      </a:pPr>
                      <a:r>
                        <a:rPr sz="1900" spc="25" dirty="0">
                          <a:latin typeface="宋体"/>
                          <a:cs typeface="宋体"/>
                        </a:rPr>
                        <a:t>会话层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580390">
                <a:tc>
                  <a:txBody>
                    <a:bodyPr/>
                    <a:lstStyle/>
                    <a:p>
                      <a:pPr marL="15240" algn="ctr">
                        <a:lnSpc>
                          <a:spcPct val="100000"/>
                        </a:lnSpc>
                        <a:spcBef>
                          <a:spcPts val="1019"/>
                        </a:spcBef>
                      </a:pPr>
                      <a:r>
                        <a:rPr sz="1900" spc="25" dirty="0">
                          <a:latin typeface="宋体"/>
                          <a:cs typeface="宋体"/>
                        </a:rPr>
                        <a:t>传输层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80390">
                <a:tc>
                  <a:txBody>
                    <a:bodyPr/>
                    <a:lstStyle/>
                    <a:p>
                      <a:pPr marL="15240" algn="ctr">
                        <a:lnSpc>
                          <a:spcPct val="100000"/>
                        </a:lnSpc>
                        <a:spcBef>
                          <a:spcPts val="1019"/>
                        </a:spcBef>
                      </a:pPr>
                      <a:r>
                        <a:rPr sz="1900" spc="25" dirty="0">
                          <a:latin typeface="宋体"/>
                          <a:cs typeface="宋体"/>
                        </a:rPr>
                        <a:t>网络层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580390">
                <a:tc>
                  <a:txBody>
                    <a:bodyPr/>
                    <a:lstStyle/>
                    <a:p>
                      <a:pPr marL="15240" algn="ctr">
                        <a:lnSpc>
                          <a:spcPct val="100000"/>
                        </a:lnSpc>
                        <a:spcBef>
                          <a:spcPts val="1019"/>
                        </a:spcBef>
                      </a:pPr>
                      <a:r>
                        <a:rPr sz="1900" spc="25" dirty="0">
                          <a:latin typeface="宋体"/>
                          <a:cs typeface="宋体"/>
                        </a:rPr>
                        <a:t>链路层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580390">
                <a:tc>
                  <a:txBody>
                    <a:bodyPr/>
                    <a:lstStyle/>
                    <a:p>
                      <a:pPr marL="15240" algn="ctr">
                        <a:lnSpc>
                          <a:spcPct val="100000"/>
                        </a:lnSpc>
                        <a:spcBef>
                          <a:spcPts val="1019"/>
                        </a:spcBef>
                      </a:pPr>
                      <a:r>
                        <a:rPr sz="1900" spc="25" dirty="0">
                          <a:latin typeface="宋体"/>
                          <a:cs typeface="宋体"/>
                        </a:rPr>
                        <a:t>物理层</a:t>
                      </a:r>
                      <a:endParaRPr sz="1900">
                        <a:latin typeface="宋体"/>
                        <a:cs typeface="宋体"/>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2071415" y="1870580"/>
            <a:ext cx="1741170" cy="510497"/>
          </a:xfrm>
          <a:prstGeom prst="rect">
            <a:avLst/>
          </a:prstGeom>
          <a:solidFill>
            <a:schemeClr val="accent1">
              <a:lumMod val="75000"/>
            </a:schemeClr>
          </a:solidFill>
          <a:ln w="14743">
            <a:solidFill>
              <a:schemeClr val="accent1">
                <a:lumMod val="75000"/>
              </a:schemeClr>
            </a:solidFill>
          </a:ln>
        </p:spPr>
        <p:txBody>
          <a:bodyPr vert="horz" wrap="square" lIns="0" tIns="108000" rIns="0" bIns="108000" rtlCol="0">
            <a:spAutoFit/>
          </a:bodyPr>
          <a:lstStyle/>
          <a:p>
            <a:pPr marL="84138">
              <a:spcBef>
                <a:spcPts val="1019"/>
              </a:spcBef>
            </a:pPr>
            <a:r>
              <a:rPr sz="1900" spc="25" dirty="0" err="1" smtClean="0">
                <a:solidFill>
                  <a:schemeClr val="bg1"/>
                </a:solidFill>
                <a:latin typeface="黑体" panose="02010609060101010101" pitchFamily="49" charset="-122"/>
                <a:ea typeface="黑体" panose="02010609060101010101" pitchFamily="49" charset="-122"/>
                <a:cs typeface="宋体"/>
              </a:rPr>
              <a:t>应用级</a:t>
            </a:r>
            <a:r>
              <a:rPr lang="zh-CN" altLang="en-US" sz="1900" spc="25" dirty="0">
                <a:solidFill>
                  <a:schemeClr val="bg1"/>
                </a:solidFill>
                <a:latin typeface="黑体" panose="02010609060101010101" pitchFamily="49" charset="-122"/>
                <a:ea typeface="黑体" panose="02010609060101010101" pitchFamily="49" charset="-122"/>
                <a:cs typeface="宋体"/>
              </a:rPr>
              <a:t>防火墙</a:t>
            </a:r>
            <a:endParaRPr sz="1900" spc="25" dirty="0">
              <a:solidFill>
                <a:schemeClr val="bg1"/>
              </a:solidFill>
              <a:latin typeface="黑体" panose="02010609060101010101" pitchFamily="49" charset="-122"/>
              <a:ea typeface="黑体" panose="02010609060101010101" pitchFamily="49" charset="-122"/>
              <a:cs typeface="宋体"/>
            </a:endParaRPr>
          </a:p>
        </p:txBody>
      </p:sp>
      <p:sp>
        <p:nvSpPr>
          <p:cNvPr id="4" name="object 4"/>
          <p:cNvSpPr txBox="1"/>
          <p:nvPr/>
        </p:nvSpPr>
        <p:spPr>
          <a:xfrm>
            <a:off x="2071415" y="3620409"/>
            <a:ext cx="1741170" cy="510497"/>
          </a:xfrm>
          <a:prstGeom prst="rect">
            <a:avLst/>
          </a:prstGeom>
          <a:solidFill>
            <a:schemeClr val="accent1">
              <a:lumMod val="75000"/>
            </a:schemeClr>
          </a:solidFill>
          <a:ln w="14743">
            <a:solidFill>
              <a:schemeClr val="accent1">
                <a:lumMod val="75000"/>
              </a:schemeClr>
            </a:solidFill>
          </a:ln>
        </p:spPr>
        <p:txBody>
          <a:bodyPr vert="horz" wrap="square" lIns="0" tIns="108000" rIns="0" bIns="108000" rtlCol="0">
            <a:spAutoFit/>
          </a:bodyPr>
          <a:lstStyle/>
          <a:p>
            <a:pPr marL="84138">
              <a:spcBef>
                <a:spcPts val="1019"/>
              </a:spcBef>
            </a:pPr>
            <a:r>
              <a:rPr sz="1900" spc="25" dirty="0" err="1" smtClean="0">
                <a:solidFill>
                  <a:schemeClr val="bg1"/>
                </a:solidFill>
                <a:latin typeface="黑体" panose="02010609060101010101" pitchFamily="49" charset="-122"/>
                <a:ea typeface="黑体" panose="02010609060101010101" pitchFamily="49" charset="-122"/>
                <a:cs typeface="宋体"/>
              </a:rPr>
              <a:t>电路级</a:t>
            </a:r>
            <a:r>
              <a:rPr lang="zh-CN" altLang="en-US" sz="1900" spc="25" dirty="0" smtClean="0">
                <a:solidFill>
                  <a:schemeClr val="bg1"/>
                </a:solidFill>
                <a:latin typeface="黑体" panose="02010609060101010101" pitchFamily="49" charset="-122"/>
                <a:ea typeface="黑体" panose="02010609060101010101" pitchFamily="49" charset="-122"/>
                <a:cs typeface="宋体"/>
              </a:rPr>
              <a:t>防火墙</a:t>
            </a:r>
            <a:endParaRPr sz="1900" dirty="0">
              <a:solidFill>
                <a:schemeClr val="bg1"/>
              </a:solidFill>
              <a:latin typeface="黑体" panose="02010609060101010101" pitchFamily="49" charset="-122"/>
              <a:ea typeface="黑体" panose="02010609060101010101" pitchFamily="49" charset="-122"/>
              <a:cs typeface="宋体"/>
            </a:endParaRPr>
          </a:p>
        </p:txBody>
      </p:sp>
      <p:sp>
        <p:nvSpPr>
          <p:cNvPr id="5" name="object 5"/>
          <p:cNvSpPr txBox="1"/>
          <p:nvPr/>
        </p:nvSpPr>
        <p:spPr>
          <a:xfrm>
            <a:off x="2071415" y="4211394"/>
            <a:ext cx="1741170" cy="510497"/>
          </a:xfrm>
          <a:prstGeom prst="rect">
            <a:avLst/>
          </a:prstGeom>
          <a:solidFill>
            <a:schemeClr val="accent1">
              <a:lumMod val="75000"/>
            </a:schemeClr>
          </a:solidFill>
          <a:ln w="14743">
            <a:solidFill>
              <a:schemeClr val="accent1">
                <a:lumMod val="75000"/>
              </a:schemeClr>
            </a:solidFill>
          </a:ln>
        </p:spPr>
        <p:txBody>
          <a:bodyPr vert="horz" wrap="square" lIns="0" tIns="108000" rIns="0" bIns="108000" rtlCol="0">
            <a:spAutoFit/>
          </a:bodyPr>
          <a:lstStyle/>
          <a:p>
            <a:pPr marL="84138" algn="ctr">
              <a:spcBef>
                <a:spcPts val="1019"/>
              </a:spcBef>
            </a:pPr>
            <a:r>
              <a:rPr sz="1900" spc="25" dirty="0" err="1" smtClean="0">
                <a:solidFill>
                  <a:schemeClr val="bg1"/>
                </a:solidFill>
                <a:latin typeface="黑体" panose="02010609060101010101" pitchFamily="49" charset="-122"/>
                <a:ea typeface="黑体" panose="02010609060101010101" pitchFamily="49" charset="-122"/>
                <a:cs typeface="宋体"/>
              </a:rPr>
              <a:t>包过滤</a:t>
            </a:r>
            <a:r>
              <a:rPr lang="zh-CN" altLang="en-US" sz="1900" spc="25" dirty="0" smtClean="0">
                <a:solidFill>
                  <a:schemeClr val="bg1"/>
                </a:solidFill>
                <a:latin typeface="黑体" panose="02010609060101010101" pitchFamily="49" charset="-122"/>
                <a:ea typeface="黑体" panose="02010609060101010101" pitchFamily="49" charset="-122"/>
                <a:cs typeface="宋体"/>
              </a:rPr>
              <a:t>防火墙</a:t>
            </a:r>
            <a:endParaRPr sz="1900" dirty="0">
              <a:solidFill>
                <a:schemeClr val="bg1"/>
              </a:solidFill>
              <a:latin typeface="黑体" panose="02010609060101010101" pitchFamily="49" charset="-122"/>
              <a:ea typeface="黑体" panose="02010609060101010101" pitchFamily="49" charset="-122"/>
              <a:cs typeface="宋体"/>
            </a:endParaRPr>
          </a:p>
        </p:txBody>
      </p:sp>
      <p:graphicFrame>
        <p:nvGraphicFramePr>
          <p:cNvPr id="6" name="object 6"/>
          <p:cNvGraphicFramePr>
            <a:graphicFrameLocks noGrp="1"/>
          </p:cNvGraphicFramePr>
          <p:nvPr>
            <p:extLst>
              <p:ext uri="{D42A27DB-BD31-4B8C-83A1-F6EECF244321}">
                <p14:modId xmlns:p14="http://schemas.microsoft.com/office/powerpoint/2010/main" val="2994244863"/>
              </p:ext>
            </p:extLst>
          </p:nvPr>
        </p:nvGraphicFramePr>
        <p:xfrm>
          <a:off x="6489568" y="1844293"/>
          <a:ext cx="3481704" cy="4062730"/>
        </p:xfrm>
        <a:graphic>
          <a:graphicData uri="http://schemas.openxmlformats.org/drawingml/2006/table">
            <a:tbl>
              <a:tblPr firstRow="1" bandRow="1">
                <a:tableStyleId>{2D5ABB26-0587-4C30-8999-92F81FD0307C}</a:tableStyleId>
              </a:tblPr>
              <a:tblGrid>
                <a:gridCol w="3481704">
                  <a:extLst>
                    <a:ext uri="{9D8B030D-6E8A-4147-A177-3AD203B41FA5}">
                      <a16:colId xmlns:a16="http://schemas.microsoft.com/office/drawing/2014/main" val="20000"/>
                    </a:ext>
                  </a:extLst>
                </a:gridCol>
              </a:tblGrid>
              <a:tr h="1741170">
                <a:tc>
                  <a:txBody>
                    <a:bodyPr/>
                    <a:lstStyle/>
                    <a:p>
                      <a:pPr>
                        <a:lnSpc>
                          <a:spcPct val="100000"/>
                        </a:lnSpc>
                      </a:pPr>
                      <a:endParaRPr sz="2100" dirty="0">
                        <a:latin typeface="Times New Roman"/>
                        <a:cs typeface="Times New Roman"/>
                      </a:endParaRPr>
                    </a:p>
                    <a:p>
                      <a:pPr>
                        <a:lnSpc>
                          <a:spcPct val="100000"/>
                        </a:lnSpc>
                        <a:spcBef>
                          <a:spcPts val="5"/>
                        </a:spcBef>
                      </a:pPr>
                      <a:endParaRPr sz="1650" dirty="0">
                        <a:latin typeface="Times New Roman"/>
                        <a:cs typeface="Times New Roman"/>
                      </a:endParaRPr>
                    </a:p>
                    <a:p>
                      <a:pPr marL="14604" algn="ctr">
                        <a:lnSpc>
                          <a:spcPct val="100000"/>
                        </a:lnSpc>
                      </a:pPr>
                      <a:r>
                        <a:rPr sz="1900" spc="10" dirty="0">
                          <a:latin typeface="Times New Roman"/>
                          <a:cs typeface="Times New Roman"/>
                        </a:rPr>
                        <a:t>FTP</a:t>
                      </a:r>
                      <a:r>
                        <a:rPr sz="1900" spc="475" dirty="0">
                          <a:latin typeface="Times New Roman"/>
                          <a:cs typeface="Times New Roman"/>
                        </a:rPr>
                        <a:t> </a:t>
                      </a:r>
                      <a:r>
                        <a:rPr sz="1900" spc="15" dirty="0">
                          <a:latin typeface="Times New Roman"/>
                          <a:cs typeface="Times New Roman"/>
                        </a:rPr>
                        <a:t>HTTP</a:t>
                      </a:r>
                      <a:r>
                        <a:rPr sz="1900" spc="-5" dirty="0">
                          <a:latin typeface="Times New Roman"/>
                          <a:cs typeface="Times New Roman"/>
                        </a:rPr>
                        <a:t> </a:t>
                      </a:r>
                      <a:r>
                        <a:rPr sz="1900" spc="15" dirty="0">
                          <a:latin typeface="Times New Roman"/>
                          <a:cs typeface="Times New Roman"/>
                        </a:rPr>
                        <a:t>SMTP</a:t>
                      </a:r>
                      <a:r>
                        <a:rPr sz="1900" spc="-5" dirty="0">
                          <a:latin typeface="Times New Roman"/>
                          <a:cs typeface="Times New Roman"/>
                        </a:rPr>
                        <a:t> </a:t>
                      </a:r>
                      <a:r>
                        <a:rPr sz="1900" spc="25" dirty="0">
                          <a:latin typeface="宋体"/>
                          <a:cs typeface="宋体"/>
                        </a:rPr>
                        <a:t>其他</a:t>
                      </a:r>
                      <a:endParaRPr sz="1900" dirty="0">
                        <a:latin typeface="宋体"/>
                        <a:cs typeface="宋体"/>
                      </a:endParaRPr>
                    </a:p>
                    <a:p>
                      <a:pPr marL="14604" algn="ctr">
                        <a:lnSpc>
                          <a:spcPct val="100000"/>
                        </a:lnSpc>
                        <a:spcBef>
                          <a:spcPts val="270"/>
                        </a:spcBef>
                      </a:pPr>
                      <a:r>
                        <a:rPr sz="1900" spc="5" dirty="0">
                          <a:latin typeface="Times New Roman"/>
                          <a:cs typeface="Times New Roman"/>
                        </a:rPr>
                        <a:t>(</a:t>
                      </a:r>
                      <a:r>
                        <a:rPr sz="1900" spc="25" dirty="0">
                          <a:latin typeface="宋体"/>
                          <a:cs typeface="宋体"/>
                        </a:rPr>
                        <a:t>应用层</a:t>
                      </a:r>
                      <a:r>
                        <a:rPr sz="1900" spc="5" dirty="0">
                          <a:latin typeface="Times New Roman"/>
                          <a:cs typeface="Times New Roman"/>
                        </a:rPr>
                        <a:t>)</a:t>
                      </a: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580390">
                <a:tc>
                  <a:txBody>
                    <a:bodyPr/>
                    <a:lstStyle/>
                    <a:p>
                      <a:pPr marL="14604" algn="ctr">
                        <a:lnSpc>
                          <a:spcPct val="100000"/>
                        </a:lnSpc>
                        <a:spcBef>
                          <a:spcPts val="1019"/>
                        </a:spcBef>
                      </a:pPr>
                      <a:r>
                        <a:rPr sz="1900" spc="15" dirty="0">
                          <a:latin typeface="Times New Roman"/>
                          <a:cs typeface="Times New Roman"/>
                        </a:rPr>
                        <a:t>TCP</a:t>
                      </a:r>
                      <a:r>
                        <a:rPr sz="1900" spc="475" dirty="0">
                          <a:latin typeface="Times New Roman"/>
                          <a:cs typeface="Times New Roman"/>
                        </a:rPr>
                        <a:t> </a:t>
                      </a:r>
                      <a:r>
                        <a:rPr sz="1900" spc="15" dirty="0">
                          <a:latin typeface="Times New Roman"/>
                          <a:cs typeface="Times New Roman"/>
                        </a:rPr>
                        <a:t>UDP</a:t>
                      </a:r>
                      <a:r>
                        <a:rPr sz="1900" dirty="0">
                          <a:latin typeface="Times New Roman"/>
                          <a:cs typeface="Times New Roman"/>
                        </a:rPr>
                        <a:t> </a:t>
                      </a:r>
                      <a:r>
                        <a:rPr sz="1900" spc="0" dirty="0">
                          <a:latin typeface="Times New Roman"/>
                          <a:cs typeface="Times New Roman"/>
                        </a:rPr>
                        <a:t>(</a:t>
                      </a:r>
                      <a:r>
                        <a:rPr sz="1900" spc="25" dirty="0">
                          <a:latin typeface="宋体"/>
                          <a:cs typeface="宋体"/>
                        </a:rPr>
                        <a:t>传输层</a:t>
                      </a:r>
                      <a:r>
                        <a:rPr sz="1900" spc="5" dirty="0">
                          <a:latin typeface="Times New Roman"/>
                          <a:cs typeface="Times New Roman"/>
                        </a:rPr>
                        <a:t>)</a:t>
                      </a:r>
                      <a:endParaRPr sz="1900">
                        <a:latin typeface="Times New Roman"/>
                        <a:cs typeface="Times New Roman"/>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580390">
                <a:tc>
                  <a:txBody>
                    <a:bodyPr/>
                    <a:lstStyle/>
                    <a:p>
                      <a:pPr marL="14604" algn="ctr">
                        <a:lnSpc>
                          <a:spcPct val="100000"/>
                        </a:lnSpc>
                        <a:spcBef>
                          <a:spcPts val="1019"/>
                        </a:spcBef>
                      </a:pPr>
                      <a:r>
                        <a:rPr sz="1900" spc="5" dirty="0">
                          <a:latin typeface="Times New Roman"/>
                          <a:cs typeface="Times New Roman"/>
                        </a:rPr>
                        <a:t>IP</a:t>
                      </a:r>
                      <a:r>
                        <a:rPr sz="1900" spc="25" dirty="0">
                          <a:latin typeface="宋体"/>
                          <a:cs typeface="宋体"/>
                        </a:rPr>
                        <a:t>层</a:t>
                      </a:r>
                      <a:r>
                        <a:rPr sz="1900" spc="-475" dirty="0">
                          <a:latin typeface="宋体"/>
                          <a:cs typeface="宋体"/>
                        </a:rPr>
                        <a:t> </a:t>
                      </a:r>
                      <a:r>
                        <a:rPr sz="1900" spc="0" dirty="0">
                          <a:latin typeface="Times New Roman"/>
                          <a:cs typeface="Times New Roman"/>
                        </a:rPr>
                        <a:t>(</a:t>
                      </a:r>
                      <a:r>
                        <a:rPr sz="1900" spc="25" dirty="0">
                          <a:latin typeface="宋体"/>
                          <a:cs typeface="宋体"/>
                        </a:rPr>
                        <a:t>网际层</a:t>
                      </a:r>
                      <a:r>
                        <a:rPr sz="1900" spc="5" dirty="0">
                          <a:latin typeface="Times New Roman"/>
                          <a:cs typeface="Times New Roman"/>
                        </a:rPr>
                        <a:t>)</a:t>
                      </a:r>
                      <a:endParaRPr sz="1900">
                        <a:latin typeface="Times New Roman"/>
                        <a:cs typeface="Times New Roman"/>
                      </a:endParaRPr>
                    </a:p>
                  </a:txBody>
                  <a:tcPr marL="0" marR="0" marT="1295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1160780">
                <a:tc>
                  <a:txBody>
                    <a:bodyPr/>
                    <a:lstStyle/>
                    <a:p>
                      <a:pPr>
                        <a:lnSpc>
                          <a:spcPct val="100000"/>
                        </a:lnSpc>
                        <a:spcBef>
                          <a:spcPts val="20"/>
                        </a:spcBef>
                      </a:pPr>
                      <a:endParaRPr sz="1750" dirty="0">
                        <a:latin typeface="Times New Roman"/>
                        <a:cs typeface="Times New Roman"/>
                      </a:endParaRPr>
                    </a:p>
                    <a:p>
                      <a:pPr marL="14604" algn="ctr">
                        <a:lnSpc>
                          <a:spcPct val="100000"/>
                        </a:lnSpc>
                      </a:pPr>
                      <a:r>
                        <a:rPr sz="1900" spc="25" dirty="0">
                          <a:latin typeface="宋体"/>
                          <a:cs typeface="宋体"/>
                        </a:rPr>
                        <a:t>以太网、</a:t>
                      </a:r>
                      <a:r>
                        <a:rPr sz="1900" spc="10" dirty="0">
                          <a:latin typeface="Times New Roman"/>
                          <a:cs typeface="Times New Roman"/>
                        </a:rPr>
                        <a:t>FDDI</a:t>
                      </a:r>
                      <a:r>
                        <a:rPr sz="1900" spc="25" dirty="0">
                          <a:latin typeface="宋体"/>
                          <a:cs typeface="宋体"/>
                        </a:rPr>
                        <a:t>、</a:t>
                      </a:r>
                      <a:r>
                        <a:rPr sz="1900" spc="10" dirty="0">
                          <a:latin typeface="Times New Roman"/>
                          <a:cs typeface="Times New Roman"/>
                        </a:rPr>
                        <a:t>X.25</a:t>
                      </a:r>
                      <a:r>
                        <a:rPr sz="1900" spc="25" dirty="0">
                          <a:latin typeface="宋体"/>
                          <a:cs typeface="宋体"/>
                        </a:rPr>
                        <a:t>、其他</a:t>
                      </a:r>
                      <a:endParaRPr sz="1900" dirty="0">
                        <a:latin typeface="宋体"/>
                        <a:cs typeface="宋体"/>
                      </a:endParaRPr>
                    </a:p>
                    <a:p>
                      <a:pPr marL="14604" algn="ctr">
                        <a:lnSpc>
                          <a:spcPct val="100000"/>
                        </a:lnSpc>
                        <a:spcBef>
                          <a:spcPts val="265"/>
                        </a:spcBef>
                      </a:pPr>
                      <a:r>
                        <a:rPr sz="1900" spc="5" dirty="0">
                          <a:latin typeface="Times New Roman"/>
                          <a:cs typeface="Times New Roman"/>
                        </a:rPr>
                        <a:t>(</a:t>
                      </a:r>
                      <a:r>
                        <a:rPr sz="1900" spc="25" dirty="0">
                          <a:latin typeface="宋体"/>
                          <a:cs typeface="宋体"/>
                        </a:rPr>
                        <a:t>网络接口层</a:t>
                      </a:r>
                      <a:r>
                        <a:rPr sz="1900" spc="5" dirty="0">
                          <a:latin typeface="Times New Roman"/>
                          <a:cs typeface="Times New Roman"/>
                        </a:rPr>
                        <a:t>)</a:t>
                      </a:r>
                      <a:endParaRPr sz="1900" dirty="0">
                        <a:latin typeface="Times New Roman"/>
                        <a:cs typeface="Times New Roman"/>
                      </a:endParaRPr>
                    </a:p>
                  </a:txBody>
                  <a:tcPr marL="0" marR="0" marT="25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bl>
          </a:graphicData>
        </a:graphic>
      </p:graphicFrame>
      <p:sp>
        <p:nvSpPr>
          <p:cNvPr id="7" name="object 7"/>
          <p:cNvSpPr txBox="1">
            <a:spLocks noGrp="1"/>
          </p:cNvSpPr>
          <p:nvPr>
            <p:ph type="title"/>
          </p:nvPr>
        </p:nvSpPr>
        <p:spPr>
          <a:xfrm>
            <a:off x="4590045" y="1383910"/>
            <a:ext cx="912494" cy="320675"/>
          </a:xfrm>
          <a:prstGeom prst="rect">
            <a:avLst/>
          </a:prstGeom>
        </p:spPr>
        <p:txBody>
          <a:bodyPr vert="horz" wrap="square" lIns="0" tIns="17145" rIns="0" bIns="0" rtlCol="0" anchor="ctr">
            <a:spAutoFit/>
          </a:bodyPr>
          <a:lstStyle/>
          <a:p>
            <a:pPr marL="12700">
              <a:lnSpc>
                <a:spcPct val="100000"/>
              </a:lnSpc>
              <a:spcBef>
                <a:spcPts val="135"/>
              </a:spcBef>
            </a:pPr>
            <a:r>
              <a:rPr sz="1900" spc="15" dirty="0">
                <a:latin typeface="Times New Roman"/>
                <a:cs typeface="Times New Roman"/>
              </a:rPr>
              <a:t>OS</a:t>
            </a:r>
            <a:r>
              <a:rPr sz="1900" dirty="0">
                <a:latin typeface="Times New Roman"/>
                <a:cs typeface="Times New Roman"/>
              </a:rPr>
              <a:t>I</a:t>
            </a:r>
            <a:r>
              <a:rPr sz="1900" spc="25" dirty="0"/>
              <a:t>模型</a:t>
            </a:r>
            <a:endParaRPr sz="1900">
              <a:latin typeface="Times New Roman"/>
              <a:cs typeface="Times New Roman"/>
            </a:endParaRPr>
          </a:p>
        </p:txBody>
      </p:sp>
      <p:sp>
        <p:nvSpPr>
          <p:cNvPr id="8" name="object 8"/>
          <p:cNvSpPr txBox="1"/>
          <p:nvPr/>
        </p:nvSpPr>
        <p:spPr>
          <a:xfrm>
            <a:off x="7580263" y="1383910"/>
            <a:ext cx="1315720" cy="320675"/>
          </a:xfrm>
          <a:prstGeom prst="rect">
            <a:avLst/>
          </a:prstGeom>
        </p:spPr>
        <p:txBody>
          <a:bodyPr vert="horz" wrap="square" lIns="0" tIns="17145" rIns="0" bIns="0" rtlCol="0">
            <a:spAutoFit/>
          </a:bodyPr>
          <a:lstStyle/>
          <a:p>
            <a:pPr marL="12700">
              <a:spcBef>
                <a:spcPts val="135"/>
              </a:spcBef>
            </a:pPr>
            <a:r>
              <a:rPr sz="1900" spc="10" dirty="0">
                <a:latin typeface="Times New Roman"/>
                <a:cs typeface="Times New Roman"/>
              </a:rPr>
              <a:t>TCP/IP</a:t>
            </a:r>
            <a:r>
              <a:rPr sz="1900" spc="-70" dirty="0">
                <a:latin typeface="Times New Roman"/>
                <a:cs typeface="Times New Roman"/>
              </a:rPr>
              <a:t> </a:t>
            </a:r>
            <a:r>
              <a:rPr sz="1900" spc="25" dirty="0">
                <a:latin typeface="宋体"/>
                <a:cs typeface="宋体"/>
              </a:rPr>
              <a:t>模型</a:t>
            </a:r>
            <a:endParaRPr sz="1900">
              <a:latin typeface="宋体"/>
              <a:cs typeface="宋体"/>
            </a:endParaRPr>
          </a:p>
        </p:txBody>
      </p:sp>
      <p:grpSp>
        <p:nvGrpSpPr>
          <p:cNvPr id="10" name="组合 9">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11" name="矩形 10">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13" name="矩形 1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灯片编号占位符 8"/>
          <p:cNvSpPr>
            <a:spLocks noGrp="1"/>
          </p:cNvSpPr>
          <p:nvPr>
            <p:ph type="sldNum" sz="quarter" idx="12"/>
          </p:nvPr>
        </p:nvSpPr>
        <p:spPr/>
        <p:txBody>
          <a:bodyPr/>
          <a:lstStyle/>
          <a:p>
            <a:fld id="{0CEA87A5-C354-45BF-A983-379C10D2C638}" type="slidenum">
              <a:rPr lang="zh-CN" altLang="en-US" smtClean="0"/>
              <a:t>22</a:t>
            </a:fld>
            <a:endParaRPr lang="zh-CN" altLang="en-US"/>
          </a:p>
        </p:txBody>
      </p:sp>
    </p:spTree>
    <p:extLst>
      <p:ext uri="{BB962C8B-B14F-4D97-AF65-F5344CB8AC3E}">
        <p14:creationId xmlns:p14="http://schemas.microsoft.com/office/powerpoint/2010/main" val="1419640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96157" y="1345183"/>
            <a:ext cx="10418044" cy="5151685"/>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b="0" dirty="0">
                <a:solidFill>
                  <a:srgbClr val="C00000"/>
                </a:solidFill>
              </a:rPr>
              <a:t>包过滤防火墙</a:t>
            </a:r>
            <a:r>
              <a:rPr sz="2400" b="0" dirty="0"/>
              <a:t>主要根据</a:t>
            </a:r>
            <a:r>
              <a:rPr sz="2400" b="0" dirty="0">
                <a:solidFill>
                  <a:srgbClr val="C00000"/>
                </a:solidFill>
              </a:rPr>
              <a:t>网络层</a:t>
            </a:r>
            <a:r>
              <a:rPr sz="2400" b="0" dirty="0"/>
              <a:t>的信息进行控制</a:t>
            </a:r>
            <a:r>
              <a:rPr sz="2400" b="0" dirty="0" smtClean="0"/>
              <a:t>，</a:t>
            </a:r>
            <a:r>
              <a:rPr sz="2400" b="0" dirty="0" smtClean="0">
                <a:solidFill>
                  <a:srgbClr val="C00000"/>
                </a:solidFill>
              </a:rPr>
              <a:t>电路级防火墙</a:t>
            </a:r>
            <a:r>
              <a:rPr sz="2400" b="0" dirty="0" smtClean="0"/>
              <a:t>主要根据</a:t>
            </a:r>
            <a:r>
              <a:rPr sz="2400" b="0" dirty="0" smtClean="0">
                <a:solidFill>
                  <a:srgbClr val="C00000"/>
                </a:solidFill>
              </a:rPr>
              <a:t>传输层</a:t>
            </a:r>
            <a:r>
              <a:rPr sz="2400" b="0" dirty="0" smtClean="0"/>
              <a:t>的协议信息进行过滤</a:t>
            </a:r>
            <a:r>
              <a:rPr sz="2400" b="0" dirty="0"/>
              <a:t>，</a:t>
            </a:r>
            <a:r>
              <a:rPr sz="2400" b="0" dirty="0" smtClean="0">
                <a:solidFill>
                  <a:srgbClr val="C00000"/>
                </a:solidFill>
              </a:rPr>
              <a:t>应用级防火墙</a:t>
            </a:r>
            <a:r>
              <a:rPr sz="2400" b="0" dirty="0" smtClean="0"/>
              <a:t>主要根据</a:t>
            </a:r>
            <a:r>
              <a:rPr sz="2400" b="0" dirty="0" smtClean="0">
                <a:solidFill>
                  <a:srgbClr val="C00000"/>
                </a:solidFill>
              </a:rPr>
              <a:t>应用层</a:t>
            </a:r>
            <a:r>
              <a:rPr sz="2400" b="0" dirty="0" smtClean="0"/>
              <a:t>协议的信息进行过滤</a:t>
            </a:r>
            <a:r>
              <a:rPr sz="2400" b="0" dirty="0"/>
              <a:t>。</a:t>
            </a:r>
          </a:p>
          <a:p>
            <a:r>
              <a:rPr sz="2400" b="0" dirty="0"/>
              <a:t>一般而言，防火墙的</a:t>
            </a:r>
            <a:r>
              <a:rPr sz="2400" b="0" dirty="0">
                <a:solidFill>
                  <a:srgbClr val="C00000"/>
                </a:solidFill>
              </a:rPr>
              <a:t>工作层次越高</a:t>
            </a:r>
            <a:r>
              <a:rPr sz="2400" b="0" dirty="0"/>
              <a:t>，</a:t>
            </a:r>
            <a:r>
              <a:rPr sz="2400" b="0" dirty="0" smtClean="0"/>
              <a:t>则其能获得的</a:t>
            </a:r>
            <a:r>
              <a:rPr sz="2400" b="0" dirty="0" smtClean="0">
                <a:solidFill>
                  <a:srgbClr val="C00000"/>
                </a:solidFill>
              </a:rPr>
              <a:t>信息就越丰富</a:t>
            </a:r>
            <a:r>
              <a:rPr sz="2400" b="0" dirty="0"/>
              <a:t>，提供的</a:t>
            </a:r>
            <a:r>
              <a:rPr sz="2400" b="0" dirty="0">
                <a:solidFill>
                  <a:srgbClr val="C00000"/>
                </a:solidFill>
              </a:rPr>
              <a:t>安全保护等级也就越高</a:t>
            </a:r>
            <a:r>
              <a:rPr sz="2400" b="0" dirty="0" smtClean="0"/>
              <a:t>，但是由于其需要分析更多的内容</a:t>
            </a:r>
            <a:r>
              <a:rPr sz="2400" b="0" dirty="0"/>
              <a:t>，</a:t>
            </a:r>
            <a:r>
              <a:rPr sz="2400" b="0" dirty="0" smtClean="0"/>
              <a:t>其</a:t>
            </a:r>
            <a:r>
              <a:rPr sz="2400" b="0" dirty="0" smtClean="0">
                <a:solidFill>
                  <a:srgbClr val="C00000"/>
                </a:solidFill>
              </a:rPr>
              <a:t>速度也就越慢</a:t>
            </a:r>
            <a:r>
              <a:rPr sz="2400" b="0" dirty="0"/>
              <a:t>。</a:t>
            </a:r>
          </a:p>
          <a:p>
            <a:r>
              <a:rPr sz="2400" b="0" dirty="0" err="1" smtClean="0"/>
              <a:t>由于</a:t>
            </a:r>
            <a:r>
              <a:rPr sz="2400" b="0" dirty="0" err="1" smtClean="0">
                <a:solidFill>
                  <a:srgbClr val="C00000"/>
                </a:solidFill>
              </a:rPr>
              <a:t>电路级防火墙很少单独存在</a:t>
            </a:r>
            <a:r>
              <a:rPr sz="2400" b="0" dirty="0" err="1"/>
              <a:t>，</a:t>
            </a:r>
            <a:r>
              <a:rPr sz="2400" b="0" dirty="0" err="1" smtClean="0"/>
              <a:t>一般作为代理防火墙的一个模块存在</a:t>
            </a:r>
            <a:r>
              <a:rPr sz="2400" b="0" dirty="0" err="1"/>
              <a:t>，</a:t>
            </a:r>
            <a:r>
              <a:rPr sz="2400" b="0" dirty="0" err="1" smtClean="0"/>
              <a:t>因此我们只介绍包过滤防火墙和代理防火墙</a:t>
            </a:r>
            <a:r>
              <a:rPr sz="2400" b="0" dirty="0"/>
              <a:t>。</a:t>
            </a:r>
          </a:p>
        </p:txBody>
      </p:sp>
      <p:sp>
        <p:nvSpPr>
          <p:cNvPr id="5" name="object 5"/>
          <p:cNvSpPr txBox="1">
            <a:spLocks noGrp="1"/>
          </p:cNvSpPr>
          <p:nvPr>
            <p:ph type="sldNum" sz="quarter" idx="7"/>
          </p:nvPr>
        </p:nvSpPr>
        <p:spPr>
          <a:xfrm>
            <a:off x="10134600" y="6461968"/>
            <a:ext cx="2743200" cy="153888"/>
          </a:xfrm>
          <a:prstGeom prst="rect">
            <a:avLst/>
          </a:prstGeom>
        </p:spPr>
        <p:txBody>
          <a:bodyPr vert="horz" wrap="square" lIns="0" tIns="0" rIns="0" bIns="0" rtlCol="0" anchor="ctr">
            <a:spAutoFit/>
          </a:bodyPr>
          <a:lstStyle/>
          <a:p>
            <a:pPr marL="25400">
              <a:lnSpc>
                <a:spcPts val="1240"/>
              </a:lnSpc>
            </a:pPr>
            <a:fld id="{81D60167-4931-47E6-BA6A-407CBD079E47}" type="slidenum">
              <a:rPr dirty="0"/>
              <a:pPr marL="25400">
                <a:lnSpc>
                  <a:spcPts val="1240"/>
                </a:lnSpc>
              </a:pPr>
              <a:t>23</a:t>
            </a:fld>
            <a:endParaRPr dirty="0"/>
          </a:p>
        </p:txBody>
      </p:sp>
      <p:grpSp>
        <p:nvGrpSpPr>
          <p:cNvPr id="6" name="组合 5">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7" name="矩形 6">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9" name="矩形 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4264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0934" y="1443791"/>
            <a:ext cx="9439891" cy="408740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(3) </a:t>
            </a:r>
            <a:r>
              <a:rPr lang="zh-CN" altLang="en-US" dirty="0"/>
              <a:t>按防火墙的发展沿革</a:t>
            </a:r>
            <a:r>
              <a:rPr lang="en-US" altLang="zh-CN" dirty="0"/>
              <a:t>(</a:t>
            </a:r>
            <a:r>
              <a:rPr lang="zh-CN" altLang="en-US" dirty="0"/>
              <a:t>历史</a:t>
            </a:r>
            <a:r>
              <a:rPr lang="en-US" altLang="zh-CN" dirty="0"/>
              <a:t>)</a:t>
            </a:r>
            <a:r>
              <a:rPr lang="zh-CN" altLang="en-US" dirty="0" smtClean="0"/>
              <a:t>分类</a:t>
            </a:r>
            <a:endParaRPr lang="en-US" altLang="zh-CN" dirty="0" smtClean="0"/>
          </a:p>
          <a:p>
            <a:pPr lvl="1"/>
            <a:r>
              <a:rPr dirty="0" err="1" smtClean="0"/>
              <a:t>第一代防火墙</a:t>
            </a:r>
            <a:endParaRPr lang="en-US" dirty="0" smtClean="0"/>
          </a:p>
          <a:p>
            <a:pPr lvl="1"/>
            <a:r>
              <a:rPr dirty="0" err="1" smtClean="0"/>
              <a:t>第二代防火墙</a:t>
            </a:r>
            <a:endParaRPr lang="en-US" dirty="0" smtClean="0"/>
          </a:p>
          <a:p>
            <a:pPr lvl="1"/>
            <a:r>
              <a:rPr dirty="0" err="1" smtClean="0"/>
              <a:t>第三代防火墙</a:t>
            </a:r>
            <a:endParaRPr lang="en-US" dirty="0" smtClean="0"/>
          </a:p>
          <a:p>
            <a:pPr lvl="1"/>
            <a:r>
              <a:rPr dirty="0" err="1" smtClean="0"/>
              <a:t>第四代防火墙</a:t>
            </a:r>
            <a:endParaRPr lang="en-US" dirty="0" smtClean="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24</a:t>
            </a:fld>
            <a:endParaRPr lang="zh-CN" altLang="en-US"/>
          </a:p>
        </p:txBody>
      </p:sp>
    </p:spTree>
    <p:extLst>
      <p:ext uri="{BB962C8B-B14F-4D97-AF65-F5344CB8AC3E}">
        <p14:creationId xmlns:p14="http://schemas.microsoft.com/office/powerpoint/2010/main" val="283649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04284" y="1472366"/>
            <a:ext cx="9502756" cy="408740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0" dirty="0">
                <a:solidFill>
                  <a:srgbClr val="C00000"/>
                </a:solidFill>
              </a:rPr>
              <a:t>第一代</a:t>
            </a:r>
            <a:r>
              <a:rPr lang="zh-CN" altLang="en-US" b="0" dirty="0" smtClean="0">
                <a:solidFill>
                  <a:srgbClr val="C00000"/>
                </a:solidFill>
              </a:rPr>
              <a:t>防火墙</a:t>
            </a:r>
            <a:endParaRPr lang="en-US" altLang="zh-CN" b="0" dirty="0" smtClean="0">
              <a:solidFill>
                <a:srgbClr val="C00000"/>
              </a:solidFill>
            </a:endParaRPr>
          </a:p>
          <a:p>
            <a:pPr lvl="1"/>
            <a:r>
              <a:rPr lang="zh-CN" altLang="en-US" b="0" dirty="0" smtClean="0">
                <a:solidFill>
                  <a:srgbClr val="C00000"/>
                </a:solidFill>
              </a:rPr>
              <a:t>始</a:t>
            </a:r>
            <a:r>
              <a:rPr lang="zh-CN" altLang="en-US" b="0" dirty="0">
                <a:solidFill>
                  <a:srgbClr val="C00000"/>
                </a:solidFill>
              </a:rPr>
              <a:t>于</a:t>
            </a:r>
            <a:r>
              <a:rPr lang="en-US" altLang="zh-CN" b="0" dirty="0">
                <a:solidFill>
                  <a:srgbClr val="C00000"/>
                </a:solidFill>
              </a:rPr>
              <a:t>1985</a:t>
            </a:r>
            <a:r>
              <a:rPr lang="zh-CN" altLang="en-US" b="0" dirty="0">
                <a:solidFill>
                  <a:srgbClr val="C00000"/>
                </a:solidFill>
              </a:rPr>
              <a:t>年前后</a:t>
            </a:r>
            <a:r>
              <a:rPr lang="zh-CN" altLang="en-US" b="0" dirty="0"/>
              <a:t>，它几乎与</a:t>
            </a:r>
            <a:r>
              <a:rPr lang="zh-CN" altLang="en-US" b="0" dirty="0" smtClean="0"/>
              <a:t>路由器</a:t>
            </a:r>
            <a:r>
              <a:rPr lang="zh-CN" altLang="en-US" b="0" dirty="0"/>
              <a:t>同时出现，由</a:t>
            </a:r>
            <a:r>
              <a:rPr lang="en-US" altLang="zh-CN" b="0" dirty="0"/>
              <a:t>Cisco</a:t>
            </a:r>
            <a:r>
              <a:rPr lang="zh-CN" altLang="en-US" b="0" dirty="0"/>
              <a:t>的</a:t>
            </a:r>
            <a:r>
              <a:rPr lang="en-US" altLang="zh-CN" b="0" dirty="0"/>
              <a:t>IOS</a:t>
            </a:r>
            <a:r>
              <a:rPr lang="zh-CN" altLang="en-US" b="0" dirty="0"/>
              <a:t>软件公司研制。这</a:t>
            </a:r>
            <a:r>
              <a:rPr lang="zh-CN" altLang="en-US" b="0" dirty="0" smtClean="0"/>
              <a:t>一代</a:t>
            </a:r>
            <a:r>
              <a:rPr lang="zh-CN" altLang="en-US" b="0" dirty="0"/>
              <a:t>防火墙称为</a:t>
            </a:r>
            <a:r>
              <a:rPr lang="zh-CN" altLang="en-US" b="0" dirty="0">
                <a:solidFill>
                  <a:srgbClr val="C00000"/>
                </a:solidFill>
              </a:rPr>
              <a:t>包过滤防火墙</a:t>
            </a:r>
            <a:r>
              <a:rPr lang="zh-CN" altLang="en-US" b="0" dirty="0" smtClean="0"/>
              <a:t>。</a:t>
            </a:r>
            <a:endParaRPr lang="en-US" altLang="zh-CN" b="0" dirty="0" smtClean="0"/>
          </a:p>
          <a:p>
            <a:pPr lvl="1"/>
            <a:r>
              <a:rPr lang="zh-CN" altLang="en-US" b="0" dirty="0" smtClean="0"/>
              <a:t>直到</a:t>
            </a:r>
            <a:r>
              <a:rPr lang="en-US" altLang="zh-CN" b="0" dirty="0"/>
              <a:t>1988</a:t>
            </a:r>
            <a:r>
              <a:rPr lang="zh-CN" altLang="en-US" b="0" dirty="0"/>
              <a:t> 年</a:t>
            </a:r>
            <a:r>
              <a:rPr lang="zh-CN" altLang="en-US" b="0" dirty="0" smtClean="0"/>
              <a:t>，</a:t>
            </a:r>
            <a:r>
              <a:rPr lang="en-US" altLang="zh-CN" b="0" dirty="0" smtClean="0"/>
              <a:t>DEC</a:t>
            </a:r>
            <a:r>
              <a:rPr lang="zh-CN" altLang="en-US" b="0" dirty="0"/>
              <a:t>公司的</a:t>
            </a:r>
            <a:r>
              <a:rPr lang="en-US" altLang="zh-CN" b="0" dirty="0" smtClean="0"/>
              <a:t>Jeff Mogul</a:t>
            </a:r>
            <a:r>
              <a:rPr lang="zh-CN" altLang="en-US" b="0" dirty="0"/>
              <a:t>根据自己的研究，才</a:t>
            </a:r>
            <a:r>
              <a:rPr lang="zh-CN" altLang="en-US" b="0" dirty="0" smtClean="0"/>
              <a:t>发表了</a:t>
            </a:r>
            <a:r>
              <a:rPr lang="zh-CN" altLang="en-US" b="0" dirty="0"/>
              <a:t>第一篇描述有关包过滤防火墙过滤过程的文章。</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25</a:t>
            </a:fld>
            <a:endParaRPr lang="zh-CN" altLang="en-US"/>
          </a:p>
        </p:txBody>
      </p:sp>
    </p:spTree>
    <p:extLst>
      <p:ext uri="{BB962C8B-B14F-4D97-AF65-F5344CB8AC3E}">
        <p14:creationId xmlns:p14="http://schemas.microsoft.com/office/powerpoint/2010/main" val="25605385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04284" y="1472366"/>
            <a:ext cx="9502756" cy="408740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0" dirty="0"/>
              <a:t>第二代防火墙</a:t>
            </a:r>
            <a:endParaRPr lang="en-US" altLang="zh-CN" b="0" dirty="0" smtClean="0"/>
          </a:p>
          <a:p>
            <a:pPr lvl="1"/>
            <a:r>
              <a:rPr lang="zh-CN" altLang="en-US" b="0" dirty="0" smtClean="0"/>
              <a:t>在</a:t>
            </a:r>
            <a:r>
              <a:rPr lang="en-US" altLang="zh-CN" b="0" dirty="0"/>
              <a:t>1989—1990</a:t>
            </a:r>
            <a:r>
              <a:rPr lang="zh-CN" altLang="en-US" b="0" dirty="0"/>
              <a:t>年前后</a:t>
            </a:r>
            <a:r>
              <a:rPr lang="zh-CN" altLang="en-US" b="0" dirty="0">
                <a:solidFill>
                  <a:schemeClr val="tx1"/>
                </a:solidFill>
              </a:rPr>
              <a:t>，</a:t>
            </a:r>
            <a:r>
              <a:rPr lang="en-US" altLang="zh-CN" b="0" dirty="0">
                <a:solidFill>
                  <a:schemeClr val="tx1"/>
                </a:solidFill>
              </a:rPr>
              <a:t>AT&amp;T</a:t>
            </a:r>
            <a:r>
              <a:rPr lang="zh-CN" altLang="en-US" b="0" dirty="0">
                <a:solidFill>
                  <a:schemeClr val="tx1"/>
                </a:solidFill>
              </a:rPr>
              <a:t>贝尔实验室的</a:t>
            </a:r>
            <a:r>
              <a:rPr lang="en-US" altLang="zh-CN" b="0" dirty="0" smtClean="0">
                <a:solidFill>
                  <a:schemeClr val="tx1"/>
                </a:solidFill>
              </a:rPr>
              <a:t>Dave </a:t>
            </a:r>
            <a:r>
              <a:rPr lang="en-US" altLang="zh-CN" b="0" dirty="0" err="1" smtClean="0">
                <a:solidFill>
                  <a:schemeClr val="tx1"/>
                </a:solidFill>
              </a:rPr>
              <a:t>Presotto</a:t>
            </a:r>
            <a:r>
              <a:rPr lang="zh-CN" altLang="en-US" b="0" dirty="0">
                <a:solidFill>
                  <a:schemeClr val="tx1"/>
                </a:solidFill>
              </a:rPr>
              <a:t>和</a:t>
            </a:r>
            <a:r>
              <a:rPr lang="en-US" altLang="zh-CN" b="0" dirty="0" smtClean="0">
                <a:solidFill>
                  <a:schemeClr val="tx1"/>
                </a:solidFill>
              </a:rPr>
              <a:t>Howard </a:t>
            </a:r>
            <a:r>
              <a:rPr lang="en-US" altLang="zh-CN" b="0" dirty="0" err="1" smtClean="0">
                <a:solidFill>
                  <a:schemeClr val="tx1"/>
                </a:solidFill>
              </a:rPr>
              <a:t>Tfickey</a:t>
            </a:r>
            <a:r>
              <a:rPr lang="zh-CN" altLang="en-US" b="0" dirty="0">
                <a:solidFill>
                  <a:schemeClr val="tx1"/>
                </a:solidFill>
              </a:rPr>
              <a:t>率先提出了</a:t>
            </a:r>
            <a:r>
              <a:rPr lang="zh-CN" altLang="en-US" b="0" dirty="0"/>
              <a:t>基于电路</a:t>
            </a:r>
            <a:r>
              <a:rPr lang="zh-CN" altLang="en-US" b="0" dirty="0" smtClean="0"/>
              <a:t>中继</a:t>
            </a:r>
            <a:r>
              <a:rPr lang="zh-CN" altLang="en-US" b="0" dirty="0"/>
              <a:t>的第二代防火墙</a:t>
            </a:r>
            <a:r>
              <a:rPr lang="zh-CN" altLang="en-US" b="0" dirty="0">
                <a:solidFill>
                  <a:schemeClr val="tx1"/>
                </a:solidFill>
              </a:rPr>
              <a:t>结构，此类防火墙被称为</a:t>
            </a:r>
            <a:r>
              <a:rPr lang="zh-CN" altLang="en-US" b="0" dirty="0" smtClean="0">
                <a:solidFill>
                  <a:srgbClr val="C00000"/>
                </a:solidFill>
              </a:rPr>
              <a:t>电路级防火墙</a:t>
            </a:r>
            <a:r>
              <a:rPr lang="zh-CN" altLang="en-US" b="0" dirty="0" smtClean="0">
                <a:solidFill>
                  <a:schemeClr val="tx1"/>
                </a:solidFill>
              </a:rPr>
              <a:t>。但是</a:t>
            </a:r>
            <a:r>
              <a:rPr lang="zh-CN" altLang="en-US" b="0" dirty="0">
                <a:solidFill>
                  <a:schemeClr val="tx1"/>
                </a:solidFill>
              </a:rPr>
              <a:t>，他们既没有发表描述</a:t>
            </a:r>
            <a:r>
              <a:rPr lang="zh-CN" altLang="en-US" b="0" dirty="0" smtClean="0">
                <a:solidFill>
                  <a:schemeClr val="tx1"/>
                </a:solidFill>
              </a:rPr>
              <a:t>这一</a:t>
            </a:r>
            <a:r>
              <a:rPr lang="zh-CN" altLang="en-US" b="0" dirty="0">
                <a:solidFill>
                  <a:schemeClr val="tx1"/>
                </a:solidFill>
              </a:rPr>
              <a:t>结构的任何文章，也没有发布基于这一结构</a:t>
            </a:r>
            <a:r>
              <a:rPr lang="zh-CN" altLang="en-US" b="0" dirty="0" smtClean="0">
                <a:solidFill>
                  <a:schemeClr val="tx1"/>
                </a:solidFill>
              </a:rPr>
              <a:t>的任何</a:t>
            </a:r>
            <a:r>
              <a:rPr lang="zh-CN" altLang="en-US" b="0" dirty="0">
                <a:solidFill>
                  <a:schemeClr val="tx1"/>
                </a:solidFill>
              </a:rPr>
              <a:t>产品。</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26</a:t>
            </a:fld>
            <a:endParaRPr lang="zh-CN" altLang="en-US"/>
          </a:p>
        </p:txBody>
      </p:sp>
    </p:spTree>
    <p:extLst>
      <p:ext uri="{BB962C8B-B14F-4D97-AF65-F5344CB8AC3E}">
        <p14:creationId xmlns:p14="http://schemas.microsoft.com/office/powerpoint/2010/main" val="42797749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59942" y="1307592"/>
            <a:ext cx="10478618" cy="5193355"/>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第三代防火墙</a:t>
            </a:r>
            <a:endParaRPr lang="en-US" dirty="0"/>
          </a:p>
          <a:p>
            <a:pPr lvl="1"/>
            <a:r>
              <a:rPr dirty="0">
                <a:latin typeface="Times New Roman" panose="02020603050405020304" pitchFamily="18" charset="0"/>
              </a:rPr>
              <a:t>第三代防火墙结构是在20世纪</a:t>
            </a:r>
            <a:r>
              <a:rPr dirty="0">
                <a:solidFill>
                  <a:srgbClr val="C00000"/>
                </a:solidFill>
                <a:latin typeface="Times New Roman" panose="02020603050405020304" pitchFamily="18" charset="0"/>
              </a:rPr>
              <a:t>80</a:t>
            </a:r>
            <a:r>
              <a:rPr dirty="0" smtClean="0">
                <a:solidFill>
                  <a:srgbClr val="C00000"/>
                </a:solidFill>
                <a:latin typeface="Times New Roman" panose="02020603050405020304" pitchFamily="18" charset="0"/>
              </a:rPr>
              <a:t>年代</a:t>
            </a:r>
            <a:r>
              <a:rPr lang="zh-CN" altLang="en-US" dirty="0" smtClean="0">
                <a:solidFill>
                  <a:srgbClr val="C00000"/>
                </a:solidFill>
                <a:latin typeface="Times New Roman" panose="02020603050405020304" pitchFamily="18" charset="0"/>
              </a:rPr>
              <a:t>末</a:t>
            </a:r>
            <a:r>
              <a:rPr dirty="0" smtClean="0">
                <a:solidFill>
                  <a:srgbClr val="C00000"/>
                </a:solidFill>
                <a:latin typeface="Times New Roman" panose="02020603050405020304" pitchFamily="18" charset="0"/>
              </a:rPr>
              <a:t>90</a:t>
            </a:r>
            <a:r>
              <a:rPr dirty="0">
                <a:solidFill>
                  <a:srgbClr val="C00000"/>
                </a:solidFill>
                <a:latin typeface="Times New Roman" panose="02020603050405020304" pitchFamily="18" charset="0"/>
              </a:rPr>
              <a:t>年代初</a:t>
            </a:r>
            <a:r>
              <a:rPr dirty="0">
                <a:latin typeface="Times New Roman" panose="02020603050405020304" pitchFamily="18" charset="0"/>
              </a:rPr>
              <a:t>由Purdue</a:t>
            </a:r>
            <a:r>
              <a:rPr lang="en-US" dirty="0">
                <a:latin typeface="Times New Roman" panose="02020603050405020304" pitchFamily="18" charset="0"/>
              </a:rPr>
              <a:t> </a:t>
            </a:r>
            <a:r>
              <a:rPr dirty="0" err="1">
                <a:latin typeface="Times New Roman" panose="02020603050405020304" pitchFamily="18" charset="0"/>
              </a:rPr>
              <a:t>University</a:t>
            </a:r>
            <a:r>
              <a:rPr dirty="0" err="1" smtClean="0">
                <a:latin typeface="Times New Roman" panose="02020603050405020304" pitchFamily="18" charset="0"/>
              </a:rPr>
              <a:t>的Gene</a:t>
            </a:r>
            <a:r>
              <a:rPr lang="en-US" dirty="0" smtClean="0">
                <a:latin typeface="Times New Roman" panose="02020603050405020304" pitchFamily="18" charset="0"/>
              </a:rPr>
              <a:t> </a:t>
            </a:r>
            <a:r>
              <a:rPr dirty="0" err="1" smtClean="0">
                <a:latin typeface="Times New Roman" panose="02020603050405020304" pitchFamily="18" charset="0"/>
              </a:rPr>
              <a:t>Spafford，AT&amp;T</a:t>
            </a:r>
            <a:r>
              <a:rPr dirty="0" err="1">
                <a:latin typeface="Times New Roman" panose="02020603050405020304" pitchFamily="18" charset="0"/>
              </a:rPr>
              <a:t>贝尔实验室的Bill</a:t>
            </a:r>
            <a:r>
              <a:rPr lang="en-US" dirty="0">
                <a:latin typeface="Times New Roman" panose="02020603050405020304" pitchFamily="18" charset="0"/>
              </a:rPr>
              <a:t> </a:t>
            </a:r>
            <a:r>
              <a:rPr dirty="0" err="1">
                <a:latin typeface="Times New Roman" panose="02020603050405020304" pitchFamily="18" charset="0"/>
              </a:rPr>
              <a:t>Cheswick和</a:t>
            </a:r>
            <a:r>
              <a:rPr dirty="0">
                <a:latin typeface="Times New Roman" panose="02020603050405020304" pitchFamily="18" charset="0"/>
              </a:rPr>
              <a:t> Marcus</a:t>
            </a:r>
            <a:r>
              <a:rPr lang="en-US" dirty="0">
                <a:latin typeface="Times New Roman" panose="02020603050405020304" pitchFamily="18" charset="0"/>
              </a:rPr>
              <a:t> </a:t>
            </a:r>
            <a:r>
              <a:rPr dirty="0" err="1">
                <a:latin typeface="Times New Roman" panose="02020603050405020304" pitchFamily="18" charset="0"/>
              </a:rPr>
              <a:t>Ranum分别研究和开发。这一代防火墙被称为</a:t>
            </a:r>
            <a:r>
              <a:rPr dirty="0" err="1">
                <a:solidFill>
                  <a:srgbClr val="C00000"/>
                </a:solidFill>
                <a:latin typeface="Times New Roman" panose="02020603050405020304" pitchFamily="18" charset="0"/>
              </a:rPr>
              <a:t>应用级防火墙</a:t>
            </a:r>
            <a:r>
              <a:rPr dirty="0">
                <a:latin typeface="Times New Roman" panose="02020603050405020304" pitchFamily="18" charset="0"/>
              </a:rPr>
              <a:t>。</a:t>
            </a:r>
          </a:p>
          <a:p>
            <a:pPr lvl="1"/>
            <a:r>
              <a:rPr dirty="0">
                <a:latin typeface="Times New Roman" panose="02020603050405020304" pitchFamily="18" charset="0"/>
              </a:rPr>
              <a:t>在1991年，Ranum的文章引起了人们的广泛关注。 </a:t>
            </a:r>
            <a:r>
              <a:rPr dirty="0" err="1">
                <a:latin typeface="Times New Roman" panose="02020603050405020304" pitchFamily="18" charset="0"/>
              </a:rPr>
              <a:t>此类防火墙采用了</a:t>
            </a:r>
            <a:r>
              <a:rPr dirty="0" err="1">
                <a:solidFill>
                  <a:srgbClr val="C00000"/>
                </a:solidFill>
                <a:latin typeface="Times New Roman" panose="02020603050405020304" pitchFamily="18" charset="0"/>
              </a:rPr>
              <a:t>在堡垒主机运行代理服务</a:t>
            </a:r>
            <a:r>
              <a:rPr dirty="0" err="1">
                <a:latin typeface="Times New Roman" panose="02020603050405020304" pitchFamily="18" charset="0"/>
              </a:rPr>
              <a:t>的结构。根据这一研究成果，DEC公司推出了第一个</a:t>
            </a:r>
            <a:r>
              <a:rPr dirty="0">
                <a:latin typeface="Times New Roman" panose="02020603050405020304" pitchFamily="18" charset="0"/>
              </a:rPr>
              <a:t> 商用产品SEAL。</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27</a:t>
            </a:fld>
            <a:endParaRPr lang="zh-CN" altLang="en-US"/>
          </a:p>
        </p:txBody>
      </p:sp>
    </p:spTree>
    <p:extLst>
      <p:ext uri="{BB962C8B-B14F-4D97-AF65-F5344CB8AC3E}">
        <p14:creationId xmlns:p14="http://schemas.microsoft.com/office/powerpoint/2010/main" val="317151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6968" y="1368680"/>
            <a:ext cx="10222992" cy="505574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cs typeface="宋体"/>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第四代防火墙</a:t>
            </a:r>
            <a:endParaRPr lang="en-US" dirty="0"/>
          </a:p>
          <a:p>
            <a:pPr lvl="1"/>
            <a:r>
              <a:rPr dirty="0">
                <a:solidFill>
                  <a:schemeClr val="tx1"/>
                </a:solidFill>
              </a:rPr>
              <a:t>大约在</a:t>
            </a:r>
            <a:r>
              <a:rPr dirty="0">
                <a:solidFill>
                  <a:srgbClr val="C00000"/>
                </a:solidFill>
              </a:rPr>
              <a:t>1991年</a:t>
            </a:r>
            <a:r>
              <a:rPr dirty="0">
                <a:solidFill>
                  <a:schemeClr val="tx1"/>
                </a:solidFill>
              </a:rPr>
              <a:t>，Bill Cheswick和Steve </a:t>
            </a:r>
            <a:r>
              <a:rPr dirty="0" err="1">
                <a:solidFill>
                  <a:schemeClr val="tx1"/>
                </a:solidFill>
              </a:rPr>
              <a:t>Bellovin</a:t>
            </a:r>
            <a:r>
              <a:rPr dirty="0" err="1" smtClean="0">
                <a:solidFill>
                  <a:schemeClr val="tx1"/>
                </a:solidFill>
              </a:rPr>
              <a:t>开始了对动态包过滤防火墙的研究</a:t>
            </a:r>
            <a:r>
              <a:rPr dirty="0">
                <a:solidFill>
                  <a:schemeClr val="tx1"/>
                </a:solidFill>
              </a:rPr>
              <a:t>。</a:t>
            </a:r>
          </a:p>
          <a:p>
            <a:pPr lvl="1"/>
            <a:r>
              <a:rPr dirty="0">
                <a:solidFill>
                  <a:schemeClr val="tx1"/>
                </a:solidFill>
              </a:rPr>
              <a:t>1992年，在USC信息科学学院工作的Bob Braden </a:t>
            </a:r>
            <a:r>
              <a:rPr dirty="0" err="1" smtClean="0">
                <a:solidFill>
                  <a:schemeClr val="tx1"/>
                </a:solidFill>
              </a:rPr>
              <a:t>和</a:t>
            </a:r>
            <a:r>
              <a:rPr dirty="0" err="1">
                <a:solidFill>
                  <a:schemeClr val="tx1"/>
                </a:solidFill>
              </a:rPr>
              <a:t>Annette</a:t>
            </a:r>
            <a:r>
              <a:rPr dirty="0">
                <a:solidFill>
                  <a:schemeClr val="tx1"/>
                </a:solidFill>
              </a:rPr>
              <a:t> </a:t>
            </a:r>
            <a:r>
              <a:rPr dirty="0" err="1">
                <a:solidFill>
                  <a:schemeClr val="tx1"/>
                </a:solidFill>
              </a:rPr>
              <a:t>DeSchon开始研究用于“Visas”</a:t>
            </a:r>
            <a:r>
              <a:rPr dirty="0" err="1" smtClean="0">
                <a:solidFill>
                  <a:schemeClr val="tx1"/>
                </a:solidFill>
              </a:rPr>
              <a:t>系统的动态包过滤防火墙</a:t>
            </a:r>
            <a:r>
              <a:rPr dirty="0" err="1">
                <a:solidFill>
                  <a:schemeClr val="tx1"/>
                </a:solidFill>
              </a:rPr>
              <a:t>，</a:t>
            </a:r>
            <a:r>
              <a:rPr dirty="0" err="1" smtClean="0">
                <a:solidFill>
                  <a:schemeClr val="tx1"/>
                </a:solidFill>
              </a:rPr>
              <a:t>后来它演变为目前的</a:t>
            </a:r>
            <a:r>
              <a:rPr dirty="0" err="1" smtClean="0">
                <a:solidFill>
                  <a:srgbClr val="C00000"/>
                </a:solidFill>
              </a:rPr>
              <a:t>状态检测防火墙</a:t>
            </a:r>
            <a:r>
              <a:rPr dirty="0">
                <a:solidFill>
                  <a:schemeClr val="tx1"/>
                </a:solidFill>
              </a:rPr>
              <a:t>。</a:t>
            </a:r>
          </a:p>
          <a:p>
            <a:pPr lvl="1"/>
            <a:r>
              <a:rPr dirty="0">
                <a:solidFill>
                  <a:srgbClr val="C00000"/>
                </a:solidFill>
              </a:rPr>
              <a:t>1994年</a:t>
            </a:r>
            <a:r>
              <a:rPr dirty="0">
                <a:solidFill>
                  <a:schemeClr val="tx1"/>
                </a:solidFill>
              </a:rPr>
              <a:t>，以色列的Check Point </a:t>
            </a:r>
            <a:r>
              <a:rPr dirty="0" err="1">
                <a:solidFill>
                  <a:schemeClr val="tx1"/>
                </a:solidFill>
              </a:rPr>
              <a:t>Software</a:t>
            </a:r>
            <a:r>
              <a:rPr dirty="0" err="1" smtClean="0">
                <a:solidFill>
                  <a:schemeClr val="tx1"/>
                </a:solidFill>
              </a:rPr>
              <a:t>公司推出了基于第四代结构的第一个商用产品</a:t>
            </a:r>
            <a:r>
              <a:rPr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a:t>
              </a:r>
              <a:r>
                <a:rPr lang="zh-CN" altLang="en-US" sz="2400" spc="600" dirty="0">
                  <a:solidFill>
                    <a:srgbClr val="084772"/>
                  </a:solidFill>
                  <a:latin typeface="微软雅黑" panose="020B0503020204020204" pitchFamily="34" charset="-122"/>
                  <a:ea typeface="微软雅黑" panose="020B0503020204020204" pitchFamily="34" charset="-122"/>
                </a:rPr>
                <a:t>分类</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28</a:t>
            </a:fld>
            <a:endParaRPr lang="zh-CN" altLang="en-US"/>
          </a:p>
        </p:txBody>
      </p:sp>
    </p:spTree>
    <p:extLst>
      <p:ext uri="{BB962C8B-B14F-4D97-AF65-F5344CB8AC3E}">
        <p14:creationId xmlns:p14="http://schemas.microsoft.com/office/powerpoint/2010/main" val="83742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9F1036-562A-4163-8A3C-2D45F0094673}" type="slidenum">
              <a:rPr lang="zh-CN" altLang="en-US" smtClean="0"/>
              <a:t>29</a:t>
            </a:fld>
            <a:endParaRPr lang="zh-CN" altLang="en-US"/>
          </a:p>
        </p:txBody>
      </p:sp>
      <p:sp>
        <p:nvSpPr>
          <p:cNvPr id="3" name="标题 2"/>
          <p:cNvSpPr>
            <a:spLocks noGrp="1"/>
          </p:cNvSpPr>
          <p:nvPr>
            <p:ph type="title"/>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25" y="1207214"/>
            <a:ext cx="8690732" cy="4816114"/>
          </a:xfrm>
          <a:prstGeom prst="rect">
            <a:avLst/>
          </a:prstGeom>
        </p:spPr>
      </p:pic>
    </p:spTree>
    <p:extLst>
      <p:ext uri="{BB962C8B-B14F-4D97-AF65-F5344CB8AC3E}">
        <p14:creationId xmlns:p14="http://schemas.microsoft.com/office/powerpoint/2010/main" val="2559948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03538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9F1036-562A-4163-8A3C-2D45F0094673}" type="slidenum">
              <a:rPr lang="zh-CN" altLang="en-US" smtClean="0"/>
              <a:t>30</a:t>
            </a:fld>
            <a:endParaRPr lang="zh-CN" altLang="en-US"/>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a:bodyPr>
          <a:lstStyle/>
          <a:p>
            <a:r>
              <a:rPr lang="en-US" altLang="zh-CN" dirty="0"/>
              <a:t>1989</a:t>
            </a:r>
            <a:r>
              <a:rPr lang="zh-CN" altLang="en-US" dirty="0"/>
              <a:t>年到</a:t>
            </a:r>
            <a:r>
              <a:rPr lang="en-US" altLang="zh-CN" dirty="0"/>
              <a:t>1994</a:t>
            </a:r>
            <a:r>
              <a:rPr lang="zh-CN" altLang="en-US" dirty="0"/>
              <a:t>年</a:t>
            </a:r>
            <a:endParaRPr lang="en-US" altLang="zh-CN" dirty="0" smtClean="0"/>
          </a:p>
          <a:p>
            <a:pPr lvl="1"/>
            <a:r>
              <a:rPr lang="en-US" altLang="zh-CN" dirty="0" smtClean="0"/>
              <a:t>1989</a:t>
            </a:r>
            <a:r>
              <a:rPr lang="zh-CN" altLang="en-US" dirty="0"/>
              <a:t>年出现了</a:t>
            </a:r>
            <a:r>
              <a:rPr lang="zh-CN" altLang="en-US" dirty="0">
                <a:solidFill>
                  <a:srgbClr val="C00000"/>
                </a:solidFill>
              </a:rPr>
              <a:t>包过滤防火墙</a:t>
            </a:r>
            <a:r>
              <a:rPr lang="zh-CN" altLang="en-US" dirty="0"/>
              <a:t>，实现简单的访问控制，称之为</a:t>
            </a:r>
            <a:r>
              <a:rPr lang="zh-CN" altLang="en-US" dirty="0">
                <a:solidFill>
                  <a:srgbClr val="C00000"/>
                </a:solidFill>
              </a:rPr>
              <a:t>第一代防火墙</a:t>
            </a:r>
            <a:r>
              <a:rPr lang="zh-CN" altLang="en-US" dirty="0"/>
              <a:t>。</a:t>
            </a:r>
          </a:p>
          <a:p>
            <a:pPr lvl="1"/>
            <a:r>
              <a:rPr lang="zh-CN" altLang="en-US" dirty="0"/>
              <a:t>随后出现了</a:t>
            </a:r>
            <a:r>
              <a:rPr lang="zh-CN" altLang="en-US" dirty="0">
                <a:solidFill>
                  <a:srgbClr val="C00000"/>
                </a:solidFill>
              </a:rPr>
              <a:t>代理防火墙</a:t>
            </a:r>
            <a:r>
              <a:rPr lang="zh-CN" altLang="en-US" dirty="0"/>
              <a:t>，在应用层代理内部网络和外部网络之间的通信，属于</a:t>
            </a:r>
            <a:r>
              <a:rPr lang="zh-CN" altLang="en-US" dirty="0">
                <a:solidFill>
                  <a:srgbClr val="C00000"/>
                </a:solidFill>
              </a:rPr>
              <a:t>第二代防火墙</a:t>
            </a:r>
            <a:r>
              <a:rPr lang="zh-CN" altLang="en-US" dirty="0"/>
              <a:t>。安全性较高，但处理速度慢。</a:t>
            </a:r>
          </a:p>
          <a:p>
            <a:pPr lvl="1"/>
            <a:r>
              <a:rPr lang="en-US" altLang="zh-CN" dirty="0"/>
              <a:t>1994</a:t>
            </a:r>
            <a:r>
              <a:rPr lang="zh-CN" altLang="en-US" dirty="0"/>
              <a:t>年</a:t>
            </a:r>
            <a:r>
              <a:rPr lang="en-US" altLang="zh-CN" dirty="0" err="1"/>
              <a:t>CheckPoint</a:t>
            </a:r>
            <a:r>
              <a:rPr lang="zh-CN" altLang="en-US" dirty="0"/>
              <a:t>公司发布了第一</a:t>
            </a:r>
            <a:r>
              <a:rPr lang="zh-CN" altLang="en-US" dirty="0">
                <a:solidFill>
                  <a:srgbClr val="C00000"/>
                </a:solidFill>
              </a:rPr>
              <a:t>台基于状态检测技术的防火墙</a:t>
            </a:r>
            <a:r>
              <a:rPr lang="zh-CN" altLang="en-US" dirty="0"/>
              <a:t>，通过动态分析报文的状态来决定对报文采取的动作，不需要为每个应用都进行代理，处理速度快且安全性高，被称为</a:t>
            </a:r>
            <a:r>
              <a:rPr lang="zh-CN" altLang="en-US" dirty="0">
                <a:solidFill>
                  <a:srgbClr val="C00000"/>
                </a:solidFill>
              </a:rPr>
              <a:t>第三代防火墙</a:t>
            </a:r>
            <a:r>
              <a:rPr lang="zh-CN" altLang="en-US" dirty="0"/>
              <a:t>。</a:t>
            </a:r>
          </a:p>
        </p:txBody>
      </p:sp>
    </p:spTree>
    <p:extLst>
      <p:ext uri="{BB962C8B-B14F-4D97-AF65-F5344CB8AC3E}">
        <p14:creationId xmlns:p14="http://schemas.microsoft.com/office/powerpoint/2010/main" val="4096552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9F1036-562A-4163-8A3C-2D45F0094673}" type="slidenum">
              <a:rPr lang="zh-CN" altLang="en-US" smtClean="0"/>
              <a:t>31</a:t>
            </a:fld>
            <a:endParaRPr lang="zh-CN" altLang="en-US"/>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en-US" altLang="zh-CN" dirty="0"/>
              <a:t>1995</a:t>
            </a:r>
            <a:r>
              <a:rPr lang="zh-CN" altLang="en-US" dirty="0"/>
              <a:t>年至</a:t>
            </a:r>
            <a:r>
              <a:rPr lang="en-US" altLang="zh-CN" dirty="0"/>
              <a:t>2004</a:t>
            </a:r>
            <a:r>
              <a:rPr lang="zh-CN" altLang="en-US" dirty="0"/>
              <a:t>年</a:t>
            </a:r>
            <a:endParaRPr lang="en-US" altLang="zh-CN" dirty="0" smtClean="0"/>
          </a:p>
          <a:p>
            <a:pPr lvl="1"/>
            <a:r>
              <a:rPr lang="zh-CN" altLang="en-US" dirty="0" smtClean="0">
                <a:solidFill>
                  <a:srgbClr val="C00000"/>
                </a:solidFill>
              </a:rPr>
              <a:t>状态</a:t>
            </a:r>
            <a:r>
              <a:rPr lang="zh-CN" altLang="en-US" dirty="0">
                <a:solidFill>
                  <a:srgbClr val="C00000"/>
                </a:solidFill>
              </a:rPr>
              <a:t>检测防火墙已经成为了趋势</a:t>
            </a:r>
            <a:r>
              <a:rPr lang="zh-CN" altLang="en-US" dirty="0"/>
              <a:t>，除了访问控制功能之外，防火墙也开始增加一些其他</a:t>
            </a:r>
            <a:r>
              <a:rPr lang="zh-CN" altLang="en-US" dirty="0" smtClean="0"/>
              <a:t>功能。</a:t>
            </a:r>
            <a:endParaRPr lang="zh-CN" altLang="en-US" dirty="0"/>
          </a:p>
          <a:p>
            <a:pPr lvl="1"/>
            <a:r>
              <a:rPr lang="en-US" altLang="zh-CN" dirty="0" smtClean="0"/>
              <a:t>2004</a:t>
            </a:r>
            <a:r>
              <a:rPr lang="zh-CN" altLang="en-US" dirty="0"/>
              <a:t>年业界提出</a:t>
            </a:r>
            <a:r>
              <a:rPr lang="en-US" altLang="zh-CN" dirty="0">
                <a:solidFill>
                  <a:srgbClr val="C00000"/>
                </a:solidFill>
              </a:rPr>
              <a:t>UTM</a:t>
            </a:r>
            <a:r>
              <a:rPr lang="zh-CN" altLang="en-US" dirty="0">
                <a:solidFill>
                  <a:srgbClr val="C00000"/>
                </a:solidFill>
              </a:rPr>
              <a:t>（统一威胁管理）</a:t>
            </a:r>
            <a:r>
              <a:rPr lang="zh-CN" altLang="en-US" dirty="0"/>
              <a:t>的概念，将传统</a:t>
            </a:r>
            <a:r>
              <a:rPr lang="zh-CN" altLang="en-US" dirty="0" smtClean="0"/>
              <a:t>防火墙、入侵检测</a:t>
            </a:r>
            <a:r>
              <a:rPr lang="zh-CN" altLang="en-US" dirty="0"/>
              <a:t>、</a:t>
            </a:r>
            <a:r>
              <a:rPr lang="zh-CN" altLang="en-US" dirty="0" smtClean="0"/>
              <a:t>防病毒、</a:t>
            </a:r>
            <a:r>
              <a:rPr lang="en-US" altLang="zh-CN" dirty="0" smtClean="0"/>
              <a:t>URL</a:t>
            </a:r>
            <a:r>
              <a:rPr lang="zh-CN" altLang="en-US" dirty="0" smtClean="0"/>
              <a:t>过滤、应用程序控制、邮件</a:t>
            </a:r>
            <a:r>
              <a:rPr lang="zh-CN" altLang="en-US" dirty="0"/>
              <a:t>过滤等功能融合到一台防火墙上，实现全面的安全防护。</a:t>
            </a:r>
          </a:p>
        </p:txBody>
      </p:sp>
    </p:spTree>
    <p:extLst>
      <p:ext uri="{BB962C8B-B14F-4D97-AF65-F5344CB8AC3E}">
        <p14:creationId xmlns:p14="http://schemas.microsoft.com/office/powerpoint/2010/main" val="3379413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9F1036-562A-4163-8A3C-2D45F0094673}" type="slidenum">
              <a:rPr lang="zh-CN" altLang="en-US" smtClean="0"/>
              <a:t>32</a:t>
            </a:fld>
            <a:endParaRPr lang="zh-CN" altLang="en-US"/>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a:bodyPr>
          <a:lstStyle/>
          <a:p>
            <a:r>
              <a:rPr lang="en-US" altLang="zh-CN" dirty="0"/>
              <a:t>2005</a:t>
            </a:r>
            <a:r>
              <a:rPr lang="zh-CN" altLang="en-US" dirty="0"/>
              <a:t>年之后</a:t>
            </a:r>
            <a:endParaRPr lang="en-US" altLang="zh-CN" dirty="0" smtClean="0"/>
          </a:p>
          <a:p>
            <a:pPr lvl="1"/>
            <a:r>
              <a:rPr lang="en-US" altLang="zh-CN" dirty="0" smtClean="0">
                <a:solidFill>
                  <a:srgbClr val="C00000"/>
                </a:solidFill>
              </a:rPr>
              <a:t>UTM</a:t>
            </a:r>
            <a:r>
              <a:rPr lang="zh-CN" altLang="en-US" dirty="0"/>
              <a:t>产品大规模出现后，</a:t>
            </a:r>
            <a:r>
              <a:rPr lang="zh-CN" altLang="en-US" dirty="0">
                <a:solidFill>
                  <a:srgbClr val="C00000"/>
                </a:solidFill>
              </a:rPr>
              <a:t>遇到了新的</a:t>
            </a:r>
            <a:r>
              <a:rPr lang="zh-CN" altLang="en-US" dirty="0" smtClean="0">
                <a:solidFill>
                  <a:srgbClr val="C00000"/>
                </a:solidFill>
              </a:rPr>
              <a:t>问题</a:t>
            </a:r>
            <a:endParaRPr lang="en-US" altLang="zh-CN" dirty="0"/>
          </a:p>
          <a:p>
            <a:pPr lvl="2"/>
            <a:r>
              <a:rPr lang="zh-CN" altLang="en-US" dirty="0" smtClean="0"/>
              <a:t>首先</a:t>
            </a:r>
            <a:r>
              <a:rPr lang="zh-CN" altLang="en-US" dirty="0"/>
              <a:t>是对应用层信息的检测程度受到限制，这使得</a:t>
            </a:r>
            <a:r>
              <a:rPr lang="en-US" altLang="zh-CN" dirty="0"/>
              <a:t>DPI</a:t>
            </a:r>
            <a:r>
              <a:rPr lang="zh-CN" altLang="en-US" dirty="0"/>
              <a:t>（深度报文检测）得到了广泛</a:t>
            </a:r>
            <a:r>
              <a:rPr lang="zh-CN" altLang="en-US" dirty="0" smtClean="0"/>
              <a:t>应用</a:t>
            </a:r>
            <a:r>
              <a:rPr lang="zh-CN" altLang="en-US" dirty="0"/>
              <a:t>；</a:t>
            </a:r>
            <a:endParaRPr lang="en-US" altLang="zh-CN" dirty="0" smtClean="0"/>
          </a:p>
          <a:p>
            <a:pPr lvl="2"/>
            <a:r>
              <a:rPr lang="zh-CN" altLang="en-US" dirty="0" smtClean="0"/>
              <a:t>其次</a:t>
            </a:r>
            <a:r>
              <a:rPr lang="zh-CN" altLang="en-US" dirty="0"/>
              <a:t>是性能问题，多个功能同时运行，</a:t>
            </a:r>
            <a:r>
              <a:rPr lang="en-US" altLang="zh-CN" dirty="0"/>
              <a:t>UTM</a:t>
            </a:r>
            <a:r>
              <a:rPr lang="zh-CN" altLang="en-US" dirty="0"/>
              <a:t>设备的处理性能将会严重下降。</a:t>
            </a:r>
          </a:p>
          <a:p>
            <a:pPr lvl="1"/>
            <a:r>
              <a:rPr lang="en-US" altLang="zh-CN" dirty="0"/>
              <a:t>2008</a:t>
            </a:r>
            <a:r>
              <a:rPr lang="zh-CN" altLang="en-US" dirty="0"/>
              <a:t>年</a:t>
            </a:r>
            <a:r>
              <a:rPr lang="en-US" altLang="zh-CN" dirty="0"/>
              <a:t>Palo Alto Networks</a:t>
            </a:r>
            <a:r>
              <a:rPr lang="zh-CN" altLang="en-US" dirty="0"/>
              <a:t>发布了下一代防火墙，解决了性能问题，同时还可以基于</a:t>
            </a:r>
            <a:r>
              <a:rPr lang="zh-CN" altLang="en-US" dirty="0" smtClean="0"/>
              <a:t>用户、应用</a:t>
            </a:r>
            <a:r>
              <a:rPr lang="zh-CN" altLang="en-US" dirty="0"/>
              <a:t>和内容来进行管理控制。</a:t>
            </a:r>
          </a:p>
          <a:p>
            <a:pPr lvl="1"/>
            <a:r>
              <a:rPr lang="en-US" altLang="zh-CN" dirty="0"/>
              <a:t>2009</a:t>
            </a:r>
            <a:r>
              <a:rPr lang="zh-CN" altLang="en-US" dirty="0"/>
              <a:t>年</a:t>
            </a:r>
            <a:r>
              <a:rPr lang="en-US" altLang="zh-CN" dirty="0"/>
              <a:t>Gartner </a:t>
            </a:r>
            <a:r>
              <a:rPr lang="zh-CN" altLang="en-US" dirty="0"/>
              <a:t>对下一代防火墙进行了定义，明确了防火墙应具备的功能特性。防火墙进入了一个新的时代。</a:t>
            </a:r>
          </a:p>
        </p:txBody>
      </p:sp>
    </p:spTree>
    <p:extLst>
      <p:ext uri="{BB962C8B-B14F-4D97-AF65-F5344CB8AC3E}">
        <p14:creationId xmlns:p14="http://schemas.microsoft.com/office/powerpoint/2010/main" val="3548453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9F1036-562A-4163-8A3C-2D45F0094673}" type="slidenum">
              <a:rPr lang="zh-CN" altLang="en-US" smtClean="0"/>
              <a:t>33</a:t>
            </a:fld>
            <a:endParaRPr lang="zh-CN" altLang="en-US"/>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en-US" dirty="0"/>
              <a:t>发展特点</a:t>
            </a:r>
          </a:p>
          <a:p>
            <a:pPr lvl="1"/>
            <a:r>
              <a:rPr lang="zh-CN" altLang="en-US" dirty="0" smtClean="0"/>
              <a:t>访问</a:t>
            </a:r>
            <a:r>
              <a:rPr lang="zh-CN" altLang="en-US" dirty="0"/>
              <a:t>控制越来越精确，从最初的访问控制到基于会话的访问控制，再到下一代防火墙上</a:t>
            </a:r>
            <a:r>
              <a:rPr lang="zh-CN" altLang="en-US" u="sng" dirty="0"/>
              <a:t>基于应用，用户，和内容</a:t>
            </a:r>
            <a:r>
              <a:rPr lang="zh-CN" altLang="en-US" dirty="0"/>
              <a:t>来进行访问控制。</a:t>
            </a:r>
          </a:p>
          <a:p>
            <a:pPr lvl="1"/>
            <a:r>
              <a:rPr lang="zh-CN" altLang="en-US" dirty="0" smtClean="0"/>
              <a:t>防护</a:t>
            </a:r>
            <a:r>
              <a:rPr lang="zh-CN" altLang="en-US" dirty="0"/>
              <a:t>能力越来越强。从</a:t>
            </a:r>
            <a:r>
              <a:rPr lang="zh-CN" altLang="en-US" dirty="0" smtClean="0"/>
              <a:t>早</a:t>
            </a:r>
            <a:r>
              <a:rPr lang="zh-CN" altLang="en-US" dirty="0"/>
              <a:t>期</a:t>
            </a:r>
            <a:r>
              <a:rPr lang="zh-CN" altLang="en-US" dirty="0" smtClean="0"/>
              <a:t>的</a:t>
            </a:r>
            <a:r>
              <a:rPr lang="zh-CN" altLang="en-US" dirty="0"/>
              <a:t>隔离功能，到逐渐增加了入侵检测，防病毒，</a:t>
            </a:r>
            <a:r>
              <a:rPr lang="en-US" altLang="zh-CN" dirty="0"/>
              <a:t>URL</a:t>
            </a:r>
            <a:r>
              <a:rPr lang="zh-CN" altLang="en-US" dirty="0"/>
              <a:t>过滤，应用程序控制，邮件过滤等功能。</a:t>
            </a:r>
          </a:p>
          <a:p>
            <a:pPr lvl="1"/>
            <a:r>
              <a:rPr lang="zh-CN" altLang="en-US" dirty="0" smtClean="0"/>
              <a:t>性能</a:t>
            </a:r>
            <a:r>
              <a:rPr lang="zh-CN" altLang="en-US" dirty="0"/>
              <a:t>越来越高。</a:t>
            </a:r>
          </a:p>
          <a:p>
            <a:endParaRPr lang="zh-CN" altLang="en-US" dirty="0"/>
          </a:p>
        </p:txBody>
      </p:sp>
    </p:spTree>
    <p:extLst>
      <p:ext uri="{BB962C8B-B14F-4D97-AF65-F5344CB8AC3E}">
        <p14:creationId xmlns:p14="http://schemas.microsoft.com/office/powerpoint/2010/main" val="2249868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168587" y="3551274"/>
            <a:ext cx="6601809" cy="244611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375774" y="954717"/>
            <a:ext cx="6601809" cy="14613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5445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04672" y="1351026"/>
            <a:ext cx="10533887" cy="535749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b="0" dirty="0">
                <a:solidFill>
                  <a:srgbClr val="C00000"/>
                </a:solidFill>
              </a:rPr>
              <a:t>包过滤防火墙</a:t>
            </a:r>
            <a:r>
              <a:rPr sz="2400" b="0" dirty="0"/>
              <a:t>也称为分组过滤防火墙，</a:t>
            </a:r>
            <a:r>
              <a:rPr sz="2400" b="0" dirty="0" smtClean="0"/>
              <a:t>是最早出现的防火墙</a:t>
            </a:r>
            <a:r>
              <a:rPr sz="2400" b="0" dirty="0"/>
              <a:t>，几乎与路由器同时出现，</a:t>
            </a:r>
            <a:r>
              <a:rPr sz="2400" b="0" dirty="0" smtClean="0"/>
              <a:t>最初是作为路由器的一个过滤模块来实现的</a:t>
            </a:r>
            <a:r>
              <a:rPr sz="2400" b="0" dirty="0"/>
              <a:t>。</a:t>
            </a:r>
            <a:r>
              <a:rPr sz="2400" b="0" dirty="0" smtClean="0">
                <a:solidFill>
                  <a:srgbClr val="C00000"/>
                </a:solidFill>
              </a:rPr>
              <a:t>目前的路由器均集成了简单的包过滤功能</a:t>
            </a:r>
            <a:r>
              <a:rPr sz="2400" b="0" dirty="0"/>
              <a:t>。</a:t>
            </a:r>
            <a:r>
              <a:rPr sz="2400" b="0" dirty="0" smtClean="0"/>
              <a:t>由于可以直接使用路由器软件的过滤功能</a:t>
            </a:r>
            <a:r>
              <a:rPr sz="2400" b="0" dirty="0"/>
              <a:t>，无须购买专门的设备</a:t>
            </a:r>
            <a:r>
              <a:rPr sz="2400" b="0" dirty="0" smtClean="0"/>
              <a:t>，因此可以减少投资</a:t>
            </a:r>
            <a:r>
              <a:rPr sz="2400" b="0" dirty="0"/>
              <a:t>。</a:t>
            </a:r>
          </a:p>
          <a:p>
            <a:r>
              <a:rPr sz="2400" b="0" dirty="0" err="1" smtClean="0"/>
              <a:t>包过滤工作</a:t>
            </a:r>
            <a:r>
              <a:rPr sz="2400" b="0" dirty="0" err="1" smtClean="0">
                <a:solidFill>
                  <a:srgbClr val="C00000"/>
                </a:solidFill>
              </a:rPr>
              <a:t>在</a:t>
            </a:r>
            <a:r>
              <a:rPr sz="2400" b="0" dirty="0" err="1">
                <a:solidFill>
                  <a:srgbClr val="C00000"/>
                </a:solidFill>
              </a:rPr>
              <a:t>IP层（网络层</a:t>
            </a:r>
            <a:r>
              <a:rPr sz="2400" b="0" dirty="0">
                <a:solidFill>
                  <a:srgbClr val="C00000"/>
                </a:solidFill>
              </a:rPr>
              <a:t>），</a:t>
            </a:r>
            <a:r>
              <a:rPr sz="2400" b="0" dirty="0" err="1" smtClean="0">
                <a:solidFill>
                  <a:srgbClr val="C00000"/>
                </a:solidFill>
              </a:rPr>
              <a:t>也用到了传输层的协议</a:t>
            </a:r>
            <a:r>
              <a:rPr lang="zh-CN" altLang="en-US" sz="2400" b="0" dirty="0" smtClean="0">
                <a:solidFill>
                  <a:srgbClr val="C00000"/>
                </a:solidFill>
              </a:rPr>
              <a:t>、</a:t>
            </a:r>
            <a:r>
              <a:rPr sz="2400" b="0" dirty="0" err="1" smtClean="0">
                <a:solidFill>
                  <a:srgbClr val="C00000"/>
                </a:solidFill>
              </a:rPr>
              <a:t>端口号等信息</a:t>
            </a:r>
            <a:r>
              <a:rPr sz="2400" b="0" dirty="0" smtClean="0"/>
              <a:t>。</a:t>
            </a:r>
            <a:endParaRPr lang="en-US" sz="2400" b="0" dirty="0" smtClean="0"/>
          </a:p>
          <a:p>
            <a:r>
              <a:rPr sz="2400" b="0" dirty="0" err="1" smtClean="0"/>
              <a:t>根据访问控制策略的实现机制的不同</a:t>
            </a:r>
            <a:r>
              <a:rPr sz="2400" b="0" dirty="0" err="1"/>
              <a:t>，</a:t>
            </a:r>
            <a:r>
              <a:rPr sz="2400" b="0" dirty="0" err="1" smtClean="0"/>
              <a:t>又可以分为</a:t>
            </a:r>
            <a:r>
              <a:rPr sz="2400" b="0" dirty="0" err="1" smtClean="0">
                <a:solidFill>
                  <a:srgbClr val="C00000"/>
                </a:solidFill>
              </a:rPr>
              <a:t>静态包过滤</a:t>
            </a:r>
            <a:r>
              <a:rPr sz="2400" b="0" dirty="0" err="1" smtClean="0"/>
              <a:t>和</a:t>
            </a:r>
            <a:r>
              <a:rPr sz="2400" b="0" dirty="0" err="1" smtClean="0">
                <a:solidFill>
                  <a:srgbClr val="C00000"/>
                </a:solidFill>
              </a:rPr>
              <a:t>动态包过滤</a:t>
            </a:r>
            <a:r>
              <a:rPr sz="2400" b="0" dirty="0"/>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35</a:t>
            </a:fld>
            <a:endParaRPr lang="zh-CN" altLang="en-US"/>
          </a:p>
        </p:txBody>
      </p:sp>
    </p:spTree>
    <p:extLst>
      <p:ext uri="{BB962C8B-B14F-4D97-AF65-F5344CB8AC3E}">
        <p14:creationId xmlns:p14="http://schemas.microsoft.com/office/powerpoint/2010/main" val="1946323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3157" y="1409700"/>
            <a:ext cx="10352843" cy="4787900"/>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err="1"/>
              <a:t>网络管理员首先根据企业的</a:t>
            </a:r>
            <a:r>
              <a:rPr sz="2400" dirty="0" err="1">
                <a:solidFill>
                  <a:srgbClr val="C00000"/>
                </a:solidFill>
              </a:rPr>
              <a:t>安全策略</a:t>
            </a:r>
            <a:r>
              <a:rPr sz="2400" dirty="0" err="1"/>
              <a:t>定义一组</a:t>
            </a:r>
            <a:r>
              <a:rPr sz="2400" dirty="0" err="1">
                <a:solidFill>
                  <a:srgbClr val="C00000"/>
                </a:solidFill>
              </a:rPr>
              <a:t>访问控制规则</a:t>
            </a:r>
            <a:r>
              <a:rPr sz="2400" dirty="0" err="1"/>
              <a:t>，然后防火墙在内存中建立一张与访问控制规则对应的</a:t>
            </a:r>
            <a:r>
              <a:rPr sz="2400" dirty="0" err="1">
                <a:solidFill>
                  <a:srgbClr val="C00000"/>
                </a:solidFill>
              </a:rPr>
              <a:t>访问控制列表</a:t>
            </a:r>
            <a:r>
              <a:rPr sz="2400" dirty="0" smtClean="0"/>
              <a:t>。</a:t>
            </a:r>
            <a:endParaRPr lang="en-US" sz="2400" dirty="0" smtClean="0"/>
          </a:p>
          <a:p>
            <a:r>
              <a:rPr sz="2400" dirty="0" err="1" smtClean="0"/>
              <a:t>对于每个数据包</a:t>
            </a:r>
            <a:r>
              <a:rPr sz="2400" dirty="0" err="1"/>
              <a:t>，如果在访问控制列表中有对应的项，</a:t>
            </a:r>
            <a:r>
              <a:rPr sz="2400" dirty="0" err="1" smtClean="0"/>
              <a:t>则防火墙按规则的要求允许或拒绝数据包的通过</a:t>
            </a:r>
            <a:r>
              <a:rPr sz="2400" dirty="0" err="1"/>
              <a:t>，否则应用“默认规则</a:t>
            </a:r>
            <a:r>
              <a:rPr sz="2400" dirty="0"/>
              <a:t>”。</a:t>
            </a:r>
          </a:p>
          <a:p>
            <a:r>
              <a:rPr sz="2400" dirty="0"/>
              <a:t>“</a:t>
            </a:r>
            <a:r>
              <a:rPr sz="2400" dirty="0" err="1">
                <a:solidFill>
                  <a:srgbClr val="C00000"/>
                </a:solidFill>
              </a:rPr>
              <a:t>默认规则</a:t>
            </a:r>
            <a:r>
              <a:rPr sz="2400" dirty="0" err="1"/>
              <a:t>”有两种，即“默认丢弃”</a:t>
            </a:r>
            <a:r>
              <a:rPr sz="2400" dirty="0" err="1" smtClean="0"/>
              <a:t>或</a:t>
            </a:r>
            <a:r>
              <a:rPr lang="en-US" sz="2400" dirty="0" smtClean="0"/>
              <a:t> </a:t>
            </a:r>
            <a:r>
              <a:rPr sz="2400" dirty="0" smtClean="0"/>
              <a:t>“</a:t>
            </a:r>
            <a:r>
              <a:rPr sz="2400" dirty="0"/>
              <a:t>默</a:t>
            </a:r>
            <a:r>
              <a:rPr lang="zh-CN" altLang="en-US" sz="2400" dirty="0" err="1"/>
              <a:t>认</a:t>
            </a:r>
            <a:r>
              <a:rPr sz="2400" dirty="0" err="1"/>
              <a:t>允许</a:t>
            </a:r>
            <a:r>
              <a:rPr sz="2400" dirty="0" smtClean="0"/>
              <a:t>”。</a:t>
            </a:r>
            <a:endParaRPr lang="en-US" sz="2400" dirty="0" smtClean="0"/>
          </a:p>
          <a:p>
            <a:pPr lvl="1"/>
            <a:r>
              <a:rPr sz="2000" dirty="0" smtClean="0"/>
              <a:t>“</a:t>
            </a:r>
            <a:r>
              <a:rPr sz="2000" dirty="0" err="1"/>
              <a:t>默认丢弃”是指如果没有对应的规则，则丢弃数据包</a:t>
            </a:r>
            <a:r>
              <a:rPr sz="2000" dirty="0" smtClean="0"/>
              <a:t>；</a:t>
            </a:r>
            <a:endParaRPr lang="en-US" sz="2000" dirty="0" smtClean="0"/>
          </a:p>
          <a:p>
            <a:pPr lvl="1"/>
            <a:r>
              <a:rPr sz="2000" dirty="0" smtClean="0"/>
              <a:t>“</a:t>
            </a:r>
            <a:r>
              <a:rPr sz="2000" dirty="0" err="1"/>
              <a:t>默认允许”是指如果没有对应的规则，则允许数据包通过</a:t>
            </a:r>
            <a:r>
              <a:rPr sz="2000" dirty="0" smtClean="0"/>
              <a:t>。</a:t>
            </a:r>
            <a:endParaRPr lang="en-US" sz="2000" dirty="0" smtClean="0"/>
          </a:p>
          <a:p>
            <a:pPr lvl="1"/>
            <a:r>
              <a:rPr sz="2000" dirty="0" err="1" smtClean="0"/>
              <a:t>显然</a:t>
            </a:r>
            <a:r>
              <a:rPr sz="2000" dirty="0"/>
              <a:t>，“默认丢弃”更有利于企业网的安全防护。</a:t>
            </a: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7" name="矩形 6">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36</a:t>
            </a:fld>
            <a:endParaRPr lang="en-US" altLang="zh-CN" dirty="0"/>
          </a:p>
        </p:txBody>
      </p:sp>
    </p:spTree>
    <p:extLst>
      <p:ext uri="{BB962C8B-B14F-4D97-AF65-F5344CB8AC3E}">
        <p14:creationId xmlns:p14="http://schemas.microsoft.com/office/powerpoint/2010/main" val="2086741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33094" y="1470737"/>
            <a:ext cx="9966554" cy="4115357"/>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solidFill>
                  <a:srgbClr val="C00000"/>
                </a:solidFill>
              </a:rPr>
              <a:t>静态包过滤</a:t>
            </a:r>
            <a:r>
              <a:rPr lang="zh-CN" altLang="en-US" sz="3200" dirty="0"/>
              <a:t>防火墙</a:t>
            </a:r>
            <a:endParaRPr lang="en-US" sz="3200" dirty="0"/>
          </a:p>
          <a:p>
            <a:pPr lvl="1"/>
            <a:r>
              <a:rPr dirty="0" err="1" smtClean="0"/>
              <a:t>静态包过滤防火墙的</a:t>
            </a:r>
            <a:r>
              <a:rPr dirty="0" err="1" smtClean="0">
                <a:solidFill>
                  <a:srgbClr val="C00000"/>
                </a:solidFill>
              </a:rPr>
              <a:t>访问控制列表在运行过程中是不会动态变化的</a:t>
            </a:r>
            <a:r>
              <a:rPr dirty="0" err="1"/>
              <a:t>，</a:t>
            </a:r>
            <a:r>
              <a:rPr dirty="0" err="1" smtClean="0"/>
              <a:t>其过滤规则只利用了</a:t>
            </a:r>
            <a:r>
              <a:rPr dirty="0" err="1"/>
              <a:t>IP与TCP</a:t>
            </a:r>
            <a:r>
              <a:rPr dirty="0"/>
              <a:t>/</a:t>
            </a:r>
            <a:r>
              <a:rPr dirty="0" err="1"/>
              <a:t>UDP报头中的几个字段</a:t>
            </a:r>
            <a:r>
              <a:rPr dirty="0" err="1" smtClean="0"/>
              <a:t>，只适合一些对安全要求不高的场合</a:t>
            </a:r>
            <a:endParaRPr lang="en-US" dirty="0" smtClean="0"/>
          </a:p>
          <a:p>
            <a:pPr lvl="1"/>
            <a:r>
              <a:rPr dirty="0" err="1" smtClean="0"/>
              <a:t>其访问控制规则的配置比较复杂</a:t>
            </a:r>
            <a:r>
              <a:rPr lang="zh-CN" altLang="en-US" dirty="0"/>
              <a:t>，</a:t>
            </a:r>
            <a:r>
              <a:rPr dirty="0" err="1" smtClean="0"/>
              <a:t>对于某些需要打开动态端口的应用</a:t>
            </a:r>
            <a:r>
              <a:rPr dirty="0" err="1"/>
              <a:t>，</a:t>
            </a:r>
            <a:r>
              <a:rPr dirty="0" err="1" smtClean="0"/>
              <a:t>很难定义合适的规则</a:t>
            </a:r>
            <a:r>
              <a:rPr dirty="0"/>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37</a:t>
            </a:fld>
            <a:endParaRPr lang="zh-CN" altLang="en-US"/>
          </a:p>
        </p:txBody>
      </p:sp>
    </p:spTree>
    <p:extLst>
      <p:ext uri="{BB962C8B-B14F-4D97-AF65-F5344CB8AC3E}">
        <p14:creationId xmlns:p14="http://schemas.microsoft.com/office/powerpoint/2010/main" val="1817084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7948" y="1243770"/>
            <a:ext cx="6592703" cy="537235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tx1"/>
                </a:solidFill>
              </a:rPr>
              <a:t>静态包过滤防火墙对数据包的</a:t>
            </a:r>
            <a:r>
              <a:rPr lang="zh-CN" altLang="en-US" sz="2000" dirty="0"/>
              <a:t>处理</a:t>
            </a:r>
            <a:r>
              <a:rPr lang="zh-CN" altLang="en-US" sz="2000" dirty="0" smtClean="0"/>
              <a:t>过程</a:t>
            </a:r>
            <a:r>
              <a:rPr lang="zh-CN" altLang="en-US" sz="2000" dirty="0" smtClean="0">
                <a:solidFill>
                  <a:schemeClr val="tx1"/>
                </a:solidFill>
              </a:rPr>
              <a:t>：</a:t>
            </a:r>
            <a:endParaRPr lang="en-US" sz="2000" dirty="0">
              <a:solidFill>
                <a:schemeClr val="tx1"/>
              </a:solidFill>
            </a:endParaRPr>
          </a:p>
          <a:p>
            <a:pPr lvl="1"/>
            <a:r>
              <a:rPr sz="2000" dirty="0" err="1" smtClean="0">
                <a:solidFill>
                  <a:schemeClr val="tx1"/>
                </a:solidFill>
              </a:rPr>
              <a:t>接收每个到达的数据包。对数据包按序匹配过滤规则</a:t>
            </a:r>
            <a:r>
              <a:rPr sz="2000" dirty="0" err="1">
                <a:solidFill>
                  <a:schemeClr val="tx1"/>
                </a:solidFill>
              </a:rPr>
              <a:t>，对数据包的IP</a:t>
            </a:r>
            <a:r>
              <a:rPr sz="2000" dirty="0" err="1" smtClean="0">
                <a:solidFill>
                  <a:schemeClr val="tx1"/>
                </a:solidFill>
              </a:rPr>
              <a:t>头和传输</a:t>
            </a:r>
            <a:r>
              <a:rPr lang="zh-CN" altLang="en-US" sz="2000" dirty="0" smtClean="0">
                <a:solidFill>
                  <a:schemeClr val="tx1"/>
                </a:solidFill>
              </a:rPr>
              <a:t>协议头字段</a:t>
            </a:r>
            <a:r>
              <a:rPr sz="2000" dirty="0" err="1" smtClean="0">
                <a:solidFill>
                  <a:schemeClr val="tx1"/>
                </a:solidFill>
              </a:rPr>
              <a:t>进行检查</a:t>
            </a:r>
            <a:r>
              <a:rPr lang="zh-CN" altLang="en-US" sz="2000" dirty="0" smtClean="0">
                <a:solidFill>
                  <a:schemeClr val="tx1"/>
                </a:solidFill>
              </a:rPr>
              <a:t>。</a:t>
            </a:r>
            <a:r>
              <a:rPr sz="2000" dirty="0"/>
              <a:t>如果数据包的头信息与一组规则匹配，则根据该规则确定是转发还是丢弃该数据包</a:t>
            </a:r>
            <a:r>
              <a:rPr sz="2000" dirty="0" smtClean="0"/>
              <a:t>。</a:t>
            </a:r>
            <a:r>
              <a:rPr sz="2000" dirty="0"/>
              <a:t>如果没有规则与数据包头信息匹配，则对数据包施加默认规则</a:t>
            </a:r>
            <a:r>
              <a:rPr dirty="0">
                <a:latin typeface="宋体"/>
                <a:cs typeface="宋体"/>
              </a:rPr>
              <a:t>。</a:t>
            </a:r>
          </a:p>
          <a:p>
            <a:r>
              <a:rPr sz="2000" dirty="0" err="1">
                <a:solidFill>
                  <a:schemeClr val="tx1"/>
                </a:solidFill>
              </a:rPr>
              <a:t>静态包过滤防火墙</a:t>
            </a:r>
            <a:r>
              <a:rPr sz="2000" dirty="0" err="1"/>
              <a:t>仅检查当前的数据包</a:t>
            </a:r>
            <a:r>
              <a:rPr sz="2000" dirty="0" err="1">
                <a:solidFill>
                  <a:schemeClr val="tx1"/>
                </a:solidFill>
              </a:rPr>
              <a:t>，</a:t>
            </a:r>
            <a:r>
              <a:rPr sz="2000" dirty="0" err="1" smtClean="0">
                <a:solidFill>
                  <a:schemeClr val="tx1"/>
                </a:solidFill>
              </a:rPr>
              <a:t>是否允许通过的判决仅依赖于当前数据包，检查的内容包括如下几部分</a:t>
            </a:r>
            <a:r>
              <a:rPr sz="2000" dirty="0" smtClean="0">
                <a:solidFill>
                  <a:schemeClr val="tx1"/>
                </a:solidFill>
              </a:rPr>
              <a:t>：</a:t>
            </a:r>
            <a:endParaRPr lang="en-US" sz="2000" dirty="0" smtClean="0">
              <a:solidFill>
                <a:schemeClr val="tx1"/>
              </a:solidFill>
            </a:endParaRPr>
          </a:p>
          <a:p>
            <a:pPr lvl="1"/>
            <a:r>
              <a:rPr sz="2000" dirty="0" smtClean="0">
                <a:solidFill>
                  <a:schemeClr val="tx1"/>
                </a:solidFill>
              </a:rPr>
              <a:t>①</a:t>
            </a:r>
            <a:r>
              <a:rPr sz="2000" dirty="0">
                <a:solidFill>
                  <a:schemeClr val="tx1"/>
                </a:solidFill>
              </a:rPr>
              <a:t>源IP地址；②</a:t>
            </a:r>
            <a:r>
              <a:rPr sz="2000" dirty="0" err="1">
                <a:solidFill>
                  <a:schemeClr val="tx1"/>
                </a:solidFill>
              </a:rPr>
              <a:t>目的IP地址</a:t>
            </a:r>
            <a:r>
              <a:rPr sz="2000" dirty="0">
                <a:solidFill>
                  <a:schemeClr val="tx1"/>
                </a:solidFill>
              </a:rPr>
              <a:t>；③应用或协议号；④源端口号；⑤</a:t>
            </a:r>
            <a:r>
              <a:rPr sz="2000" dirty="0" err="1" smtClean="0">
                <a:solidFill>
                  <a:schemeClr val="tx1"/>
                </a:solidFill>
              </a:rPr>
              <a:t>目的端口号</a:t>
            </a:r>
            <a:endParaRPr lang="en-US" sz="2000" dirty="0" smtClean="0">
              <a:solidFill>
                <a:schemeClr val="tx1"/>
              </a:solidFill>
            </a:endParaRPr>
          </a:p>
          <a:p>
            <a:pPr lvl="1"/>
            <a:r>
              <a:rPr sz="2000" dirty="0" err="1" smtClean="0">
                <a:solidFill>
                  <a:schemeClr val="tx1"/>
                </a:solidFill>
              </a:rPr>
              <a:t>因此</a:t>
            </a:r>
            <a:r>
              <a:rPr sz="2000" dirty="0" err="1">
                <a:solidFill>
                  <a:schemeClr val="tx1"/>
                </a:solidFill>
              </a:rPr>
              <a:t>，对数据包的检测是孤立的、无状态的</a:t>
            </a:r>
            <a:r>
              <a:rPr sz="2000" dirty="0">
                <a:solidFill>
                  <a:schemeClr val="tx1"/>
                </a:solidFill>
              </a:rPr>
              <a:t>。</a:t>
            </a:r>
          </a:p>
        </p:txBody>
      </p:sp>
      <p:grpSp>
        <p:nvGrpSpPr>
          <p:cNvPr id="4" name="组合 3">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5" name="矩形 4">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38</a:t>
            </a:fld>
            <a:endParaRPr lang="zh-CN" altLang="en-US"/>
          </a:p>
        </p:txBody>
      </p:sp>
      <p:pic>
        <p:nvPicPr>
          <p:cNvPr id="8" name="内容占位符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378995" y="2252863"/>
            <a:ext cx="4469425" cy="3354165"/>
          </a:xfrm>
          <a:prstGeom prst="rect">
            <a:avLst/>
          </a:prstGeom>
        </p:spPr>
      </p:pic>
    </p:spTree>
    <p:extLst>
      <p:ext uri="{BB962C8B-B14F-4D97-AF65-F5344CB8AC3E}">
        <p14:creationId xmlns:p14="http://schemas.microsoft.com/office/powerpoint/2010/main" val="3720189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187" y="1261872"/>
            <a:ext cx="10670509" cy="4419184"/>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静态包过滤防火墙的</a:t>
            </a:r>
            <a:r>
              <a:rPr lang="zh-CN" altLang="en-US" dirty="0">
                <a:latin typeface="华文琥珀" panose="02010800040101010101" pitchFamily="2" charset="-122"/>
                <a:ea typeface="华文琥珀" panose="02010800040101010101" pitchFamily="2" charset="-122"/>
              </a:rPr>
              <a:t>优点</a:t>
            </a:r>
            <a:endParaRPr lang="en-US" altLang="zh-CN" dirty="0">
              <a:latin typeface="华文琥珀" panose="02010800040101010101" pitchFamily="2" charset="-122"/>
              <a:ea typeface="华文琥珀" panose="02010800040101010101" pitchFamily="2" charset="-122"/>
            </a:endParaRPr>
          </a:p>
          <a:p>
            <a:pPr lvl="1"/>
            <a:r>
              <a:rPr dirty="0" smtClean="0">
                <a:solidFill>
                  <a:srgbClr val="C00000"/>
                </a:solidFill>
              </a:rPr>
              <a:t>对网络性能的影响较小</a:t>
            </a:r>
            <a:r>
              <a:rPr dirty="0"/>
              <a:t>：</a:t>
            </a:r>
            <a:r>
              <a:rPr dirty="0" smtClean="0"/>
              <a:t>由于包过滤防火墙只是简单地根据地址</a:t>
            </a:r>
            <a:r>
              <a:rPr dirty="0"/>
              <a:t>、协议和端口进行访问控制，</a:t>
            </a:r>
            <a:r>
              <a:rPr dirty="0" smtClean="0"/>
              <a:t>因此对网络性能的影响比较小</a:t>
            </a:r>
            <a:r>
              <a:rPr dirty="0"/>
              <a:t>。</a:t>
            </a:r>
            <a:r>
              <a:rPr dirty="0" smtClean="0"/>
              <a:t>只有当访问控制规则比较多时</a:t>
            </a:r>
            <a:r>
              <a:rPr dirty="0"/>
              <a:t>，才会感觉到性能的下降。</a:t>
            </a:r>
          </a:p>
          <a:p>
            <a:pPr lvl="1"/>
            <a:r>
              <a:rPr dirty="0" err="1" smtClean="0">
                <a:solidFill>
                  <a:srgbClr val="C00000"/>
                </a:solidFill>
              </a:rPr>
              <a:t>成本较低</a:t>
            </a:r>
            <a:r>
              <a:rPr dirty="0" err="1"/>
              <a:t>：路由器通常集成了简单包过滤的功能</a:t>
            </a:r>
            <a:r>
              <a:rPr dirty="0" err="1" smtClean="0"/>
              <a:t>，基本上不再需要单独的防火墙设备实现静态包过滤功能</a:t>
            </a:r>
            <a:r>
              <a:rPr dirty="0" err="1"/>
              <a:t>，因此从成本方面考虑</a:t>
            </a:r>
            <a:r>
              <a:rPr dirty="0" smtClean="0"/>
              <a:t>，</a:t>
            </a:r>
            <a:r>
              <a:rPr lang="zh-CN" altLang="en-US" dirty="0" smtClean="0"/>
              <a:t>静态</a:t>
            </a:r>
            <a:r>
              <a:rPr dirty="0" err="1" smtClean="0"/>
              <a:t>包过滤的成本非常低</a:t>
            </a:r>
            <a:r>
              <a:rPr dirty="0"/>
              <a:t>。</a:t>
            </a:r>
          </a:p>
          <a:p>
            <a:pPr lvl="1"/>
            <a:r>
              <a:rPr dirty="0" smtClean="0">
                <a:solidFill>
                  <a:srgbClr val="C00000"/>
                </a:solidFill>
              </a:rPr>
              <a:t>对用户透明</a:t>
            </a:r>
            <a:r>
              <a:rPr dirty="0"/>
              <a:t>：数据包过滤是在IP层实现的，</a:t>
            </a:r>
            <a:r>
              <a:rPr dirty="0" smtClean="0"/>
              <a:t>它工作在网络层和传输层</a:t>
            </a:r>
            <a:r>
              <a:rPr dirty="0"/>
              <a:t>，与应用层无关；Internet</a:t>
            </a:r>
            <a:r>
              <a:rPr dirty="0" smtClean="0"/>
              <a:t>用户根本感觉不到它的存在</a:t>
            </a:r>
            <a:r>
              <a:rPr dirty="0"/>
              <a:t>，</a:t>
            </a:r>
            <a:r>
              <a:rPr dirty="0" smtClean="0"/>
              <a:t>不用改动客户机和主机上的任何应用程序</a:t>
            </a:r>
            <a:r>
              <a:rPr dirty="0"/>
              <a:t>；</a:t>
            </a:r>
            <a:r>
              <a:rPr dirty="0" smtClean="0"/>
              <a:t>包过滤不要求任何自定义软件或者客户机配置</a:t>
            </a:r>
            <a:r>
              <a:rPr dirty="0"/>
              <a:t>；</a:t>
            </a:r>
            <a:r>
              <a:rPr dirty="0" smtClean="0"/>
              <a:t>它也不要求用户经过任何特殊的训练或者操作</a:t>
            </a:r>
            <a:r>
              <a:rPr dirty="0"/>
              <a:t>，使用起来很方便。</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39</a:t>
            </a:fld>
            <a:endParaRPr lang="zh-CN" altLang="en-US"/>
          </a:p>
        </p:txBody>
      </p:sp>
    </p:spTree>
    <p:extLst>
      <p:ext uri="{BB962C8B-B14F-4D97-AF65-F5344CB8AC3E}">
        <p14:creationId xmlns:p14="http://schemas.microsoft.com/office/powerpoint/2010/main" val="17994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168587" y="1855694"/>
            <a:ext cx="6601809" cy="414169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761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70173" y="1254391"/>
            <a:ext cx="9966960" cy="494792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solidFill>
                  <a:srgbClr val="C00000"/>
                </a:solidFill>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静态包过滤防火墙的</a:t>
            </a:r>
            <a:r>
              <a:rPr lang="zh-CN" altLang="en-US" dirty="0">
                <a:latin typeface="华文琥珀" panose="02010800040101010101" pitchFamily="2" charset="-122"/>
                <a:ea typeface="华文琥珀" panose="02010800040101010101" pitchFamily="2" charset="-122"/>
              </a:rPr>
              <a:t>缺点</a:t>
            </a:r>
            <a:endParaRPr lang="en-US" dirty="0">
              <a:latin typeface="华文琥珀" panose="02010800040101010101" pitchFamily="2" charset="-122"/>
              <a:ea typeface="华文琥珀" panose="02010800040101010101" pitchFamily="2" charset="-122"/>
            </a:endParaRPr>
          </a:p>
          <a:p>
            <a:pPr lvl="1"/>
            <a:r>
              <a:rPr dirty="0" err="1" smtClean="0"/>
              <a:t>安全性较低</a:t>
            </a:r>
            <a:r>
              <a:rPr lang="zh-CN" altLang="en-US" dirty="0" err="1"/>
              <a:t>：</a:t>
            </a:r>
            <a:r>
              <a:rPr dirty="0" smtClean="0">
                <a:solidFill>
                  <a:schemeClr val="tx1"/>
                </a:solidFill>
              </a:rPr>
              <a:t>由于包过滤防火墙仅工作于网络层</a:t>
            </a:r>
            <a:r>
              <a:rPr dirty="0">
                <a:solidFill>
                  <a:schemeClr val="tx1"/>
                </a:solidFill>
              </a:rPr>
              <a:t>，</a:t>
            </a:r>
            <a:r>
              <a:rPr dirty="0" smtClean="0">
                <a:solidFill>
                  <a:schemeClr val="tx1"/>
                </a:solidFill>
              </a:rPr>
              <a:t>其自身的结构设计决定了它</a:t>
            </a:r>
            <a:r>
              <a:rPr dirty="0" smtClean="0"/>
              <a:t>不能对数据包进行更高层的分析和过滤</a:t>
            </a:r>
            <a:r>
              <a:rPr dirty="0">
                <a:solidFill>
                  <a:schemeClr val="tx1"/>
                </a:solidFill>
              </a:rPr>
              <a:t>。因此，</a:t>
            </a:r>
            <a:r>
              <a:rPr dirty="0" smtClean="0">
                <a:solidFill>
                  <a:schemeClr val="tx1"/>
                </a:solidFill>
              </a:rPr>
              <a:t>包过滤防火墙仅提供较低水平的安全性</a:t>
            </a:r>
            <a:r>
              <a:rPr dirty="0">
                <a:solidFill>
                  <a:schemeClr val="tx1"/>
                </a:solidFill>
              </a:rPr>
              <a:t>。</a:t>
            </a:r>
          </a:p>
          <a:p>
            <a:pPr lvl="1"/>
            <a:r>
              <a:rPr dirty="0" err="1" smtClean="0"/>
              <a:t>缺少状态感知能力</a:t>
            </a:r>
            <a:r>
              <a:rPr lang="zh-CN" altLang="en-US" dirty="0" smtClean="0"/>
              <a:t>：</a:t>
            </a:r>
            <a:r>
              <a:rPr dirty="0" err="1" smtClean="0">
                <a:solidFill>
                  <a:schemeClr val="tx1"/>
                </a:solidFill>
              </a:rPr>
              <a:t>一些</a:t>
            </a:r>
            <a:r>
              <a:rPr dirty="0" err="1" smtClean="0"/>
              <a:t>需要动态分配端口的服务需要防火墙打开许多端口</a:t>
            </a:r>
            <a:r>
              <a:rPr dirty="0" err="1">
                <a:solidFill>
                  <a:schemeClr val="tx1"/>
                </a:solidFill>
              </a:rPr>
              <a:t>，这就增大了网络的安全风险</a:t>
            </a:r>
            <a:r>
              <a:rPr dirty="0" err="1" smtClean="0">
                <a:solidFill>
                  <a:schemeClr val="tx1"/>
                </a:solidFill>
              </a:rPr>
              <a:t>，从而导致网络整体安全性不高</a:t>
            </a:r>
            <a:r>
              <a:rPr dirty="0">
                <a:solidFill>
                  <a:schemeClr val="tx1"/>
                </a:solidFill>
              </a:rPr>
              <a:t>。</a:t>
            </a:r>
          </a:p>
          <a:p>
            <a:pPr lvl="1"/>
            <a:r>
              <a:rPr dirty="0" err="1" smtClean="0"/>
              <a:t>容易遭受</a:t>
            </a:r>
            <a:r>
              <a:rPr dirty="0" err="1"/>
              <a:t>IP</a:t>
            </a:r>
            <a:r>
              <a:rPr dirty="0" err="1" smtClean="0"/>
              <a:t>欺骗攻击</a:t>
            </a:r>
            <a:r>
              <a:rPr lang="zh-CN" altLang="en-US" dirty="0" smtClean="0"/>
              <a:t>：</a:t>
            </a:r>
            <a:r>
              <a:rPr dirty="0" err="1" smtClean="0">
                <a:solidFill>
                  <a:schemeClr val="tx1"/>
                </a:solidFill>
              </a:rPr>
              <a:t>由于简单的包过滤功能没有对协议的细节进行分析</a:t>
            </a:r>
            <a:r>
              <a:rPr dirty="0" err="1">
                <a:solidFill>
                  <a:schemeClr val="tx1"/>
                </a:solidFill>
              </a:rPr>
              <a:t>，因此有可能遭受IP欺骗攻击</a:t>
            </a:r>
            <a:r>
              <a:rPr dirty="0">
                <a:solidFill>
                  <a:schemeClr val="tx1"/>
                </a:solidFill>
              </a:rPr>
              <a:t>。</a:t>
            </a:r>
          </a:p>
          <a:p>
            <a:pPr lvl="1"/>
            <a:r>
              <a:rPr dirty="0" err="1" smtClean="0"/>
              <a:t>创建访问控制规则比较困难</a:t>
            </a:r>
            <a:r>
              <a:rPr lang="zh-CN" altLang="en-US" dirty="0"/>
              <a:t>：</a:t>
            </a:r>
            <a:r>
              <a:rPr dirty="0" smtClean="0">
                <a:solidFill>
                  <a:schemeClr val="tx1"/>
                </a:solidFill>
              </a:rPr>
              <a:t>要创建严密有效的访问控制规则</a:t>
            </a:r>
            <a:r>
              <a:rPr dirty="0">
                <a:solidFill>
                  <a:schemeClr val="tx1"/>
                </a:solidFill>
              </a:rPr>
              <a:t>，</a:t>
            </a:r>
            <a:r>
              <a:rPr dirty="0" smtClean="0">
                <a:solidFill>
                  <a:schemeClr val="tx1"/>
                </a:solidFill>
              </a:rPr>
              <a:t>管理员需要认真地分析和研究一个组织机构的安全策略</a:t>
            </a:r>
            <a:r>
              <a:rPr dirty="0">
                <a:solidFill>
                  <a:schemeClr val="tx1"/>
                </a:solidFill>
              </a:rPr>
              <a:t>，</a:t>
            </a:r>
            <a:r>
              <a:rPr dirty="0" smtClean="0">
                <a:solidFill>
                  <a:schemeClr val="tx1"/>
                </a:solidFill>
              </a:rPr>
              <a:t>同时必须严格区分访问控制规则的先后次序</a:t>
            </a:r>
            <a:r>
              <a:rPr dirty="0">
                <a:solidFill>
                  <a:schemeClr val="tx1"/>
                </a:solidFill>
              </a:rPr>
              <a:t>，这对于新手而言是一个比较困难的问题。</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40</a:t>
            </a:fld>
            <a:endParaRPr lang="zh-CN" altLang="en-US"/>
          </a:p>
        </p:txBody>
      </p:sp>
    </p:spTree>
    <p:extLst>
      <p:ext uri="{BB962C8B-B14F-4D97-AF65-F5344CB8AC3E}">
        <p14:creationId xmlns:p14="http://schemas.microsoft.com/office/powerpoint/2010/main" val="2134180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188" y="1136649"/>
            <a:ext cx="10833338" cy="4844275"/>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solidFill>
                  <a:srgbClr val="C00000"/>
                </a:solidFill>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smtClean="0">
                <a:solidFill>
                  <a:srgbClr val="C00000"/>
                </a:solidFill>
              </a:rPr>
              <a:t>动态</a:t>
            </a:r>
            <a:r>
              <a:rPr lang="zh-CN" altLang="en-US" sz="3200" dirty="0">
                <a:solidFill>
                  <a:srgbClr val="C00000"/>
                </a:solidFill>
              </a:rPr>
              <a:t>包过滤防火墙</a:t>
            </a:r>
            <a:endParaRPr lang="en-US" sz="3200" dirty="0">
              <a:solidFill>
                <a:srgbClr val="C00000"/>
              </a:solidFill>
            </a:endParaRPr>
          </a:p>
          <a:p>
            <a:pPr lvl="1"/>
            <a:r>
              <a:rPr sz="2400" dirty="0">
                <a:solidFill>
                  <a:schemeClr val="tx1"/>
                </a:solidFill>
              </a:rPr>
              <a:t>由于静态包过滤防火墙的访问控制表是固定的</a:t>
            </a:r>
            <a:r>
              <a:rPr sz="2400" dirty="0" smtClean="0">
                <a:solidFill>
                  <a:schemeClr val="tx1"/>
                </a:solidFill>
              </a:rPr>
              <a:t>，这就很难应用于需要打开动态端口的一些网络服务</a:t>
            </a:r>
            <a:r>
              <a:rPr sz="2400" dirty="0">
                <a:solidFill>
                  <a:schemeClr val="tx1"/>
                </a:solidFill>
              </a:rPr>
              <a:t>，比如ftp协议。</a:t>
            </a:r>
            <a:r>
              <a:rPr sz="2400" dirty="0" smtClean="0">
                <a:solidFill>
                  <a:schemeClr val="tx1"/>
                </a:solidFill>
              </a:rPr>
              <a:t>由于事先无法知道需要打开哪些端口</a:t>
            </a:r>
            <a:r>
              <a:rPr sz="2400" dirty="0">
                <a:solidFill>
                  <a:schemeClr val="tx1"/>
                </a:solidFill>
              </a:rPr>
              <a:t>，</a:t>
            </a:r>
            <a:r>
              <a:rPr sz="2400" dirty="0" smtClean="0">
                <a:solidFill>
                  <a:schemeClr val="tx1"/>
                </a:solidFill>
              </a:rPr>
              <a:t>这种情况下如果必须采用原始的静态包过滤技术的话就</a:t>
            </a:r>
            <a:r>
              <a:rPr sz="2400" dirty="0" smtClean="0"/>
              <a:t>要将所有可能用到的端口都打开</a:t>
            </a:r>
            <a:r>
              <a:rPr sz="2400" dirty="0">
                <a:solidFill>
                  <a:schemeClr val="tx1"/>
                </a:solidFill>
              </a:rPr>
              <a:t>，即只能过滤IP地址，无法限制端口，</a:t>
            </a:r>
            <a:r>
              <a:rPr sz="2400" dirty="0" smtClean="0">
                <a:solidFill>
                  <a:schemeClr val="tx1"/>
                </a:solidFill>
              </a:rPr>
              <a:t>这就带来了风险</a:t>
            </a:r>
            <a:r>
              <a:rPr sz="2400" dirty="0">
                <a:solidFill>
                  <a:schemeClr val="tx1"/>
                </a:solidFill>
              </a:rPr>
              <a:t>。</a:t>
            </a:r>
          </a:p>
          <a:p>
            <a:pPr lvl="1"/>
            <a:r>
              <a:rPr sz="2400" dirty="0" err="1" smtClean="0">
                <a:solidFill>
                  <a:schemeClr val="tx1"/>
                </a:solidFill>
              </a:rPr>
              <a:t>解决这一问题的方法是使用动态包过滤技术</a:t>
            </a:r>
            <a:r>
              <a:rPr sz="2400" dirty="0" err="1">
                <a:solidFill>
                  <a:schemeClr val="tx1"/>
                </a:solidFill>
              </a:rPr>
              <a:t>，</a:t>
            </a:r>
            <a:r>
              <a:rPr sz="2400" dirty="0" err="1" smtClean="0">
                <a:solidFill>
                  <a:schemeClr val="tx1"/>
                </a:solidFill>
              </a:rPr>
              <a:t>它可以根据网络当前的状态检查数据包</a:t>
            </a:r>
            <a:r>
              <a:rPr sz="2400" dirty="0" err="1">
                <a:solidFill>
                  <a:schemeClr val="tx1"/>
                </a:solidFill>
              </a:rPr>
              <a:t>，</a:t>
            </a:r>
            <a:r>
              <a:rPr sz="2400" dirty="0" err="1" smtClean="0">
                <a:solidFill>
                  <a:schemeClr val="tx1"/>
                </a:solidFill>
              </a:rPr>
              <a:t>即</a:t>
            </a:r>
            <a:r>
              <a:rPr sz="2400" dirty="0" err="1" smtClean="0"/>
              <a:t>根据当前所交换的信息动态调整过滤规则表</a:t>
            </a:r>
            <a:r>
              <a:rPr sz="2400"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41</a:t>
            </a:fld>
            <a:endParaRPr lang="zh-CN" altLang="en-US"/>
          </a:p>
        </p:txBody>
      </p:sp>
    </p:spTree>
    <p:extLst>
      <p:ext uri="{BB962C8B-B14F-4D97-AF65-F5344CB8AC3E}">
        <p14:creationId xmlns:p14="http://schemas.microsoft.com/office/powerpoint/2010/main" val="243779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68679" y="1136649"/>
            <a:ext cx="10324457" cy="4844275"/>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动态包过滤</a:t>
            </a:r>
            <a:r>
              <a:rPr lang="zh-CN" altLang="en-US" sz="3200" dirty="0" smtClean="0"/>
              <a:t>防火墙（续）</a:t>
            </a:r>
            <a:endParaRPr lang="en-US" sz="3200" dirty="0"/>
          </a:p>
          <a:p>
            <a:pPr lvl="1"/>
            <a:r>
              <a:rPr lang="zh-CN" altLang="en-US" sz="2800" dirty="0">
                <a:solidFill>
                  <a:schemeClr val="tx1"/>
                </a:solidFill>
              </a:rPr>
              <a:t>动态包过滤技术能够</a:t>
            </a:r>
            <a:r>
              <a:rPr lang="zh-CN" altLang="en-US" sz="2800" dirty="0">
                <a:solidFill>
                  <a:srgbClr val="C00000"/>
                </a:solidFill>
              </a:rPr>
              <a:t>通过检查应用程序</a:t>
            </a:r>
            <a:r>
              <a:rPr lang="zh-CN" altLang="en-US" sz="2800" dirty="0" smtClean="0">
                <a:solidFill>
                  <a:srgbClr val="C00000"/>
                </a:solidFill>
              </a:rPr>
              <a:t>信息</a:t>
            </a:r>
            <a:r>
              <a:rPr lang="zh-CN" altLang="en-US" sz="2800" dirty="0">
                <a:solidFill>
                  <a:srgbClr val="C00000"/>
                </a:solidFill>
              </a:rPr>
              <a:t>以及连接信息</a:t>
            </a:r>
            <a:r>
              <a:rPr lang="zh-CN" altLang="en-US" sz="2800" dirty="0">
                <a:solidFill>
                  <a:schemeClr val="tx1"/>
                </a:solidFill>
              </a:rPr>
              <a:t>，来</a:t>
            </a:r>
            <a:r>
              <a:rPr lang="zh-CN" altLang="en-US" sz="2800" dirty="0">
                <a:solidFill>
                  <a:srgbClr val="C00000"/>
                </a:solidFill>
              </a:rPr>
              <a:t>判断某个端口是否</a:t>
            </a:r>
            <a:r>
              <a:rPr lang="zh-CN" altLang="en-US" sz="2800" dirty="0" smtClean="0">
                <a:solidFill>
                  <a:srgbClr val="C00000"/>
                </a:solidFill>
              </a:rPr>
              <a:t>需要</a:t>
            </a:r>
            <a:r>
              <a:rPr lang="zh-CN" altLang="en-US" sz="2800" dirty="0">
                <a:solidFill>
                  <a:srgbClr val="C00000"/>
                </a:solidFill>
              </a:rPr>
              <a:t>临时打开</a:t>
            </a:r>
            <a:r>
              <a:rPr lang="zh-CN" altLang="en-US" sz="2800" dirty="0">
                <a:solidFill>
                  <a:schemeClr val="tx1"/>
                </a:solidFill>
              </a:rPr>
              <a:t>。当传输结束时，端口又</a:t>
            </a:r>
            <a:r>
              <a:rPr lang="zh-CN" altLang="en-US" sz="2800" dirty="0" smtClean="0">
                <a:solidFill>
                  <a:schemeClr val="tx1"/>
                </a:solidFill>
              </a:rPr>
              <a:t>可以马上</a:t>
            </a:r>
            <a:r>
              <a:rPr lang="zh-CN" altLang="en-US" sz="2800" dirty="0">
                <a:solidFill>
                  <a:schemeClr val="tx1"/>
                </a:solidFill>
              </a:rPr>
              <a:t>恢复为关闭状态。这样的话就可以</a:t>
            </a:r>
            <a:r>
              <a:rPr lang="zh-CN" altLang="en-US" sz="2800" dirty="0" smtClean="0"/>
              <a:t>保证</a:t>
            </a:r>
            <a:r>
              <a:rPr lang="zh-CN" altLang="en-US" sz="2800" dirty="0"/>
              <a:t>主机的端口没有一个是永远打开的</a:t>
            </a:r>
            <a:r>
              <a:rPr lang="zh-CN" altLang="en-US" sz="2800" dirty="0">
                <a:solidFill>
                  <a:schemeClr val="tx1"/>
                </a:solidFill>
              </a:rPr>
              <a:t>，</a:t>
            </a:r>
            <a:r>
              <a:rPr lang="zh-CN" altLang="en-US" sz="2800" dirty="0" smtClean="0">
                <a:solidFill>
                  <a:schemeClr val="tx1"/>
                </a:solidFill>
              </a:rPr>
              <a:t>那么</a:t>
            </a:r>
            <a:r>
              <a:rPr lang="zh-CN" altLang="en-US" sz="2800" dirty="0">
                <a:solidFill>
                  <a:schemeClr val="tx1"/>
                </a:solidFill>
              </a:rPr>
              <a:t>外界也就无从连接主机。</a:t>
            </a:r>
          </a:p>
          <a:p>
            <a:pPr lvl="1"/>
            <a:r>
              <a:rPr lang="zh-CN" altLang="en-US" sz="2800" dirty="0">
                <a:solidFill>
                  <a:srgbClr val="C00000"/>
                </a:solidFill>
              </a:rPr>
              <a:t>只有在主机主动地跟外界连接时，其他</a:t>
            </a:r>
            <a:r>
              <a:rPr lang="zh-CN" altLang="en-US" sz="2800" dirty="0" smtClean="0">
                <a:solidFill>
                  <a:srgbClr val="C00000"/>
                </a:solidFill>
              </a:rPr>
              <a:t>的机器</a:t>
            </a:r>
            <a:r>
              <a:rPr lang="zh-CN" altLang="en-US" sz="2800" dirty="0">
                <a:solidFill>
                  <a:srgbClr val="C00000"/>
                </a:solidFill>
              </a:rPr>
              <a:t>才可以跟它连接</a:t>
            </a:r>
            <a:r>
              <a:rPr lang="zh-CN" altLang="en-US" sz="2800"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42</a:t>
            </a:fld>
            <a:endParaRPr lang="zh-CN" altLang="en-US"/>
          </a:p>
        </p:txBody>
      </p:sp>
    </p:spTree>
    <p:extLst>
      <p:ext uri="{BB962C8B-B14F-4D97-AF65-F5344CB8AC3E}">
        <p14:creationId xmlns:p14="http://schemas.microsoft.com/office/powerpoint/2010/main" val="4600842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7884" y="1441577"/>
            <a:ext cx="10515600" cy="4351338"/>
          </a:xfrm>
        </p:spPr>
        <p:txBody>
          <a:bodyPr vert="horz" lIns="91440" tIns="45720" rIns="91440" bIns="45720" rtlCol="0">
            <a:normAutofit fontScale="92500" lnSpcReduction="10000"/>
          </a:bodyPr>
          <a:lstStyle/>
          <a:p>
            <a:pPr marL="358775" indent="-358775" algn="just">
              <a:lnSpc>
                <a:spcPct val="130000"/>
              </a:lnSpc>
              <a:buSzPct val="110000"/>
            </a:pPr>
            <a:r>
              <a:rPr lang="zh-CN" altLang="en-US" sz="3200" dirty="0">
                <a:solidFill>
                  <a:srgbClr val="C00000"/>
                </a:solidFill>
                <a:latin typeface="Times New Roman" panose="02020603050405020304" pitchFamily="18" charset="0"/>
                <a:ea typeface="黑体" panose="02010609060101010101" pitchFamily="49" charset="-122"/>
              </a:rPr>
              <a:t>动态包过滤防火墙（续）</a:t>
            </a:r>
            <a:endParaRPr lang="en-US" altLang="zh-CN" sz="3200" dirty="0">
              <a:solidFill>
                <a:srgbClr val="C00000"/>
              </a:solidFill>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zh-CN" altLang="en-US" sz="2800" dirty="0" smtClean="0">
                <a:latin typeface="宋体"/>
                <a:ea typeface="黑体" panose="02010609060101010101" pitchFamily="49" charset="-122"/>
                <a:cs typeface="宋体"/>
              </a:rPr>
              <a:t>动态包过滤防火墙</a:t>
            </a:r>
            <a:r>
              <a:rPr lang="zh-CN" altLang="en-US" sz="2800" dirty="0">
                <a:latin typeface="宋体"/>
                <a:ea typeface="黑体" panose="02010609060101010101" pitchFamily="49" charset="-122"/>
                <a:cs typeface="宋体"/>
              </a:rPr>
              <a:t>不仅</a:t>
            </a:r>
            <a:r>
              <a:rPr lang="zh-CN" altLang="en-US" sz="2800" dirty="0" smtClean="0">
                <a:latin typeface="宋体"/>
                <a:ea typeface="黑体" panose="02010609060101010101" pitchFamily="49" charset="-122"/>
                <a:cs typeface="宋体"/>
              </a:rPr>
              <a:t>采用包过滤</a:t>
            </a:r>
            <a:r>
              <a:rPr lang="zh-CN" altLang="en-US" sz="2800" dirty="0">
                <a:latin typeface="宋体"/>
                <a:ea typeface="黑体" panose="02010609060101010101" pitchFamily="49" charset="-122"/>
                <a:cs typeface="宋体"/>
              </a:rPr>
              <a:t>类似的</a:t>
            </a:r>
            <a:r>
              <a:rPr lang="zh-CN" altLang="en-US" sz="2800" dirty="0" smtClean="0">
                <a:latin typeface="宋体"/>
                <a:ea typeface="黑体" panose="02010609060101010101" pitchFamily="49" charset="-122"/>
                <a:cs typeface="宋体"/>
              </a:rPr>
              <a:t>方法来</a:t>
            </a:r>
            <a:r>
              <a:rPr lang="zh-CN" altLang="en-US" sz="2800" dirty="0">
                <a:latin typeface="宋体"/>
                <a:ea typeface="黑体" panose="02010609060101010101" pitchFamily="49" charset="-122"/>
                <a:cs typeface="宋体"/>
              </a:rPr>
              <a:t>监控网络传输，还会更进一步</a:t>
            </a:r>
            <a:r>
              <a:rPr lang="zh-CN" altLang="en-US" sz="2800" dirty="0" smtClean="0">
                <a:latin typeface="宋体"/>
                <a:ea typeface="黑体" panose="02010609060101010101" pitchFamily="49" charset="-122"/>
                <a:cs typeface="宋体"/>
              </a:rPr>
              <a:t>检查</a:t>
            </a:r>
            <a:r>
              <a:rPr lang="zh-CN" altLang="en-US" sz="2800" dirty="0" smtClean="0">
                <a:solidFill>
                  <a:srgbClr val="C00000"/>
                </a:solidFill>
                <a:latin typeface="宋体"/>
                <a:ea typeface="黑体" panose="02010609060101010101" pitchFamily="49" charset="-122"/>
                <a:cs typeface="宋体"/>
              </a:rPr>
              <a:t>报文数据流的行为</a:t>
            </a:r>
            <a:r>
              <a:rPr lang="zh-CN" altLang="en-US" sz="2800" dirty="0">
                <a:latin typeface="宋体"/>
                <a:ea typeface="黑体" panose="02010609060101010101" pitchFamily="49" charset="-122"/>
                <a:cs typeface="宋体"/>
              </a:rPr>
              <a:t>，并非只是单纯地过滤</a:t>
            </a:r>
            <a:r>
              <a:rPr lang="zh-CN" altLang="en-US" sz="2800" dirty="0" smtClean="0">
                <a:latin typeface="宋体"/>
                <a:ea typeface="黑体" panose="02010609060101010101" pitchFamily="49" charset="-122"/>
                <a:cs typeface="宋体"/>
              </a:rPr>
              <a:t>个别报文。</a:t>
            </a:r>
            <a:endParaRPr lang="en-US" altLang="zh-CN" sz="2800" dirty="0" smtClean="0">
              <a:latin typeface="宋体"/>
              <a:ea typeface="黑体" panose="02010609060101010101" pitchFamily="49" charset="-122"/>
              <a:cs typeface="宋体"/>
            </a:endParaRPr>
          </a:p>
          <a:p>
            <a:pPr marL="803275" lvl="1" indent="-346075" algn="just">
              <a:lnSpc>
                <a:spcPct val="130000"/>
              </a:lnSpc>
              <a:buSzPct val="120000"/>
              <a:buFont typeface="Times New Roman" panose="02020603050405020304" pitchFamily="18" charset="0"/>
              <a:buChar char="–"/>
            </a:pPr>
            <a:r>
              <a:rPr lang="zh-CN" altLang="en-US" sz="2800" dirty="0" smtClean="0">
                <a:solidFill>
                  <a:srgbClr val="C00000"/>
                </a:solidFill>
                <a:latin typeface="Times New Roman" panose="02020603050405020304" pitchFamily="18" charset="0"/>
                <a:ea typeface="黑体" panose="02010609060101010101" pitchFamily="49" charset="-122"/>
              </a:rPr>
              <a:t>持续</a:t>
            </a:r>
            <a:r>
              <a:rPr lang="zh-CN" altLang="en-US" sz="2800" dirty="0">
                <a:solidFill>
                  <a:srgbClr val="C00000"/>
                </a:solidFill>
                <a:latin typeface="Times New Roman" panose="02020603050405020304" pitchFamily="18" charset="0"/>
                <a:ea typeface="黑体" panose="02010609060101010101" pitchFamily="49" charset="-122"/>
              </a:rPr>
              <a:t>追踪连接状态</a:t>
            </a:r>
            <a:r>
              <a:rPr lang="zh-CN" altLang="en-US" sz="2800" dirty="0" smtClean="0">
                <a:solidFill>
                  <a:srgbClr val="C00000"/>
                </a:solidFill>
                <a:latin typeface="Times New Roman" panose="02020603050405020304" pitchFamily="18" charset="0"/>
                <a:ea typeface="黑体" panose="02010609060101010101" pitchFamily="49" charset="-122"/>
              </a:rPr>
              <a:t>直到连接结束为止</a:t>
            </a:r>
            <a:r>
              <a:rPr lang="zh-CN" altLang="en-US" sz="2800" dirty="0" smtClean="0">
                <a:latin typeface="Times New Roman" panose="02020603050405020304" pitchFamily="18" charset="0"/>
                <a:ea typeface="黑体" panose="02010609060101010101" pitchFamily="49" charset="-122"/>
              </a:rPr>
              <a:t>，借以判断</a:t>
            </a:r>
            <a:r>
              <a:rPr lang="zh-CN" altLang="en-US" sz="2800" dirty="0">
                <a:latin typeface="Times New Roman" panose="02020603050405020304" pitchFamily="18" charset="0"/>
                <a:ea typeface="黑体" panose="02010609060101010101" pitchFamily="49" charset="-122"/>
              </a:rPr>
              <a:t>是否为有效</a:t>
            </a:r>
            <a:r>
              <a:rPr lang="zh-CN" altLang="en-US" sz="2800" dirty="0" smtClean="0">
                <a:latin typeface="Times New Roman" panose="02020603050405020304" pitchFamily="18" charset="0"/>
                <a:ea typeface="黑体" panose="02010609060101010101" pitchFamily="49" charset="-122"/>
              </a:rPr>
              <a:t>的连接而允许报文通过。</a:t>
            </a:r>
            <a:endParaRPr lang="en-US" altLang="zh-CN" sz="2800" dirty="0" smtClean="0">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zh-CN" altLang="en-US" sz="2800" dirty="0" smtClean="0">
                <a:latin typeface="Times New Roman" panose="02020603050405020304" pitchFamily="18" charset="0"/>
                <a:ea typeface="黑体" panose="02010609060101010101" pitchFamily="49" charset="-122"/>
              </a:rPr>
              <a:t>建立每个连接阶段</a:t>
            </a:r>
            <a:r>
              <a:rPr lang="zh-CN" altLang="en-US" sz="2800" dirty="0">
                <a:latin typeface="Times New Roman" panose="02020603050405020304" pitchFamily="18" charset="0"/>
                <a:ea typeface="黑体" panose="02010609060101010101" pitchFamily="49" charset="-122"/>
              </a:rPr>
              <a:t>的状态表，然后</a:t>
            </a:r>
            <a:r>
              <a:rPr lang="zh-CN" altLang="en-US" sz="2800" dirty="0">
                <a:solidFill>
                  <a:srgbClr val="C00000"/>
                </a:solidFill>
                <a:latin typeface="Times New Roman" panose="02020603050405020304" pitchFamily="18" charset="0"/>
                <a:ea typeface="黑体" panose="02010609060101010101" pitchFamily="49" charset="-122"/>
              </a:rPr>
              <a:t>根据此前</a:t>
            </a:r>
            <a:r>
              <a:rPr lang="zh-CN" altLang="en-US" sz="2800" dirty="0" smtClean="0">
                <a:solidFill>
                  <a:srgbClr val="C00000"/>
                </a:solidFill>
                <a:latin typeface="Times New Roman" panose="02020603050405020304" pitchFamily="18" charset="0"/>
                <a:ea typeface="黑体" panose="02010609060101010101" pitchFamily="49" charset="-122"/>
              </a:rPr>
              <a:t>后关联</a:t>
            </a:r>
            <a:r>
              <a:rPr lang="zh-CN" altLang="en-US" sz="2800" dirty="0">
                <a:solidFill>
                  <a:srgbClr val="C00000"/>
                </a:solidFill>
                <a:latin typeface="Times New Roman" panose="02020603050405020304" pitchFamily="18" charset="0"/>
                <a:ea typeface="黑体" panose="02010609060101010101" pitchFamily="49" charset="-122"/>
              </a:rPr>
              <a:t>状况来判断</a:t>
            </a:r>
            <a:r>
              <a:rPr lang="zh-CN" altLang="en-US" sz="2800" dirty="0">
                <a:latin typeface="Times New Roman" panose="02020603050405020304" pitchFamily="18" charset="0"/>
                <a:ea typeface="黑体" panose="02010609060101010101" pitchFamily="49" charset="-122"/>
              </a:rPr>
              <a:t>是否允许或拒绝</a:t>
            </a:r>
            <a:r>
              <a:rPr lang="zh-CN" altLang="en-US" sz="2800" dirty="0" smtClean="0">
                <a:latin typeface="Times New Roman" panose="02020603050405020304" pitchFamily="18" charset="0"/>
                <a:ea typeface="黑体" panose="02010609060101010101" pitchFamily="49" charset="-122"/>
              </a:rPr>
              <a:t>此报文通过</a:t>
            </a:r>
            <a:endParaRPr lang="zh-CN" altLang="en-US" sz="2800" dirty="0">
              <a:latin typeface="Times New Roman" panose="02020603050405020304" pitchFamily="18" charset="0"/>
              <a:ea typeface="黑体" panose="02010609060101010101" pitchFamily="49" charset="-122"/>
            </a:endParaRPr>
          </a:p>
          <a:p>
            <a:pPr marL="358775" indent="-358775" algn="just">
              <a:lnSpc>
                <a:spcPct val="130000"/>
              </a:lnSpc>
              <a:buSzPct val="110000"/>
            </a:pPr>
            <a:endParaRPr lang="zh-CN" altLang="en-US" sz="3200" dirty="0">
              <a:solidFill>
                <a:srgbClr val="C00000"/>
              </a:solidFill>
              <a:latin typeface="Times New Roman" panose="02020603050405020304" pitchFamily="18" charset="0"/>
              <a:ea typeface="黑体" panose="02010609060101010101" pitchFamily="49" charset="-122"/>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336652"/>
            <a:ext cx="12191999" cy="378554"/>
            <a:chOff x="0" y="247949"/>
            <a:chExt cx="12191999" cy="378554"/>
          </a:xfrm>
        </p:grpSpPr>
        <p:sp>
          <p:nvSpPr>
            <p:cNvPr id="13" name="矩形 12">
              <a:extLst>
                <a:ext uri="{FF2B5EF4-FFF2-40B4-BE49-F238E27FC236}">
                  <a16:creationId xmlns:a16="http://schemas.microsoft.com/office/drawing/2014/main" id="{F9A61405-0682-4602-BF60-F734C8C97EA0}"/>
                </a:ext>
              </a:extLst>
            </p:cNvPr>
            <p:cNvSpPr/>
            <p:nvPr/>
          </p:nvSpPr>
          <p:spPr>
            <a:xfrm>
              <a:off x="3189147" y="247949"/>
              <a:ext cx="900285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27">
            <a:extLst>
              <a:ext uri="{FF2B5EF4-FFF2-40B4-BE49-F238E27FC236}">
                <a16:creationId xmlns:a16="http://schemas.microsoft.com/office/drawing/2014/main" id="{A14467AD-D84F-4CF0-9B77-D33FECC89748}"/>
              </a:ext>
            </a:extLst>
          </p:cNvPr>
          <p:cNvSpPr txBox="1"/>
          <p:nvPr/>
        </p:nvSpPr>
        <p:spPr>
          <a:xfrm>
            <a:off x="696157" y="288441"/>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EA87A5-C354-45BF-A983-379C10D2C638}" type="slidenum">
              <a:rPr lang="zh-CN" altLang="en-US" smtClean="0"/>
              <a:t>43</a:t>
            </a:fld>
            <a:endParaRPr lang="zh-CN" altLang="en-US"/>
          </a:p>
        </p:txBody>
      </p:sp>
    </p:spTree>
    <p:extLst>
      <p:ext uri="{BB962C8B-B14F-4D97-AF65-F5344CB8AC3E}">
        <p14:creationId xmlns:p14="http://schemas.microsoft.com/office/powerpoint/2010/main" val="2675526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147254"/>
            <a:ext cx="12191999" cy="600508"/>
            <a:chOff x="1" y="147254"/>
            <a:chExt cx="12191999" cy="600508"/>
          </a:xfrm>
        </p:grpSpPr>
        <p:grpSp>
          <p:nvGrpSpPr>
            <p:cNvPr id="5" name="组合 4">
              <a:extLst>
                <a:ext uri="{FF2B5EF4-FFF2-40B4-BE49-F238E27FC236}">
                  <a16:creationId xmlns:a16="http://schemas.microsoft.com/office/drawing/2014/main" id="{94FACF2C-E8EA-4EBB-A5F5-624C5A2029E3}"/>
                </a:ext>
              </a:extLst>
            </p:cNvPr>
            <p:cNvGrpSpPr/>
            <p:nvPr/>
          </p:nvGrpSpPr>
          <p:grpSpPr>
            <a:xfrm>
              <a:off x="1" y="286097"/>
              <a:ext cx="12191999" cy="461665"/>
              <a:chOff x="0" y="197394"/>
              <a:chExt cx="12191999" cy="461665"/>
            </a:xfrm>
          </p:grpSpPr>
          <p:sp>
            <p:nvSpPr>
              <p:cNvPr id="13" name="矩形 12">
                <a:extLst>
                  <a:ext uri="{FF2B5EF4-FFF2-40B4-BE49-F238E27FC236}">
                    <a16:creationId xmlns:a16="http://schemas.microsoft.com/office/drawing/2014/main" id="{F9A61405-0682-4602-BF60-F734C8C97EA0}"/>
                  </a:ext>
                </a:extLst>
              </p:cNvPr>
              <p:cNvSpPr/>
              <p:nvPr/>
            </p:nvSpPr>
            <p:spPr>
              <a:xfrm>
                <a:off x="3143249" y="247949"/>
                <a:ext cx="904875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7">
                <a:extLst>
                  <a:ext uri="{FF2B5EF4-FFF2-40B4-BE49-F238E27FC236}">
                    <a16:creationId xmlns:a16="http://schemas.microsoft.com/office/drawing/2014/main" id="{A14467AD-D84F-4CF0-9B77-D33FECC89748}"/>
                  </a:ext>
                </a:extLst>
              </p:cNvPr>
              <p:cNvSpPr txBox="1"/>
              <p:nvPr/>
            </p:nvSpPr>
            <p:spPr>
              <a:xfrm>
                <a:off x="613186" y="197394"/>
                <a:ext cx="2492991"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包过滤防火墙</a:t>
                </a:r>
              </a:p>
            </p:txBody>
          </p:sp>
          <p:sp>
            <p:nvSpPr>
              <p:cNvPr id="15" name="矩形 1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a:extLst>
                <a:ext uri="{FF2B5EF4-FFF2-40B4-BE49-F238E27FC236}">
                  <a16:creationId xmlns:a16="http://schemas.microsoft.com/office/drawing/2014/main" id="{B5E2B5B6-A674-4CF6-99C6-1FF1C1309F75}"/>
                </a:ext>
              </a:extLst>
            </p:cNvPr>
            <p:cNvSpPr/>
            <p:nvPr/>
          </p:nvSpPr>
          <p:spPr>
            <a:xfrm>
              <a:off x="10683599"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a16="http://schemas.microsoft.com/office/drawing/2014/main" id="{B5E2B5B6-A674-4CF6-99C6-1FF1C1309F75}"/>
                </a:ext>
              </a:extLst>
            </p:cNvPr>
            <p:cNvSpPr/>
            <p:nvPr/>
          </p:nvSpPr>
          <p:spPr>
            <a:xfrm>
              <a:off x="10466435" y="147254"/>
              <a:ext cx="133382" cy="126041"/>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椭圆 7">
              <a:extLst>
                <a:ext uri="{FF2B5EF4-FFF2-40B4-BE49-F238E27FC236}">
                  <a16:creationId xmlns:a16="http://schemas.microsoft.com/office/drawing/2014/main" id="{B5E2B5B6-A674-4CF6-99C6-1FF1C1309F75}"/>
                </a:ext>
              </a:extLst>
            </p:cNvPr>
            <p:cNvSpPr/>
            <p:nvPr/>
          </p:nvSpPr>
          <p:spPr>
            <a:xfrm>
              <a:off x="10883313"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a:extLst>
                <a:ext uri="{FF2B5EF4-FFF2-40B4-BE49-F238E27FC236}">
                  <a16:creationId xmlns:a16="http://schemas.microsoft.com/office/drawing/2014/main" id="{B5E2B5B6-A674-4CF6-99C6-1FF1C1309F75}"/>
                </a:ext>
              </a:extLst>
            </p:cNvPr>
            <p:cNvSpPr/>
            <p:nvPr/>
          </p:nvSpPr>
          <p:spPr>
            <a:xfrm>
              <a:off x="11093026"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B5E2B5B6-A674-4CF6-99C6-1FF1C1309F75}"/>
                </a:ext>
              </a:extLst>
            </p:cNvPr>
            <p:cNvSpPr/>
            <p:nvPr/>
          </p:nvSpPr>
          <p:spPr>
            <a:xfrm>
              <a:off x="11286793"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椭圆 10">
              <a:extLst>
                <a:ext uri="{FF2B5EF4-FFF2-40B4-BE49-F238E27FC236}">
                  <a16:creationId xmlns:a16="http://schemas.microsoft.com/office/drawing/2014/main" id="{B5E2B5B6-A674-4CF6-99C6-1FF1C1309F75}"/>
                </a:ext>
              </a:extLst>
            </p:cNvPr>
            <p:cNvSpPr/>
            <p:nvPr/>
          </p:nvSpPr>
          <p:spPr>
            <a:xfrm>
              <a:off x="11489121"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a:extLst>
                <a:ext uri="{FF2B5EF4-FFF2-40B4-BE49-F238E27FC236}">
                  <a16:creationId xmlns:a16="http://schemas.microsoft.com/office/drawing/2014/main" id="{B5E2B5B6-A674-4CF6-99C6-1FF1C1309F75}"/>
                </a:ext>
              </a:extLst>
            </p:cNvPr>
            <p:cNvSpPr/>
            <p:nvPr/>
          </p:nvSpPr>
          <p:spPr>
            <a:xfrm>
              <a:off x="11690273"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304" name="图片 30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38" y="1098865"/>
            <a:ext cx="8449788" cy="5206435"/>
          </a:xfrm>
          <a:prstGeom prst="rect">
            <a:avLst/>
          </a:prstGeom>
        </p:spPr>
      </p:pic>
      <p:sp>
        <p:nvSpPr>
          <p:cNvPr id="16" name="文本框 15"/>
          <p:cNvSpPr txBox="1"/>
          <p:nvPr/>
        </p:nvSpPr>
        <p:spPr>
          <a:xfrm>
            <a:off x="613187" y="2017313"/>
            <a:ext cx="553998" cy="3369538"/>
          </a:xfrm>
          <a:prstGeom prst="rect">
            <a:avLst/>
          </a:prstGeom>
          <a:noFill/>
        </p:spPr>
        <p:txBody>
          <a:bodyPr vert="eaVert" wrap="square" rtlCol="0">
            <a:spAutoFit/>
          </a:bodyPr>
          <a:lstStyle/>
          <a:p>
            <a:r>
              <a:rPr lang="zh-CN" altLang="en-US" sz="2400" dirty="0">
                <a:latin typeface="黑体" panose="02010609060101010101" pitchFamily="49" charset="-122"/>
                <a:ea typeface="黑体" panose="02010609060101010101" pitchFamily="49" charset="-122"/>
                <a:cs typeface="宋体"/>
              </a:rPr>
              <a:t>动态包过滤的</a:t>
            </a:r>
            <a:r>
              <a:rPr lang="zh-CN" altLang="en-US" sz="2400" dirty="0" smtClean="0">
                <a:latin typeface="黑体" panose="02010609060101010101" pitchFamily="49" charset="-122"/>
                <a:ea typeface="黑体" panose="02010609060101010101" pitchFamily="49" charset="-122"/>
                <a:cs typeface="宋体"/>
              </a:rPr>
              <a:t>工作过程</a:t>
            </a:r>
            <a:endParaRPr lang="zh-CN" altLang="en-US" sz="2400" dirty="0">
              <a:latin typeface="黑体" panose="02010609060101010101" pitchFamily="49" charset="-122"/>
              <a:ea typeface="黑体" panose="02010609060101010101" pitchFamily="49" charset="-122"/>
              <a:cs typeface="宋体"/>
            </a:endParaRPr>
          </a:p>
        </p:txBody>
      </p:sp>
      <p:sp>
        <p:nvSpPr>
          <p:cNvPr id="2" name="灯片编号占位符 1"/>
          <p:cNvSpPr>
            <a:spLocks noGrp="1"/>
          </p:cNvSpPr>
          <p:nvPr>
            <p:ph type="sldNum" sz="quarter" idx="12"/>
          </p:nvPr>
        </p:nvSpPr>
        <p:spPr/>
        <p:txBody>
          <a:bodyPr/>
          <a:lstStyle/>
          <a:p>
            <a:fld id="{0CEA87A5-C354-45BF-A983-379C10D2C638}" type="slidenum">
              <a:rPr lang="zh-CN" altLang="en-US" smtClean="0"/>
              <a:t>44</a:t>
            </a:fld>
            <a:endParaRPr lang="zh-CN" altLang="en-US"/>
          </a:p>
        </p:txBody>
      </p:sp>
    </p:spTree>
    <p:extLst>
      <p:ext uri="{BB962C8B-B14F-4D97-AF65-F5344CB8AC3E}">
        <p14:creationId xmlns:p14="http://schemas.microsoft.com/office/powerpoint/2010/main" val="2058254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96158" y="1299990"/>
            <a:ext cx="10438568" cy="4777368"/>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solidFill>
                  <a:srgbClr val="C00000"/>
                </a:solidFill>
                <a:latin typeface="Times New Roman" panose="02020603050405020304" pitchFamily="18" charset="0"/>
                <a:ea typeface="黑体" panose="02010609060101010101" pitchFamily="49" charset="-122"/>
              </a:defRPr>
            </a:lvl1pPr>
            <a:lvl2pPr marL="914400" lvl="1" indent="-457200" algn="just">
              <a:lnSpc>
                <a:spcPct val="130000"/>
              </a:lnSpc>
              <a:spcBef>
                <a:spcPts val="500"/>
              </a:spcBef>
              <a:buSzPct val="100000"/>
              <a:buFont typeface="+mj-lt"/>
              <a:buAutoNum type="arabicPeriod" startAt="4"/>
              <a:defRPr sz="2400" spc="-5"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solidFill>
                  <a:schemeClr val="tx1"/>
                </a:solidFill>
              </a:rPr>
              <a:t>由于动态包过滤技术</a:t>
            </a:r>
            <a:r>
              <a:rPr lang="zh-CN" altLang="en-US" sz="3200" dirty="0"/>
              <a:t>对应用程序透明</a:t>
            </a:r>
            <a:r>
              <a:rPr lang="zh-CN" altLang="en-US" sz="3200" dirty="0">
                <a:solidFill>
                  <a:schemeClr val="tx1"/>
                </a:solidFill>
              </a:rPr>
              <a:t>，不需要</a:t>
            </a:r>
            <a:r>
              <a:rPr lang="zh-CN" altLang="en-US" sz="3200" dirty="0" smtClean="0">
                <a:solidFill>
                  <a:schemeClr val="tx1"/>
                </a:solidFill>
              </a:rPr>
              <a:t>针对</a:t>
            </a:r>
            <a:r>
              <a:rPr lang="zh-CN" altLang="en-US" sz="3200" dirty="0">
                <a:solidFill>
                  <a:schemeClr val="tx1"/>
                </a:solidFill>
              </a:rPr>
              <a:t>每个服务设置单独的代理，从而使其具有更</a:t>
            </a:r>
            <a:r>
              <a:rPr lang="zh-CN" altLang="en-US" sz="3200" dirty="0" smtClean="0">
                <a:solidFill>
                  <a:schemeClr val="tx1"/>
                </a:solidFill>
              </a:rPr>
              <a:t>高的</a:t>
            </a:r>
            <a:r>
              <a:rPr lang="zh-CN" altLang="en-US" sz="3200" dirty="0"/>
              <a:t>安全性</a:t>
            </a:r>
            <a:r>
              <a:rPr lang="zh-CN" altLang="en-US" sz="3200" dirty="0">
                <a:solidFill>
                  <a:schemeClr val="tx1"/>
                </a:solidFill>
              </a:rPr>
              <a:t>和更好的</a:t>
            </a:r>
            <a:r>
              <a:rPr lang="zh-CN" altLang="en-US" sz="3200" dirty="0"/>
              <a:t>伸缩性</a:t>
            </a:r>
            <a:r>
              <a:rPr lang="zh-CN" altLang="en-US" sz="3200" dirty="0">
                <a:solidFill>
                  <a:schemeClr val="tx1"/>
                </a:solidFill>
              </a:rPr>
              <a:t>及</a:t>
            </a:r>
            <a:r>
              <a:rPr lang="zh-CN" altLang="en-US" sz="3200" dirty="0"/>
              <a:t>扩展性</a:t>
            </a:r>
            <a:r>
              <a:rPr lang="zh-CN" altLang="en-US" sz="3200"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45</a:t>
            </a:fld>
            <a:endParaRPr lang="zh-CN" altLang="en-US"/>
          </a:p>
        </p:txBody>
      </p:sp>
    </p:spTree>
    <p:extLst>
      <p:ext uri="{BB962C8B-B14F-4D97-AF65-F5344CB8AC3E}">
        <p14:creationId xmlns:p14="http://schemas.microsoft.com/office/powerpoint/2010/main" val="22918949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96157" y="1097840"/>
            <a:ext cx="10366872" cy="501652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动态包过滤防火墙的</a:t>
            </a:r>
            <a:r>
              <a:rPr lang="zh-CN" altLang="en-US" dirty="0" smtClean="0"/>
              <a:t>优点</a:t>
            </a:r>
            <a:endParaRPr lang="en-US" altLang="zh-CN" dirty="0" smtClean="0"/>
          </a:p>
          <a:p>
            <a:pPr lvl="1"/>
            <a:r>
              <a:rPr b="1" dirty="0" err="1" smtClean="0">
                <a:solidFill>
                  <a:srgbClr val="C00000"/>
                </a:solidFill>
              </a:rPr>
              <a:t>高安全性</a:t>
            </a:r>
            <a:endParaRPr b="1" dirty="0">
              <a:solidFill>
                <a:srgbClr val="C00000"/>
              </a:solidFill>
            </a:endParaRPr>
          </a:p>
          <a:p>
            <a:pPr lvl="2"/>
            <a:r>
              <a:rPr dirty="0" err="1" smtClean="0"/>
              <a:t>由于具有</a:t>
            </a:r>
            <a:r>
              <a:rPr dirty="0" err="1"/>
              <a:t>“状态感知”能力，</a:t>
            </a:r>
            <a:r>
              <a:rPr dirty="0" err="1" smtClean="0"/>
              <a:t>所以防火墙可以区分连接的发起方与接收方，也可以通过检查数据包的状态阻断一些攻击行为</a:t>
            </a:r>
            <a:r>
              <a:rPr dirty="0" smtClean="0"/>
              <a:t>。</a:t>
            </a:r>
            <a:endParaRPr lang="en-US" dirty="0" smtClean="0"/>
          </a:p>
          <a:p>
            <a:pPr lvl="2"/>
            <a:r>
              <a:rPr dirty="0" err="1" smtClean="0"/>
              <a:t>与此同时</a:t>
            </a:r>
            <a:r>
              <a:rPr dirty="0" err="1"/>
              <a:t>，</a:t>
            </a:r>
            <a:r>
              <a:rPr dirty="0" err="1" smtClean="0"/>
              <a:t>对于不确定端口的协议数据包</a:t>
            </a:r>
            <a:r>
              <a:rPr dirty="0" err="1"/>
              <a:t>，</a:t>
            </a:r>
            <a:r>
              <a:rPr dirty="0" err="1" smtClean="0"/>
              <a:t>防火墙也可以通过分析打开相应的端口</a:t>
            </a:r>
            <a:r>
              <a:rPr dirty="0" smtClean="0"/>
              <a:t>。</a:t>
            </a:r>
            <a:endParaRPr lang="en-US" dirty="0" smtClean="0"/>
          </a:p>
          <a:p>
            <a:pPr lvl="1">
              <a:lnSpc>
                <a:spcPct val="140000"/>
              </a:lnSpc>
            </a:pPr>
            <a:r>
              <a:rPr lang="zh-CN" altLang="en-US" b="1" dirty="0" smtClean="0">
                <a:solidFill>
                  <a:srgbClr val="C00000"/>
                </a:solidFill>
              </a:rPr>
              <a:t>高性能</a:t>
            </a:r>
            <a:endParaRPr lang="en-US" altLang="zh-CN" b="1" dirty="0">
              <a:solidFill>
                <a:srgbClr val="C00000"/>
              </a:solidFill>
            </a:endParaRPr>
          </a:p>
          <a:p>
            <a:pPr lvl="2"/>
            <a:r>
              <a:rPr lang="zh-CN" altLang="en-US" spc="50" dirty="0" smtClean="0"/>
              <a:t>由</a:t>
            </a:r>
            <a:r>
              <a:rPr lang="zh-CN" altLang="en-US" spc="60" dirty="0" smtClean="0"/>
              <a:t>于</a:t>
            </a:r>
            <a:r>
              <a:rPr lang="zh-CN" altLang="en-US" spc="60" dirty="0"/>
              <a:t>防</a:t>
            </a:r>
            <a:r>
              <a:rPr lang="zh-CN" altLang="en-US" spc="50" dirty="0"/>
              <a:t>火</a:t>
            </a:r>
            <a:r>
              <a:rPr lang="zh-CN" altLang="en-US" spc="60" dirty="0"/>
              <a:t>墙</a:t>
            </a:r>
            <a:r>
              <a:rPr lang="zh-CN" altLang="en-US" spc="75" dirty="0"/>
              <a:t>在</a:t>
            </a:r>
            <a:r>
              <a:rPr lang="zh-CN" altLang="en-US" dirty="0" smtClean="0"/>
              <a:t>连</a:t>
            </a:r>
            <a:r>
              <a:rPr lang="zh-CN" altLang="en-US" spc="55" dirty="0" smtClean="0"/>
              <a:t>接建</a:t>
            </a:r>
            <a:r>
              <a:rPr lang="zh-CN" altLang="en-US" spc="50" dirty="0" smtClean="0"/>
              <a:t>立</a:t>
            </a:r>
            <a:r>
              <a:rPr lang="zh-CN" altLang="en-US" spc="55" dirty="0"/>
              <a:t>后保</a:t>
            </a:r>
            <a:r>
              <a:rPr lang="zh-CN" altLang="en-US" spc="50" dirty="0"/>
              <a:t>存</a:t>
            </a:r>
            <a:r>
              <a:rPr lang="zh-CN" altLang="en-US" spc="55" dirty="0"/>
              <a:t>了连</a:t>
            </a:r>
            <a:r>
              <a:rPr lang="zh-CN" altLang="en-US" spc="50" dirty="0"/>
              <a:t>接</a:t>
            </a:r>
            <a:r>
              <a:rPr lang="zh-CN" altLang="en-US" spc="55" dirty="0"/>
              <a:t>状</a:t>
            </a:r>
            <a:r>
              <a:rPr lang="zh-CN" altLang="en-US" spc="105" dirty="0"/>
              <a:t>态</a:t>
            </a:r>
            <a:r>
              <a:rPr lang="zh-CN" altLang="en-US" spc="50" dirty="0"/>
              <a:t>，</a:t>
            </a:r>
            <a:r>
              <a:rPr lang="zh-CN" altLang="en-US" spc="60" dirty="0"/>
              <a:t>当后</a:t>
            </a:r>
            <a:r>
              <a:rPr lang="zh-CN" altLang="en-US" spc="50" dirty="0"/>
              <a:t>续</a:t>
            </a:r>
            <a:r>
              <a:rPr lang="zh-CN" altLang="en-US" spc="60" dirty="0" smtClean="0"/>
              <a:t>数</a:t>
            </a:r>
            <a:r>
              <a:rPr lang="zh-CN" altLang="en-US" spc="75" dirty="0" smtClean="0"/>
              <a:t>据</a:t>
            </a:r>
            <a:r>
              <a:rPr lang="zh-CN" altLang="en-US" dirty="0" smtClean="0"/>
              <a:t>包</a:t>
            </a:r>
            <a:r>
              <a:rPr lang="zh-CN" altLang="en-US" spc="55" dirty="0" smtClean="0"/>
              <a:t>通过</a:t>
            </a:r>
            <a:r>
              <a:rPr lang="zh-CN" altLang="en-US" spc="50" dirty="0"/>
              <a:t>防</a:t>
            </a:r>
            <a:r>
              <a:rPr lang="zh-CN" altLang="en-US" spc="55" dirty="0"/>
              <a:t>火墙</a:t>
            </a:r>
            <a:r>
              <a:rPr lang="zh-CN" altLang="en-US" spc="75" dirty="0"/>
              <a:t>时</a:t>
            </a:r>
            <a:r>
              <a:rPr lang="zh-CN" altLang="en-US" spc="60" dirty="0"/>
              <a:t>，</a:t>
            </a:r>
            <a:r>
              <a:rPr lang="zh-CN" altLang="en-US" spc="60" dirty="0">
                <a:solidFill>
                  <a:srgbClr val="C00000"/>
                </a:solidFill>
              </a:rPr>
              <a:t>不</a:t>
            </a:r>
            <a:r>
              <a:rPr lang="zh-CN" altLang="en-US" spc="50" dirty="0">
                <a:solidFill>
                  <a:srgbClr val="C00000"/>
                </a:solidFill>
              </a:rPr>
              <a:t>再</a:t>
            </a:r>
            <a:r>
              <a:rPr lang="zh-CN" altLang="en-US" spc="60" dirty="0">
                <a:solidFill>
                  <a:srgbClr val="C00000"/>
                </a:solidFill>
              </a:rPr>
              <a:t>需要</a:t>
            </a:r>
            <a:r>
              <a:rPr lang="zh-CN" altLang="en-US" spc="50" dirty="0">
                <a:solidFill>
                  <a:srgbClr val="C00000"/>
                </a:solidFill>
              </a:rPr>
              <a:t>烦</a:t>
            </a:r>
            <a:r>
              <a:rPr lang="zh-CN" altLang="en-US" spc="60" dirty="0">
                <a:solidFill>
                  <a:srgbClr val="C00000"/>
                </a:solidFill>
              </a:rPr>
              <a:t>琐的</a:t>
            </a:r>
            <a:r>
              <a:rPr lang="zh-CN" altLang="en-US" spc="50" dirty="0">
                <a:solidFill>
                  <a:srgbClr val="C00000"/>
                </a:solidFill>
              </a:rPr>
              <a:t>规</a:t>
            </a:r>
            <a:r>
              <a:rPr lang="zh-CN" altLang="en-US" spc="60" dirty="0">
                <a:solidFill>
                  <a:srgbClr val="C00000"/>
                </a:solidFill>
              </a:rPr>
              <a:t>则</a:t>
            </a:r>
            <a:r>
              <a:rPr lang="zh-CN" altLang="en-US" spc="75" dirty="0" smtClean="0">
                <a:solidFill>
                  <a:srgbClr val="C00000"/>
                </a:solidFill>
              </a:rPr>
              <a:t>匹</a:t>
            </a:r>
            <a:r>
              <a:rPr lang="zh-CN" altLang="en-US" dirty="0" smtClean="0">
                <a:solidFill>
                  <a:srgbClr val="C00000"/>
                </a:solidFill>
              </a:rPr>
              <a:t>配</a:t>
            </a:r>
            <a:r>
              <a:rPr lang="zh-CN" altLang="en-US" spc="60" dirty="0" smtClean="0">
                <a:solidFill>
                  <a:srgbClr val="C00000"/>
                </a:solidFill>
              </a:rPr>
              <a:t>过程</a:t>
            </a:r>
            <a:r>
              <a:rPr lang="zh-CN" altLang="en-US" spc="50" dirty="0"/>
              <a:t>，</a:t>
            </a:r>
            <a:r>
              <a:rPr lang="zh-CN" altLang="en-US" spc="55" dirty="0"/>
              <a:t>这就</a:t>
            </a:r>
            <a:r>
              <a:rPr lang="zh-CN" altLang="en-US" spc="50" dirty="0"/>
              <a:t>减</a:t>
            </a:r>
            <a:r>
              <a:rPr lang="zh-CN" altLang="en-US" spc="55" dirty="0"/>
              <a:t>少了</a:t>
            </a:r>
            <a:r>
              <a:rPr lang="zh-CN" altLang="en-US" spc="50" dirty="0"/>
              <a:t>访</a:t>
            </a:r>
            <a:r>
              <a:rPr lang="zh-CN" altLang="en-US" spc="55" dirty="0"/>
              <a:t>问控</a:t>
            </a:r>
            <a:r>
              <a:rPr lang="zh-CN" altLang="en-US" spc="50" dirty="0"/>
              <a:t>制</a:t>
            </a:r>
            <a:r>
              <a:rPr lang="zh-CN" altLang="en-US" spc="55" dirty="0"/>
              <a:t>规则</a:t>
            </a:r>
            <a:r>
              <a:rPr lang="zh-CN" altLang="en-US" spc="50" dirty="0" smtClean="0"/>
              <a:t>数</a:t>
            </a:r>
            <a:r>
              <a:rPr lang="zh-CN" altLang="en-US" spc="55" dirty="0" smtClean="0"/>
              <a:t>量对</a:t>
            </a:r>
            <a:r>
              <a:rPr lang="zh-CN" altLang="en-US" spc="55" dirty="0"/>
              <a:t>防</a:t>
            </a:r>
            <a:r>
              <a:rPr lang="zh-CN" altLang="en-US" spc="50" dirty="0"/>
              <a:t>火</a:t>
            </a:r>
            <a:r>
              <a:rPr lang="zh-CN" altLang="en-US" spc="55" dirty="0"/>
              <a:t>墙性</a:t>
            </a:r>
            <a:r>
              <a:rPr lang="zh-CN" altLang="en-US" spc="50" dirty="0"/>
              <a:t>能</a:t>
            </a:r>
            <a:r>
              <a:rPr lang="zh-CN" altLang="en-US" spc="55" dirty="0"/>
              <a:t>造成</a:t>
            </a:r>
            <a:r>
              <a:rPr lang="zh-CN" altLang="en-US" spc="50" dirty="0"/>
              <a:t>的</a:t>
            </a:r>
            <a:r>
              <a:rPr lang="zh-CN" altLang="en-US" spc="55" dirty="0"/>
              <a:t>影</a:t>
            </a:r>
            <a:r>
              <a:rPr lang="zh-CN" altLang="en-US" spc="105" dirty="0"/>
              <a:t>响</a:t>
            </a:r>
            <a:r>
              <a:rPr lang="zh-CN" altLang="en-US" spc="50" dirty="0"/>
              <a:t>，</a:t>
            </a:r>
            <a:r>
              <a:rPr lang="zh-CN" altLang="en-US" spc="60" dirty="0"/>
              <a:t>因此</a:t>
            </a:r>
            <a:r>
              <a:rPr lang="zh-CN" altLang="en-US" spc="50" dirty="0"/>
              <a:t>其</a:t>
            </a:r>
            <a:r>
              <a:rPr lang="zh-CN" altLang="en-US" spc="60" dirty="0"/>
              <a:t>性</a:t>
            </a:r>
            <a:r>
              <a:rPr lang="zh-CN" altLang="en-US" spc="75" dirty="0"/>
              <a:t>能</a:t>
            </a:r>
            <a:r>
              <a:rPr lang="zh-CN" altLang="en-US" dirty="0" smtClean="0"/>
              <a:t>比静态</a:t>
            </a:r>
            <a:r>
              <a:rPr lang="zh-CN" altLang="en-US" dirty="0"/>
              <a:t>包过滤防火墙好很</a:t>
            </a:r>
            <a:r>
              <a:rPr lang="zh-CN" altLang="en-US" spc="-10" dirty="0"/>
              <a:t>多</a:t>
            </a:r>
            <a:r>
              <a:rPr lang="zh-CN" altLang="en-US" dirty="0"/>
              <a:t>。</a:t>
            </a:r>
          </a:p>
          <a:p>
            <a:pPr lvl="2"/>
            <a:endParaRPr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46</a:t>
            </a:fld>
            <a:endParaRPr lang="zh-CN" altLang="en-US"/>
          </a:p>
        </p:txBody>
      </p:sp>
    </p:spTree>
    <p:extLst>
      <p:ext uri="{BB962C8B-B14F-4D97-AF65-F5344CB8AC3E}">
        <p14:creationId xmlns:p14="http://schemas.microsoft.com/office/powerpoint/2010/main" val="324081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187" y="1097840"/>
            <a:ext cx="10566668"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1" spc="-10" dirty="0" smtClean="0">
                <a:latin typeface="宋体"/>
                <a:cs typeface="宋体"/>
              </a:rPr>
              <a:t>动态</a:t>
            </a:r>
            <a:r>
              <a:rPr lang="zh-CN" altLang="en-US" b="1" spc="-10" dirty="0">
                <a:latin typeface="宋体"/>
                <a:cs typeface="宋体"/>
              </a:rPr>
              <a:t>包过</a:t>
            </a:r>
            <a:r>
              <a:rPr lang="zh-CN" altLang="en-US" b="1" spc="-5" dirty="0">
                <a:latin typeface="宋体"/>
                <a:cs typeface="宋体"/>
              </a:rPr>
              <a:t>滤</a:t>
            </a:r>
            <a:r>
              <a:rPr lang="zh-CN" altLang="en-US" b="1" spc="-10" dirty="0">
                <a:latin typeface="宋体"/>
                <a:cs typeface="宋体"/>
              </a:rPr>
              <a:t>防火墙的</a:t>
            </a:r>
            <a:r>
              <a:rPr lang="zh-CN" altLang="en-US" b="1" spc="-10" dirty="0" smtClean="0">
                <a:solidFill>
                  <a:srgbClr val="C00000"/>
                </a:solidFill>
                <a:latin typeface="宋体"/>
                <a:cs typeface="宋体"/>
              </a:rPr>
              <a:t>缺点</a:t>
            </a:r>
            <a:endParaRPr lang="en-US" altLang="zh-CN" b="1" spc="-10" dirty="0" smtClean="0">
              <a:solidFill>
                <a:srgbClr val="C00000"/>
              </a:solidFill>
              <a:latin typeface="宋体"/>
              <a:cs typeface="宋体"/>
            </a:endParaRPr>
          </a:p>
          <a:p>
            <a:pPr lvl="1"/>
            <a:r>
              <a:rPr lang="zh-CN" altLang="en-US" spc="-5" dirty="0" smtClean="0">
                <a:latin typeface="宋体"/>
                <a:cs typeface="宋体"/>
              </a:rPr>
              <a:t>没有</a:t>
            </a:r>
            <a:r>
              <a:rPr lang="zh-CN" altLang="en-US" spc="-5" dirty="0">
                <a:latin typeface="宋体"/>
                <a:cs typeface="宋体"/>
              </a:rPr>
              <a:t>对</a:t>
            </a:r>
            <a:r>
              <a:rPr lang="zh-CN" altLang="en-US" dirty="0">
                <a:latin typeface="宋体"/>
                <a:cs typeface="宋体"/>
              </a:rPr>
              <a:t>数</a:t>
            </a:r>
            <a:r>
              <a:rPr lang="zh-CN" altLang="en-US" spc="-5" dirty="0">
                <a:latin typeface="宋体"/>
                <a:cs typeface="宋体"/>
              </a:rPr>
              <a:t>据包</a:t>
            </a:r>
            <a:r>
              <a:rPr lang="zh-CN" altLang="en-US" spc="-5" dirty="0" smtClean="0">
                <a:latin typeface="宋体"/>
                <a:cs typeface="宋体"/>
              </a:rPr>
              <a:t>的内容</a:t>
            </a:r>
            <a:r>
              <a:rPr lang="zh-CN" altLang="en-US" dirty="0" smtClean="0">
                <a:latin typeface="宋体"/>
                <a:cs typeface="宋体"/>
              </a:rPr>
              <a:t>进</a:t>
            </a:r>
            <a:r>
              <a:rPr lang="zh-CN" altLang="en-US" spc="-5" dirty="0" smtClean="0">
                <a:latin typeface="宋体"/>
                <a:cs typeface="宋体"/>
              </a:rPr>
              <a:t>行过</a:t>
            </a:r>
            <a:r>
              <a:rPr lang="zh-CN" altLang="en-US" dirty="0" smtClean="0">
                <a:latin typeface="宋体"/>
                <a:cs typeface="宋体"/>
              </a:rPr>
              <a:t>滤</a:t>
            </a:r>
            <a:r>
              <a:rPr lang="zh-CN" altLang="en-US" spc="-5" dirty="0" smtClean="0">
                <a:latin typeface="宋体"/>
                <a:cs typeface="宋体"/>
              </a:rPr>
              <a:t>。</a:t>
            </a:r>
            <a:endParaRPr lang="en-US" altLang="zh-CN" spc="-5" dirty="0" smtClean="0">
              <a:latin typeface="宋体"/>
              <a:cs typeface="宋体"/>
            </a:endParaRPr>
          </a:p>
          <a:p>
            <a:pPr lvl="1"/>
            <a:r>
              <a:rPr lang="zh-CN" altLang="en-US" spc="-5" dirty="0" smtClean="0">
                <a:latin typeface="宋体"/>
                <a:cs typeface="宋体"/>
              </a:rPr>
              <a:t>难</a:t>
            </a:r>
            <a:r>
              <a:rPr lang="zh-CN" altLang="en-US" spc="5" dirty="0" smtClean="0">
                <a:latin typeface="宋体"/>
                <a:cs typeface="宋体"/>
              </a:rPr>
              <a:t>于</a:t>
            </a:r>
            <a:r>
              <a:rPr lang="zh-CN" altLang="en-US" spc="-5" dirty="0">
                <a:latin typeface="宋体"/>
                <a:cs typeface="宋体"/>
              </a:rPr>
              <a:t>创建规</a:t>
            </a:r>
            <a:r>
              <a:rPr lang="zh-CN" altLang="en-US" dirty="0">
                <a:latin typeface="宋体"/>
                <a:cs typeface="宋体"/>
              </a:rPr>
              <a:t>则</a:t>
            </a:r>
            <a:r>
              <a:rPr lang="zh-CN" altLang="en-US" spc="-5" dirty="0">
                <a:latin typeface="宋体"/>
                <a:cs typeface="宋体"/>
              </a:rPr>
              <a:t>，管理</a:t>
            </a:r>
            <a:r>
              <a:rPr lang="zh-CN" altLang="en-US" spc="5" dirty="0">
                <a:latin typeface="宋体"/>
                <a:cs typeface="宋体"/>
              </a:rPr>
              <a:t>员</a:t>
            </a:r>
            <a:r>
              <a:rPr lang="zh-CN" altLang="en-US" spc="-5" dirty="0">
                <a:latin typeface="宋体"/>
                <a:cs typeface="宋体"/>
              </a:rPr>
              <a:t>创建规</a:t>
            </a:r>
            <a:r>
              <a:rPr lang="zh-CN" altLang="en-US" spc="5" dirty="0">
                <a:latin typeface="宋体"/>
                <a:cs typeface="宋体"/>
              </a:rPr>
              <a:t>则</a:t>
            </a:r>
            <a:r>
              <a:rPr lang="zh-CN" altLang="en-US" spc="-5" dirty="0">
                <a:latin typeface="宋体"/>
                <a:cs typeface="宋体"/>
              </a:rPr>
              <a:t>时必须</a:t>
            </a:r>
            <a:r>
              <a:rPr lang="zh-CN" altLang="en-US" spc="5" dirty="0">
                <a:latin typeface="宋体"/>
                <a:cs typeface="宋体"/>
              </a:rPr>
              <a:t>要</a:t>
            </a:r>
            <a:r>
              <a:rPr lang="zh-CN" altLang="en-US" spc="-5" dirty="0" smtClean="0">
                <a:latin typeface="宋体"/>
                <a:cs typeface="宋体"/>
              </a:rPr>
              <a:t>考虑规则</a:t>
            </a:r>
            <a:r>
              <a:rPr lang="zh-CN" altLang="en-US" spc="-5" dirty="0">
                <a:latin typeface="宋体"/>
                <a:cs typeface="宋体"/>
              </a:rPr>
              <a:t>的先后次序</a:t>
            </a:r>
            <a:r>
              <a:rPr lang="zh-CN" altLang="en-US" spc="-5" dirty="0" smtClean="0">
                <a:latin typeface="宋体"/>
                <a:cs typeface="宋体"/>
              </a:rPr>
              <a:t>。</a:t>
            </a:r>
            <a:endParaRPr lang="en-US" altLang="zh-CN" spc="-5" dirty="0" smtClean="0">
              <a:latin typeface="宋体"/>
              <a:cs typeface="宋体"/>
            </a:endParaRPr>
          </a:p>
          <a:p>
            <a:pPr lvl="1"/>
            <a:r>
              <a:rPr lang="zh-CN" altLang="en-US" spc="-5" dirty="0" smtClean="0">
                <a:latin typeface="宋体"/>
                <a:cs typeface="宋体"/>
              </a:rPr>
              <a:t>如</a:t>
            </a:r>
            <a:r>
              <a:rPr lang="zh-CN" altLang="en-US" dirty="0" smtClean="0">
                <a:latin typeface="宋体"/>
                <a:cs typeface="宋体"/>
              </a:rPr>
              <a:t>果</a:t>
            </a:r>
            <a:r>
              <a:rPr lang="zh-CN" altLang="en-US" spc="-5" dirty="0">
                <a:latin typeface="宋体"/>
                <a:cs typeface="宋体"/>
              </a:rPr>
              <a:t>动态包过滤防火墙在连接建立时没有</a:t>
            </a:r>
            <a:r>
              <a:rPr lang="zh-CN" altLang="en-US" spc="-5" dirty="0" smtClean="0">
                <a:latin typeface="宋体"/>
                <a:cs typeface="宋体"/>
              </a:rPr>
              <a:t>遵循</a:t>
            </a:r>
            <a:r>
              <a:rPr lang="en-US" altLang="zh-CN" spc="15" dirty="0" smtClean="0">
                <a:latin typeface="Times New Roman"/>
                <a:cs typeface="Times New Roman"/>
              </a:rPr>
              <a:t>RFC</a:t>
            </a:r>
            <a:r>
              <a:rPr lang="zh-CN" altLang="en-US" spc="65" dirty="0">
                <a:latin typeface="宋体"/>
                <a:cs typeface="宋体"/>
              </a:rPr>
              <a:t>建议的三步</a:t>
            </a:r>
            <a:r>
              <a:rPr lang="zh-CN" altLang="en-US" spc="50" dirty="0">
                <a:latin typeface="宋体"/>
                <a:cs typeface="宋体"/>
              </a:rPr>
              <a:t>握</a:t>
            </a:r>
            <a:r>
              <a:rPr lang="zh-CN" altLang="en-US" spc="65" dirty="0">
                <a:latin typeface="宋体"/>
                <a:cs typeface="宋体"/>
              </a:rPr>
              <a:t>手协</a:t>
            </a:r>
            <a:r>
              <a:rPr lang="zh-CN" altLang="en-US" spc="75" dirty="0">
                <a:latin typeface="宋体"/>
                <a:cs typeface="宋体"/>
              </a:rPr>
              <a:t>议</a:t>
            </a:r>
            <a:r>
              <a:rPr lang="zh-CN" altLang="en-US" spc="50" dirty="0">
                <a:latin typeface="宋体"/>
                <a:cs typeface="宋体"/>
              </a:rPr>
              <a:t>，</a:t>
            </a:r>
            <a:r>
              <a:rPr lang="zh-CN" altLang="en-US" spc="65" dirty="0">
                <a:latin typeface="宋体"/>
                <a:cs typeface="宋体"/>
              </a:rPr>
              <a:t>就会引</a:t>
            </a:r>
            <a:r>
              <a:rPr lang="zh-CN" altLang="en-US" spc="50" dirty="0">
                <a:latin typeface="宋体"/>
                <a:cs typeface="宋体"/>
              </a:rPr>
              <a:t>入</a:t>
            </a:r>
            <a:r>
              <a:rPr lang="zh-CN" altLang="en-US" spc="65" dirty="0">
                <a:latin typeface="宋体"/>
                <a:cs typeface="宋体"/>
              </a:rPr>
              <a:t>额外</a:t>
            </a:r>
            <a:r>
              <a:rPr lang="zh-CN" altLang="en-US" spc="50" dirty="0">
                <a:latin typeface="宋体"/>
                <a:cs typeface="宋体"/>
              </a:rPr>
              <a:t>的</a:t>
            </a:r>
            <a:r>
              <a:rPr lang="zh-CN" altLang="en-US" spc="-5" dirty="0" smtClean="0">
                <a:latin typeface="宋体"/>
                <a:cs typeface="宋体"/>
              </a:rPr>
              <a:t>风</a:t>
            </a:r>
            <a:r>
              <a:rPr lang="zh-CN" altLang="en-US" spc="-10" dirty="0" smtClean="0">
                <a:latin typeface="宋体"/>
                <a:cs typeface="宋体"/>
              </a:rPr>
              <a:t>险</a:t>
            </a:r>
            <a:r>
              <a:rPr lang="zh-CN" altLang="en-US" spc="-5" dirty="0" smtClean="0">
                <a:latin typeface="宋体"/>
                <a:cs typeface="宋体"/>
              </a:rPr>
              <a:t>。</a:t>
            </a:r>
            <a:endParaRPr lang="en-US" altLang="zh-CN" spc="-5" dirty="0" smtClean="0">
              <a:latin typeface="宋体"/>
              <a:cs typeface="宋体"/>
            </a:endParaRPr>
          </a:p>
          <a:p>
            <a:pPr lvl="2"/>
            <a:r>
              <a:rPr lang="zh-CN" altLang="en-US" spc="-5" dirty="0"/>
              <a:t>如</a:t>
            </a:r>
            <a:r>
              <a:rPr lang="zh-CN" altLang="en-US" dirty="0"/>
              <a:t>果</a:t>
            </a:r>
            <a:r>
              <a:rPr lang="zh-CN" altLang="en-US" spc="-5" dirty="0"/>
              <a:t>防</a:t>
            </a:r>
            <a:r>
              <a:rPr lang="zh-CN" altLang="en-US" dirty="0"/>
              <a:t>火</a:t>
            </a:r>
            <a:r>
              <a:rPr lang="zh-CN" altLang="en-US" spc="-5" dirty="0"/>
              <a:t>墙</a:t>
            </a:r>
            <a:r>
              <a:rPr lang="zh-CN" altLang="en-US" dirty="0"/>
              <a:t>在</a:t>
            </a:r>
            <a:r>
              <a:rPr lang="zh-CN" altLang="en-US" spc="-5" dirty="0"/>
              <a:t>连</a:t>
            </a:r>
            <a:r>
              <a:rPr lang="zh-CN" altLang="en-US" dirty="0"/>
              <a:t>接</a:t>
            </a:r>
            <a:r>
              <a:rPr lang="zh-CN" altLang="en-US" spc="-5" dirty="0"/>
              <a:t>建</a:t>
            </a:r>
            <a:r>
              <a:rPr lang="zh-CN" altLang="en-US" dirty="0"/>
              <a:t>立</a:t>
            </a:r>
            <a:r>
              <a:rPr lang="zh-CN" altLang="en-US" spc="-5" dirty="0"/>
              <a:t>时</a:t>
            </a:r>
            <a:r>
              <a:rPr lang="zh-CN" altLang="en-US" dirty="0"/>
              <a:t>仅</a:t>
            </a:r>
            <a:r>
              <a:rPr lang="zh-CN" altLang="en-US" spc="-5" dirty="0"/>
              <a:t>使</a:t>
            </a:r>
            <a:r>
              <a:rPr lang="zh-CN" altLang="en-US" dirty="0"/>
              <a:t>用</a:t>
            </a:r>
            <a:r>
              <a:rPr lang="zh-CN" altLang="en-US" spc="-5" dirty="0"/>
              <a:t>两</a:t>
            </a:r>
            <a:r>
              <a:rPr lang="zh-CN" altLang="en-US" dirty="0"/>
              <a:t>次</a:t>
            </a:r>
            <a:r>
              <a:rPr lang="zh-CN" altLang="en-US" spc="-5" dirty="0"/>
              <a:t>握手，</a:t>
            </a:r>
            <a:r>
              <a:rPr lang="zh-CN" altLang="en-US" dirty="0"/>
              <a:t>很</a:t>
            </a:r>
            <a:r>
              <a:rPr lang="zh-CN" altLang="en-US" dirty="0" smtClean="0"/>
              <a:t>可</a:t>
            </a:r>
            <a:r>
              <a:rPr lang="zh-CN" altLang="en-US" spc="65" dirty="0" smtClean="0"/>
              <a:t>能</a:t>
            </a:r>
            <a:r>
              <a:rPr lang="zh-CN" altLang="en-US" spc="65" dirty="0"/>
              <a:t>导致防火墙在</a:t>
            </a:r>
            <a:r>
              <a:rPr lang="en-US" altLang="zh-CN" spc="5" dirty="0" err="1">
                <a:latin typeface="Times New Roman"/>
                <a:cs typeface="Times New Roman"/>
              </a:rPr>
              <a:t>DoS</a:t>
            </a:r>
            <a:r>
              <a:rPr lang="en-US" altLang="zh-CN" spc="5" dirty="0">
                <a:latin typeface="Times New Roman"/>
                <a:cs typeface="Times New Roman"/>
              </a:rPr>
              <a:t>/</a:t>
            </a:r>
            <a:r>
              <a:rPr lang="en-US" altLang="zh-CN" spc="5" dirty="0" err="1">
                <a:latin typeface="Times New Roman"/>
                <a:cs typeface="Times New Roman"/>
              </a:rPr>
              <a:t>DDoS</a:t>
            </a:r>
            <a:r>
              <a:rPr lang="zh-CN" altLang="en-US" spc="65" dirty="0"/>
              <a:t>攻击时因耗尽所有</a:t>
            </a:r>
            <a:r>
              <a:rPr lang="zh-CN" altLang="en-US" spc="65" dirty="0" smtClean="0"/>
              <a:t>资</a:t>
            </a:r>
            <a:r>
              <a:rPr lang="zh-CN" altLang="en-US" spc="-5" dirty="0" smtClean="0"/>
              <a:t>源</a:t>
            </a:r>
            <a:r>
              <a:rPr lang="zh-CN" altLang="en-US" spc="-5" dirty="0"/>
              <a:t>而停止响应</a:t>
            </a:r>
            <a:endParaRPr lang="zh-CN" altLang="en-US" dirty="0">
              <a:latin typeface="宋体"/>
              <a:cs typeface="宋体"/>
            </a:endParaRPr>
          </a:p>
          <a:p>
            <a:pPr lvl="2"/>
            <a:endParaRPr lang="en-US" altLang="zh-CN" b="1" spc="-5" dirty="0" smtClean="0">
              <a:solidFill>
                <a:srgbClr val="C00000"/>
              </a:solidFill>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包过滤</a:t>
              </a:r>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47</a:t>
            </a:fld>
            <a:endParaRPr lang="zh-CN" altLang="en-US"/>
          </a:p>
        </p:txBody>
      </p:sp>
    </p:spTree>
    <p:extLst>
      <p:ext uri="{BB962C8B-B14F-4D97-AF65-F5344CB8AC3E}">
        <p14:creationId xmlns:p14="http://schemas.microsoft.com/office/powerpoint/2010/main" val="1541036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19387" y="4419600"/>
            <a:ext cx="6601809" cy="160270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375774" y="954717"/>
            <a:ext cx="6601809" cy="255732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8676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1694" y="1335965"/>
            <a:ext cx="10344838"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spc="-10" baseline="0">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spc="-5"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spc="-5"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0" dirty="0">
                <a:solidFill>
                  <a:srgbClr val="C00000"/>
                </a:solidFill>
              </a:rPr>
              <a:t>应用</a:t>
            </a:r>
            <a:r>
              <a:rPr lang="zh-CN" altLang="en-US" b="0" dirty="0" smtClean="0">
                <a:solidFill>
                  <a:srgbClr val="C00000"/>
                </a:solidFill>
              </a:rPr>
              <a:t>级防火墙</a:t>
            </a:r>
            <a:r>
              <a:rPr lang="zh-CN" altLang="en-US" b="0" dirty="0"/>
              <a:t>也称为</a:t>
            </a:r>
            <a:r>
              <a:rPr lang="zh-CN" altLang="en-US" b="0" dirty="0">
                <a:solidFill>
                  <a:srgbClr val="C00000"/>
                </a:solidFill>
              </a:rPr>
              <a:t>代理防火墙</a:t>
            </a:r>
            <a:r>
              <a:rPr lang="zh-CN" altLang="en-US" b="0" dirty="0"/>
              <a:t>，是实现</a:t>
            </a:r>
            <a:r>
              <a:rPr lang="zh-CN" altLang="en-US" b="0" dirty="0" smtClean="0">
                <a:solidFill>
                  <a:srgbClr val="270FD5"/>
                </a:solidFill>
              </a:rPr>
              <a:t>内容</a:t>
            </a:r>
            <a:r>
              <a:rPr lang="zh-CN" altLang="en-US" b="0" dirty="0">
                <a:solidFill>
                  <a:srgbClr val="270FD5"/>
                </a:solidFill>
              </a:rPr>
              <a:t>过滤的主要技术之一</a:t>
            </a:r>
            <a:r>
              <a:rPr lang="zh-CN" altLang="en-US" b="0" dirty="0" smtClean="0"/>
              <a:t>。</a:t>
            </a:r>
            <a:endParaRPr lang="en-US" altLang="zh-CN" b="0" dirty="0" smtClean="0"/>
          </a:p>
          <a:p>
            <a:r>
              <a:rPr lang="zh-CN" altLang="en-US" b="0" dirty="0" smtClean="0"/>
              <a:t>应用</a:t>
            </a:r>
            <a:r>
              <a:rPr lang="zh-CN" altLang="en-US" b="0" dirty="0"/>
              <a:t>级网关防火墙</a:t>
            </a:r>
            <a:r>
              <a:rPr lang="zh-CN" altLang="en-US" b="0" dirty="0" smtClean="0"/>
              <a:t>针对每</a:t>
            </a:r>
            <a:r>
              <a:rPr lang="zh-CN" altLang="en-US" b="0" dirty="0"/>
              <a:t>一种</a:t>
            </a:r>
            <a:r>
              <a:rPr lang="zh-CN" altLang="en-US" b="0" dirty="0" smtClean="0"/>
              <a:t>应用，</a:t>
            </a:r>
            <a:r>
              <a:rPr lang="zh-CN" altLang="en-US" b="0" dirty="0"/>
              <a:t>均由对应的代理软件对其</a:t>
            </a:r>
            <a:r>
              <a:rPr lang="zh-CN" altLang="en-US" b="0" dirty="0" smtClean="0"/>
              <a:t>网络载荷</a:t>
            </a:r>
            <a:r>
              <a:rPr lang="zh-CN" altLang="en-US" b="0" dirty="0"/>
              <a:t>进行分析和过滤。因此，</a:t>
            </a:r>
            <a:r>
              <a:rPr lang="zh-CN" altLang="en-US" b="0" dirty="0">
                <a:solidFill>
                  <a:srgbClr val="C00000"/>
                </a:solidFill>
              </a:rPr>
              <a:t>代理是特定于</a:t>
            </a:r>
            <a:r>
              <a:rPr lang="zh-CN" altLang="en-US" b="0" dirty="0" smtClean="0">
                <a:solidFill>
                  <a:srgbClr val="C00000"/>
                </a:solidFill>
              </a:rPr>
              <a:t>应用的</a:t>
            </a:r>
            <a:r>
              <a:rPr lang="zh-CN" altLang="en-US" b="0" dirty="0" smtClean="0"/>
              <a:t>。</a:t>
            </a:r>
            <a:endParaRPr lang="zh-CN" altLang="en-US" b="0" dirty="0"/>
          </a:p>
          <a:p>
            <a:r>
              <a:rPr lang="zh-CN" altLang="en-US" b="0" dirty="0"/>
              <a:t>目前常用的有</a:t>
            </a:r>
            <a:r>
              <a:rPr lang="en-US" altLang="zh-CN" b="0" dirty="0"/>
              <a:t>http</a:t>
            </a:r>
            <a:r>
              <a:rPr lang="zh-CN" altLang="en-US" b="0" dirty="0"/>
              <a:t>代理、</a:t>
            </a:r>
            <a:r>
              <a:rPr lang="en-US" altLang="zh-CN" b="0" dirty="0"/>
              <a:t>ftp</a:t>
            </a:r>
            <a:r>
              <a:rPr lang="zh-CN" altLang="en-US" b="0" dirty="0"/>
              <a:t>代理、</a:t>
            </a:r>
            <a:r>
              <a:rPr lang="en-US" altLang="zh-CN" b="0" dirty="0"/>
              <a:t>email</a:t>
            </a:r>
            <a:r>
              <a:rPr lang="zh-CN" altLang="en-US" b="0" dirty="0"/>
              <a:t>代理等。</a:t>
            </a:r>
          </a:p>
          <a:p>
            <a:pPr lvl="2"/>
            <a:endParaRPr lang="en-US" altLang="zh-CN"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应用级防火墙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49</a:t>
            </a:fld>
            <a:endParaRPr lang="zh-CN" altLang="en-US"/>
          </a:p>
        </p:txBody>
      </p:sp>
    </p:spTree>
    <p:extLst>
      <p:ext uri="{BB962C8B-B14F-4D97-AF65-F5344CB8AC3E}">
        <p14:creationId xmlns:p14="http://schemas.microsoft.com/office/powerpoint/2010/main" val="35530041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33689"/>
            <a:ext cx="10515600" cy="4752152"/>
          </a:xfrm>
        </p:spPr>
        <p:txBody>
          <a:bodyPr/>
          <a:lstStyle/>
          <a:p>
            <a:r>
              <a:rPr lang="zh-CN" altLang="en-US" dirty="0"/>
              <a:t>在网络中，“防火墙”，是指一种将</a:t>
            </a:r>
            <a:r>
              <a:rPr lang="zh-CN" altLang="en-US" dirty="0">
                <a:solidFill>
                  <a:srgbClr val="C00000"/>
                </a:solidFill>
              </a:rPr>
              <a:t>内部网</a:t>
            </a:r>
            <a:r>
              <a:rPr lang="zh-CN" altLang="en-US" dirty="0"/>
              <a:t>和</a:t>
            </a:r>
            <a:r>
              <a:rPr lang="zh-CN" altLang="en-US" dirty="0">
                <a:solidFill>
                  <a:srgbClr val="C00000"/>
                </a:solidFill>
              </a:rPr>
              <a:t>公众访问网</a:t>
            </a:r>
            <a:r>
              <a:rPr lang="zh-CN" altLang="en-US" dirty="0"/>
              <a:t>（如</a:t>
            </a:r>
            <a:r>
              <a:rPr lang="en-US" altLang="zh-CN" dirty="0"/>
              <a:t>Internet</a:t>
            </a:r>
            <a:r>
              <a:rPr lang="zh-CN" altLang="en-US" dirty="0"/>
              <a:t>）分开的方法，它实际上是一种隔离技术。</a:t>
            </a:r>
            <a:endParaRPr lang="en-US" altLang="zh-CN" dirty="0"/>
          </a:p>
          <a:p>
            <a:r>
              <a:rPr lang="zh-CN" altLang="en-US" dirty="0" smtClean="0"/>
              <a:t>防火墙</a:t>
            </a:r>
            <a:r>
              <a:rPr lang="zh-CN" altLang="en-US" dirty="0"/>
              <a:t>是目前网络安全领域</a:t>
            </a:r>
            <a:r>
              <a:rPr lang="zh-CN" altLang="en-US" dirty="0">
                <a:solidFill>
                  <a:srgbClr val="C00000"/>
                </a:solidFill>
              </a:rPr>
              <a:t>认可程度最高、应用范围最广</a:t>
            </a:r>
            <a:r>
              <a:rPr lang="zh-CN" altLang="en-US" dirty="0"/>
              <a:t>的网络安全技术。</a:t>
            </a:r>
          </a:p>
          <a:p>
            <a:endParaRPr lang="zh-CN" altLang="en-US" dirty="0"/>
          </a:p>
        </p:txBody>
      </p:sp>
      <p:sp>
        <p:nvSpPr>
          <p:cNvPr id="4" name="标题 1"/>
          <p:cNvSpPr>
            <a:spLocks noGrp="1"/>
          </p:cNvSpPr>
          <p:nvPr>
            <p:ph type="title"/>
          </p:nvPr>
        </p:nvSpPr>
        <p:spPr>
          <a:xfrm>
            <a:off x="634006" y="364304"/>
            <a:ext cx="4444016" cy="378554"/>
          </a:xfrm>
        </p:spPr>
        <p:txBody>
          <a:bodyPr/>
          <a:lstStyle/>
          <a:p>
            <a:r>
              <a:rPr lang="zh-CN" altLang="en-US" sz="2400" dirty="0" smtClean="0"/>
              <a:t>何谓“防火墙”</a:t>
            </a:r>
            <a:endParaRPr lang="zh-CN" altLang="en-US" sz="240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0" y="364304"/>
            <a:ext cx="12191998" cy="378554"/>
            <a:chOff x="0" y="247949"/>
            <a:chExt cx="12191998" cy="378554"/>
          </a:xfrm>
        </p:grpSpPr>
        <p:sp>
          <p:nvSpPr>
            <p:cNvPr id="6" name="矩形 5">
              <a:extLst>
                <a:ext uri="{FF2B5EF4-FFF2-40B4-BE49-F238E27FC236}">
                  <a16:creationId xmlns:a16="http://schemas.microsoft.com/office/drawing/2014/main" id="{F9A61405-0682-4602-BF60-F734C8C97EA0}"/>
                </a:ext>
              </a:extLst>
            </p:cNvPr>
            <p:cNvSpPr/>
            <p:nvPr/>
          </p:nvSpPr>
          <p:spPr>
            <a:xfrm>
              <a:off x="3172967" y="247949"/>
              <a:ext cx="901903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4E9F1036-562A-4163-8A3C-2D45F0094673}" type="slidenum">
              <a:rPr lang="zh-CN" altLang="en-US" smtClean="0"/>
              <a:t>5</a:t>
            </a:fld>
            <a:endParaRPr lang="zh-CN" altLang="en-US"/>
          </a:p>
        </p:txBody>
      </p:sp>
    </p:spTree>
    <p:extLst>
      <p:ext uri="{BB962C8B-B14F-4D97-AF65-F5344CB8AC3E}">
        <p14:creationId xmlns:p14="http://schemas.microsoft.com/office/powerpoint/2010/main" val="661224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2188760" y="1884236"/>
            <a:ext cx="8154130" cy="4373880"/>
            <a:chOff x="2420115" y="1342114"/>
            <a:chExt cx="8154130" cy="4373880"/>
          </a:xfrm>
        </p:grpSpPr>
        <p:sp>
          <p:nvSpPr>
            <p:cNvPr id="4" name="object 4"/>
            <p:cNvSpPr/>
            <p:nvPr/>
          </p:nvSpPr>
          <p:spPr>
            <a:xfrm>
              <a:off x="7764370" y="1342114"/>
              <a:ext cx="2809875" cy="4373880"/>
            </a:xfrm>
            <a:custGeom>
              <a:avLst/>
              <a:gdLst/>
              <a:ahLst/>
              <a:cxnLst/>
              <a:rect l="l" t="t" r="r" b="b"/>
              <a:pathLst>
                <a:path w="2809875" h="4373880">
                  <a:moveTo>
                    <a:pt x="1043491" y="601881"/>
                  </a:moveTo>
                  <a:lnTo>
                    <a:pt x="1057914" y="537537"/>
                  </a:lnTo>
                  <a:lnTo>
                    <a:pt x="1073743" y="476498"/>
                  </a:lnTo>
                  <a:lnTo>
                    <a:pt x="1090900" y="418827"/>
                  </a:lnTo>
                  <a:lnTo>
                    <a:pt x="1109304" y="364586"/>
                  </a:lnTo>
                  <a:lnTo>
                    <a:pt x="1128877" y="313838"/>
                  </a:lnTo>
                  <a:lnTo>
                    <a:pt x="1149539" y="266645"/>
                  </a:lnTo>
                  <a:lnTo>
                    <a:pt x="1171212" y="223070"/>
                  </a:lnTo>
                  <a:lnTo>
                    <a:pt x="1193816" y="183174"/>
                  </a:lnTo>
                  <a:lnTo>
                    <a:pt x="1217272" y="147021"/>
                  </a:lnTo>
                  <a:lnTo>
                    <a:pt x="1241501" y="114672"/>
                  </a:lnTo>
                  <a:lnTo>
                    <a:pt x="1291962" y="61637"/>
                  </a:lnTo>
                  <a:lnTo>
                    <a:pt x="1344565" y="24570"/>
                  </a:lnTo>
                  <a:lnTo>
                    <a:pt x="1398676" y="3969"/>
                  </a:lnTo>
                  <a:lnTo>
                    <a:pt x="1426099" y="0"/>
                  </a:lnTo>
                  <a:lnTo>
                    <a:pt x="1453662" y="334"/>
                  </a:lnTo>
                  <a:lnTo>
                    <a:pt x="1508891" y="14163"/>
                  </a:lnTo>
                  <a:lnTo>
                    <a:pt x="1563729" y="45955"/>
                  </a:lnTo>
                  <a:lnTo>
                    <a:pt x="1617542" y="96211"/>
                  </a:lnTo>
                  <a:lnTo>
                    <a:pt x="1643866" y="128419"/>
                  </a:lnTo>
                  <a:lnTo>
                    <a:pt x="1666845" y="161131"/>
                  </a:lnTo>
                  <a:lnTo>
                    <a:pt x="1688942" y="197090"/>
                  </a:lnTo>
                  <a:lnTo>
                    <a:pt x="1710109" y="236174"/>
                  </a:lnTo>
                  <a:lnTo>
                    <a:pt x="1730297" y="278265"/>
                  </a:lnTo>
                  <a:lnTo>
                    <a:pt x="1749456" y="323244"/>
                  </a:lnTo>
                  <a:lnTo>
                    <a:pt x="1767536" y="370989"/>
                  </a:lnTo>
                  <a:lnTo>
                    <a:pt x="1784489" y="421383"/>
                  </a:lnTo>
                  <a:lnTo>
                    <a:pt x="1800265" y="474305"/>
                  </a:lnTo>
                  <a:lnTo>
                    <a:pt x="1814814" y="529636"/>
                  </a:lnTo>
                  <a:lnTo>
                    <a:pt x="1828089" y="587256"/>
                  </a:lnTo>
                  <a:lnTo>
                    <a:pt x="1848132" y="531672"/>
                  </a:lnTo>
                  <a:lnTo>
                    <a:pt x="1869688" y="481729"/>
                  </a:lnTo>
                  <a:lnTo>
                    <a:pt x="1892593" y="437466"/>
                  </a:lnTo>
                  <a:lnTo>
                    <a:pt x="1916686" y="398919"/>
                  </a:lnTo>
                  <a:lnTo>
                    <a:pt x="1941804" y="366127"/>
                  </a:lnTo>
                  <a:lnTo>
                    <a:pt x="1994466" y="317955"/>
                  </a:lnTo>
                  <a:lnTo>
                    <a:pt x="2049280" y="293250"/>
                  </a:lnTo>
                  <a:lnTo>
                    <a:pt x="2077089" y="289792"/>
                  </a:lnTo>
                  <a:lnTo>
                    <a:pt x="2104948" y="292314"/>
                  </a:lnTo>
                  <a:lnTo>
                    <a:pt x="2160171" y="315445"/>
                  </a:lnTo>
                  <a:lnTo>
                    <a:pt x="2213650" y="362945"/>
                  </a:lnTo>
                  <a:lnTo>
                    <a:pt x="2239330" y="395927"/>
                  </a:lnTo>
                  <a:lnTo>
                    <a:pt x="2264087" y="435113"/>
                  </a:lnTo>
                  <a:lnTo>
                    <a:pt x="2287758" y="480542"/>
                  </a:lnTo>
                  <a:lnTo>
                    <a:pt x="2305006" y="519424"/>
                  </a:lnTo>
                  <a:lnTo>
                    <a:pt x="2321058" y="561100"/>
                  </a:lnTo>
                  <a:lnTo>
                    <a:pt x="2335868" y="605398"/>
                  </a:lnTo>
                  <a:lnTo>
                    <a:pt x="2349387" y="652144"/>
                  </a:lnTo>
                  <a:lnTo>
                    <a:pt x="2361569" y="701166"/>
                  </a:lnTo>
                  <a:lnTo>
                    <a:pt x="2372367" y="752289"/>
                  </a:lnTo>
                  <a:lnTo>
                    <a:pt x="2381733" y="805341"/>
                  </a:lnTo>
                  <a:lnTo>
                    <a:pt x="2389620" y="860148"/>
                  </a:lnTo>
                  <a:lnTo>
                    <a:pt x="2418255" y="841733"/>
                  </a:lnTo>
                  <a:lnTo>
                    <a:pt x="2447004" y="830016"/>
                  </a:lnTo>
                  <a:lnTo>
                    <a:pt x="2475717" y="824835"/>
                  </a:lnTo>
                  <a:lnTo>
                    <a:pt x="2504243" y="826026"/>
                  </a:lnTo>
                  <a:lnTo>
                    <a:pt x="2560133" y="846881"/>
                  </a:lnTo>
                  <a:lnTo>
                    <a:pt x="2613472" y="891286"/>
                  </a:lnTo>
                  <a:lnTo>
                    <a:pt x="2638808" y="921915"/>
                  </a:lnTo>
                  <a:lnTo>
                    <a:pt x="2663055" y="957945"/>
                  </a:lnTo>
                  <a:lnTo>
                    <a:pt x="2686063" y="999214"/>
                  </a:lnTo>
                  <a:lnTo>
                    <a:pt x="2707680" y="1045561"/>
                  </a:lnTo>
                  <a:lnTo>
                    <a:pt x="2727758" y="1096824"/>
                  </a:lnTo>
                  <a:lnTo>
                    <a:pt x="2746145" y="1152840"/>
                  </a:lnTo>
                  <a:lnTo>
                    <a:pt x="2762691" y="1213448"/>
                  </a:lnTo>
                  <a:lnTo>
                    <a:pt x="2777245" y="1278485"/>
                  </a:lnTo>
                  <a:lnTo>
                    <a:pt x="2783308" y="1335105"/>
                  </a:lnTo>
                  <a:lnTo>
                    <a:pt x="2787208" y="1391988"/>
                  </a:lnTo>
                  <a:lnTo>
                    <a:pt x="2789001" y="1448818"/>
                  </a:lnTo>
                  <a:lnTo>
                    <a:pt x="2788741" y="1505275"/>
                  </a:lnTo>
                  <a:lnTo>
                    <a:pt x="2786484" y="1561039"/>
                  </a:lnTo>
                  <a:lnTo>
                    <a:pt x="2782285" y="1615793"/>
                  </a:lnTo>
                  <a:lnTo>
                    <a:pt x="2776198" y="1669216"/>
                  </a:lnTo>
                  <a:lnTo>
                    <a:pt x="2768280" y="1720990"/>
                  </a:lnTo>
                  <a:lnTo>
                    <a:pt x="2758583" y="1770796"/>
                  </a:lnTo>
                  <a:lnTo>
                    <a:pt x="2747165" y="1818315"/>
                  </a:lnTo>
                  <a:lnTo>
                    <a:pt x="2734079" y="1863228"/>
                  </a:lnTo>
                  <a:lnTo>
                    <a:pt x="2719381" y="1905216"/>
                  </a:lnTo>
                  <a:lnTo>
                    <a:pt x="2703125" y="1943960"/>
                  </a:lnTo>
                  <a:lnTo>
                    <a:pt x="2685368" y="1979140"/>
                  </a:lnTo>
                  <a:lnTo>
                    <a:pt x="2645565" y="2037536"/>
                  </a:lnTo>
                  <a:lnTo>
                    <a:pt x="2666055" y="2063654"/>
                  </a:lnTo>
                  <a:lnTo>
                    <a:pt x="2703371" y="2126514"/>
                  </a:lnTo>
                  <a:lnTo>
                    <a:pt x="2720126" y="2162773"/>
                  </a:lnTo>
                  <a:lnTo>
                    <a:pt x="2735564" y="2201932"/>
                  </a:lnTo>
                  <a:lnTo>
                    <a:pt x="2749648" y="2243748"/>
                  </a:lnTo>
                  <a:lnTo>
                    <a:pt x="2762343" y="2287981"/>
                  </a:lnTo>
                  <a:lnTo>
                    <a:pt x="2773613" y="2334391"/>
                  </a:lnTo>
                  <a:lnTo>
                    <a:pt x="2783420" y="2382737"/>
                  </a:lnTo>
                  <a:lnTo>
                    <a:pt x="2791730" y="2432777"/>
                  </a:lnTo>
                  <a:lnTo>
                    <a:pt x="2798506" y="2484271"/>
                  </a:lnTo>
                  <a:lnTo>
                    <a:pt x="2803712" y="2536979"/>
                  </a:lnTo>
                  <a:lnTo>
                    <a:pt x="2807312" y="2590659"/>
                  </a:lnTo>
                  <a:lnTo>
                    <a:pt x="2809269" y="2645070"/>
                  </a:lnTo>
                  <a:lnTo>
                    <a:pt x="2809548" y="2699973"/>
                  </a:lnTo>
                  <a:lnTo>
                    <a:pt x="2808112" y="2755125"/>
                  </a:lnTo>
                  <a:lnTo>
                    <a:pt x="2804925" y="2810287"/>
                  </a:lnTo>
                  <a:lnTo>
                    <a:pt x="2799951" y="2865217"/>
                  </a:lnTo>
                  <a:lnTo>
                    <a:pt x="2793154" y="2919675"/>
                  </a:lnTo>
                  <a:lnTo>
                    <a:pt x="2784498" y="2973420"/>
                  </a:lnTo>
                  <a:lnTo>
                    <a:pt x="2771095" y="3038867"/>
                  </a:lnTo>
                  <a:lnTo>
                    <a:pt x="2755388" y="3099367"/>
                  </a:lnTo>
                  <a:lnTo>
                    <a:pt x="2737573" y="3154714"/>
                  </a:lnTo>
                  <a:lnTo>
                    <a:pt x="2717847" y="3204703"/>
                  </a:lnTo>
                  <a:lnTo>
                    <a:pt x="2696407" y="3249129"/>
                  </a:lnTo>
                  <a:lnTo>
                    <a:pt x="2673450" y="3287787"/>
                  </a:lnTo>
                  <a:lnTo>
                    <a:pt x="2649172" y="3320472"/>
                  </a:lnTo>
                  <a:lnTo>
                    <a:pt x="2597444" y="3367105"/>
                  </a:lnTo>
                  <a:lnTo>
                    <a:pt x="2542796" y="3387386"/>
                  </a:lnTo>
                  <a:lnTo>
                    <a:pt x="2514870" y="3387133"/>
                  </a:lnTo>
                  <a:lnTo>
                    <a:pt x="2486804" y="3379677"/>
                  </a:lnTo>
                  <a:lnTo>
                    <a:pt x="2458796" y="3364814"/>
                  </a:lnTo>
                  <a:lnTo>
                    <a:pt x="2431042" y="3342338"/>
                  </a:lnTo>
                  <a:lnTo>
                    <a:pt x="2419719" y="3408679"/>
                  </a:lnTo>
                  <a:lnTo>
                    <a:pt x="2407096" y="3472571"/>
                  </a:lnTo>
                  <a:lnTo>
                    <a:pt x="2393228" y="3533956"/>
                  </a:lnTo>
                  <a:lnTo>
                    <a:pt x="2378169" y="3592772"/>
                  </a:lnTo>
                  <a:lnTo>
                    <a:pt x="2361977" y="3648960"/>
                  </a:lnTo>
                  <a:lnTo>
                    <a:pt x="2344704" y="3702461"/>
                  </a:lnTo>
                  <a:lnTo>
                    <a:pt x="2326408" y="3753213"/>
                  </a:lnTo>
                  <a:lnTo>
                    <a:pt x="2307143" y="3801157"/>
                  </a:lnTo>
                  <a:lnTo>
                    <a:pt x="2286964" y="3846233"/>
                  </a:lnTo>
                  <a:lnTo>
                    <a:pt x="2265927" y="3888381"/>
                  </a:lnTo>
                  <a:lnTo>
                    <a:pt x="2244088" y="3927541"/>
                  </a:lnTo>
                  <a:lnTo>
                    <a:pt x="2221500" y="3963652"/>
                  </a:lnTo>
                  <a:lnTo>
                    <a:pt x="2198220" y="3996656"/>
                  </a:lnTo>
                  <a:lnTo>
                    <a:pt x="2174303" y="4026491"/>
                  </a:lnTo>
                  <a:lnTo>
                    <a:pt x="2124778" y="4076418"/>
                  </a:lnTo>
                  <a:lnTo>
                    <a:pt x="2073368" y="4112952"/>
                  </a:lnTo>
                  <a:lnTo>
                    <a:pt x="2020515" y="4135614"/>
                  </a:lnTo>
                  <a:lnTo>
                    <a:pt x="1966661" y="4143922"/>
                  </a:lnTo>
                  <a:lnTo>
                    <a:pt x="1939497" y="4142545"/>
                  </a:lnTo>
                  <a:lnTo>
                    <a:pt x="1884971" y="4128424"/>
                  </a:lnTo>
                  <a:lnTo>
                    <a:pt x="1830549" y="4098752"/>
                  </a:lnTo>
                  <a:lnTo>
                    <a:pt x="1776674" y="4053046"/>
                  </a:lnTo>
                  <a:lnTo>
                    <a:pt x="1741384" y="4013418"/>
                  </a:lnTo>
                  <a:lnTo>
                    <a:pt x="1729933" y="3998692"/>
                  </a:lnTo>
                  <a:lnTo>
                    <a:pt x="1705738" y="4047499"/>
                  </a:lnTo>
                  <a:lnTo>
                    <a:pt x="1680890" y="4092864"/>
                  </a:lnTo>
                  <a:lnTo>
                    <a:pt x="1655439" y="4134796"/>
                  </a:lnTo>
                  <a:lnTo>
                    <a:pt x="1629433" y="4173303"/>
                  </a:lnTo>
                  <a:lnTo>
                    <a:pt x="1602919" y="4208394"/>
                  </a:lnTo>
                  <a:lnTo>
                    <a:pt x="1575946" y="4240077"/>
                  </a:lnTo>
                  <a:lnTo>
                    <a:pt x="1548562" y="4268363"/>
                  </a:lnTo>
                  <a:lnTo>
                    <a:pt x="1492752" y="4314773"/>
                  </a:lnTo>
                  <a:lnTo>
                    <a:pt x="1435874" y="4347693"/>
                  </a:lnTo>
                  <a:lnTo>
                    <a:pt x="1378313" y="4367193"/>
                  </a:lnTo>
                  <a:lnTo>
                    <a:pt x="1320453" y="4373344"/>
                  </a:lnTo>
                  <a:lnTo>
                    <a:pt x="1291531" y="4371435"/>
                  </a:lnTo>
                  <a:lnTo>
                    <a:pt x="1233945" y="4357691"/>
                  </a:lnTo>
                  <a:lnTo>
                    <a:pt x="1177023" y="4330771"/>
                  </a:lnTo>
                  <a:lnTo>
                    <a:pt x="1121148" y="4290745"/>
                  </a:lnTo>
                  <a:lnTo>
                    <a:pt x="1066706" y="4237682"/>
                  </a:lnTo>
                  <a:lnTo>
                    <a:pt x="1040142" y="4206284"/>
                  </a:lnTo>
                  <a:lnTo>
                    <a:pt x="1014081" y="4171652"/>
                  </a:lnTo>
                  <a:lnTo>
                    <a:pt x="988570" y="4133797"/>
                  </a:lnTo>
                  <a:lnTo>
                    <a:pt x="963658" y="4092726"/>
                  </a:lnTo>
                  <a:lnTo>
                    <a:pt x="939393" y="4048448"/>
                  </a:lnTo>
                  <a:lnTo>
                    <a:pt x="915822" y="4000972"/>
                  </a:lnTo>
                  <a:lnTo>
                    <a:pt x="892994" y="3950306"/>
                  </a:lnTo>
                  <a:lnTo>
                    <a:pt x="870958" y="3896460"/>
                  </a:lnTo>
                  <a:lnTo>
                    <a:pt x="849760" y="3839441"/>
                  </a:lnTo>
                  <a:lnTo>
                    <a:pt x="829707" y="3896321"/>
                  </a:lnTo>
                  <a:lnTo>
                    <a:pt x="808175" y="3947821"/>
                  </a:lnTo>
                  <a:lnTo>
                    <a:pt x="785312" y="3993904"/>
                  </a:lnTo>
                  <a:lnTo>
                    <a:pt x="761265" y="4034533"/>
                  </a:lnTo>
                  <a:lnTo>
                    <a:pt x="736181" y="4069670"/>
                  </a:lnTo>
                  <a:lnTo>
                    <a:pt x="710208" y="4099278"/>
                  </a:lnTo>
                  <a:lnTo>
                    <a:pt x="656183" y="4141756"/>
                  </a:lnTo>
                  <a:lnTo>
                    <a:pt x="600368" y="4161669"/>
                  </a:lnTo>
                  <a:lnTo>
                    <a:pt x="572158" y="4163070"/>
                  </a:lnTo>
                  <a:lnTo>
                    <a:pt x="543943" y="4158718"/>
                  </a:lnTo>
                  <a:lnTo>
                    <a:pt x="488085" y="4132602"/>
                  </a:lnTo>
                  <a:lnTo>
                    <a:pt x="433974" y="4083024"/>
                  </a:lnTo>
                  <a:lnTo>
                    <a:pt x="407942" y="4049343"/>
                  </a:lnTo>
                  <a:lnTo>
                    <a:pt x="382789" y="4009685"/>
                  </a:lnTo>
                  <a:lnTo>
                    <a:pt x="358661" y="3964010"/>
                  </a:lnTo>
                  <a:lnTo>
                    <a:pt x="341929" y="3927176"/>
                  </a:lnTo>
                  <a:lnTo>
                    <a:pt x="326276" y="3888050"/>
                  </a:lnTo>
                  <a:lnTo>
                    <a:pt x="311724" y="3846782"/>
                  </a:lnTo>
                  <a:lnTo>
                    <a:pt x="298295" y="3803523"/>
                  </a:lnTo>
                  <a:lnTo>
                    <a:pt x="286011" y="3758424"/>
                  </a:lnTo>
                  <a:lnTo>
                    <a:pt x="274893" y="3711633"/>
                  </a:lnTo>
                  <a:lnTo>
                    <a:pt x="264964" y="3663301"/>
                  </a:lnTo>
                  <a:lnTo>
                    <a:pt x="256245" y="3613579"/>
                  </a:lnTo>
                  <a:lnTo>
                    <a:pt x="248759" y="3562617"/>
                  </a:lnTo>
                  <a:lnTo>
                    <a:pt x="242526" y="3510564"/>
                  </a:lnTo>
                  <a:lnTo>
                    <a:pt x="237569" y="3457572"/>
                  </a:lnTo>
                  <a:lnTo>
                    <a:pt x="233911" y="3403789"/>
                  </a:lnTo>
                  <a:lnTo>
                    <a:pt x="231571" y="3349367"/>
                  </a:lnTo>
                  <a:lnTo>
                    <a:pt x="230573" y="3294455"/>
                  </a:lnTo>
                  <a:lnTo>
                    <a:pt x="230939" y="3239204"/>
                  </a:lnTo>
                  <a:lnTo>
                    <a:pt x="232689" y="3183763"/>
                  </a:lnTo>
                  <a:lnTo>
                    <a:pt x="235846" y="3128283"/>
                  </a:lnTo>
                  <a:lnTo>
                    <a:pt x="210181" y="3120795"/>
                  </a:lnTo>
                  <a:lnTo>
                    <a:pt x="161691" y="3087457"/>
                  </a:lnTo>
                  <a:lnTo>
                    <a:pt x="117779" y="3031906"/>
                  </a:lnTo>
                  <a:lnTo>
                    <a:pt x="97835" y="2996653"/>
                  </a:lnTo>
                  <a:lnTo>
                    <a:pt x="79391" y="2956867"/>
                  </a:lnTo>
                  <a:lnTo>
                    <a:pt x="62564" y="2912891"/>
                  </a:lnTo>
                  <a:lnTo>
                    <a:pt x="47472" y="2865064"/>
                  </a:lnTo>
                  <a:lnTo>
                    <a:pt x="34235" y="2813726"/>
                  </a:lnTo>
                  <a:lnTo>
                    <a:pt x="22970" y="2759219"/>
                  </a:lnTo>
                  <a:lnTo>
                    <a:pt x="13796" y="2701882"/>
                  </a:lnTo>
                  <a:lnTo>
                    <a:pt x="6830" y="2642057"/>
                  </a:lnTo>
                  <a:lnTo>
                    <a:pt x="2192" y="2580083"/>
                  </a:lnTo>
                  <a:lnTo>
                    <a:pt x="0" y="2516301"/>
                  </a:lnTo>
                  <a:lnTo>
                    <a:pt x="371" y="2451052"/>
                  </a:lnTo>
                  <a:lnTo>
                    <a:pt x="3533" y="2383378"/>
                  </a:lnTo>
                  <a:lnTo>
                    <a:pt x="9400" y="2318084"/>
                  </a:lnTo>
                  <a:lnTo>
                    <a:pt x="17823" y="2255543"/>
                  </a:lnTo>
                  <a:lnTo>
                    <a:pt x="28655" y="2196126"/>
                  </a:lnTo>
                  <a:lnTo>
                    <a:pt x="41749" y="2140206"/>
                  </a:lnTo>
                  <a:lnTo>
                    <a:pt x="56955" y="2088156"/>
                  </a:lnTo>
                  <a:lnTo>
                    <a:pt x="74128" y="2040348"/>
                  </a:lnTo>
                  <a:lnTo>
                    <a:pt x="93119" y="1997156"/>
                  </a:lnTo>
                  <a:lnTo>
                    <a:pt x="113780" y="1958950"/>
                  </a:lnTo>
                  <a:lnTo>
                    <a:pt x="135964" y="1926104"/>
                  </a:lnTo>
                  <a:lnTo>
                    <a:pt x="184310" y="1877982"/>
                  </a:lnTo>
                  <a:lnTo>
                    <a:pt x="236975" y="1855769"/>
                  </a:lnTo>
                  <a:lnTo>
                    <a:pt x="215746" y="1829952"/>
                  </a:lnTo>
                  <a:lnTo>
                    <a:pt x="178223" y="1763770"/>
                  </a:lnTo>
                  <a:lnTo>
                    <a:pt x="162070" y="1724277"/>
                  </a:lnTo>
                  <a:lnTo>
                    <a:pt x="147750" y="1681097"/>
                  </a:lnTo>
                  <a:lnTo>
                    <a:pt x="135332" y="1634665"/>
                  </a:lnTo>
                  <a:lnTo>
                    <a:pt x="124886" y="1585418"/>
                  </a:lnTo>
                  <a:lnTo>
                    <a:pt x="116484" y="1533791"/>
                  </a:lnTo>
                  <a:lnTo>
                    <a:pt x="110195" y="1480220"/>
                  </a:lnTo>
                  <a:lnTo>
                    <a:pt x="106089" y="1425140"/>
                  </a:lnTo>
                  <a:lnTo>
                    <a:pt x="104237" y="1368987"/>
                  </a:lnTo>
                  <a:lnTo>
                    <a:pt x="104708" y="1312197"/>
                  </a:lnTo>
                  <a:lnTo>
                    <a:pt x="107574" y="1255205"/>
                  </a:lnTo>
                  <a:lnTo>
                    <a:pt x="112904" y="1198448"/>
                  </a:lnTo>
                  <a:lnTo>
                    <a:pt x="120768" y="1142361"/>
                  </a:lnTo>
                  <a:lnTo>
                    <a:pt x="133871" y="1076001"/>
                  </a:lnTo>
                  <a:lnTo>
                    <a:pt x="149990" y="1016093"/>
                  </a:lnTo>
                  <a:lnTo>
                    <a:pt x="168788" y="962987"/>
                  </a:lnTo>
                  <a:lnTo>
                    <a:pt x="189930" y="917034"/>
                  </a:lnTo>
                  <a:lnTo>
                    <a:pt x="213079" y="878586"/>
                  </a:lnTo>
                  <a:lnTo>
                    <a:pt x="237901" y="847994"/>
                  </a:lnTo>
                  <a:lnTo>
                    <a:pt x="291219" y="811779"/>
                  </a:lnTo>
                  <a:lnTo>
                    <a:pt x="319043" y="806859"/>
                  </a:lnTo>
                  <a:lnTo>
                    <a:pt x="347196" y="811198"/>
                  </a:lnTo>
                  <a:lnTo>
                    <a:pt x="403145" y="849059"/>
                  </a:lnTo>
                  <a:lnTo>
                    <a:pt x="411043" y="857898"/>
                  </a:lnTo>
                  <a:lnTo>
                    <a:pt x="416838" y="789259"/>
                  </a:lnTo>
                  <a:lnTo>
                    <a:pt x="424680" y="723090"/>
                  </a:lnTo>
                  <a:lnTo>
                    <a:pt x="434468" y="659570"/>
                  </a:lnTo>
                  <a:lnTo>
                    <a:pt x="446103" y="598880"/>
                  </a:lnTo>
                  <a:lnTo>
                    <a:pt x="459483" y="541199"/>
                  </a:lnTo>
                  <a:lnTo>
                    <a:pt x="474510" y="486707"/>
                  </a:lnTo>
                  <a:lnTo>
                    <a:pt x="491082" y="435583"/>
                  </a:lnTo>
                  <a:lnTo>
                    <a:pt x="509099" y="388007"/>
                  </a:lnTo>
                  <a:lnTo>
                    <a:pt x="528461" y="344159"/>
                  </a:lnTo>
                  <a:lnTo>
                    <a:pt x="549069" y="304219"/>
                  </a:lnTo>
                  <a:lnTo>
                    <a:pt x="570821" y="268366"/>
                  </a:lnTo>
                  <a:lnTo>
                    <a:pt x="593618" y="236781"/>
                  </a:lnTo>
                  <a:lnTo>
                    <a:pt x="641944" y="187129"/>
                  </a:lnTo>
                  <a:lnTo>
                    <a:pt x="693245" y="156703"/>
                  </a:lnTo>
                  <a:lnTo>
                    <a:pt x="746721" y="146939"/>
                  </a:lnTo>
                  <a:lnTo>
                    <a:pt x="774023" y="150255"/>
                  </a:lnTo>
                  <a:lnTo>
                    <a:pt x="829418" y="174409"/>
                  </a:lnTo>
                  <a:lnTo>
                    <a:pt x="882538" y="221460"/>
                  </a:lnTo>
                  <a:lnTo>
                    <a:pt x="907575" y="252946"/>
                  </a:lnTo>
                  <a:lnTo>
                    <a:pt x="931441" y="289454"/>
                  </a:lnTo>
                  <a:lnTo>
                    <a:pt x="954019" y="330766"/>
                  </a:lnTo>
                  <a:lnTo>
                    <a:pt x="975192" y="376669"/>
                  </a:lnTo>
                  <a:lnTo>
                    <a:pt x="994842" y="426947"/>
                  </a:lnTo>
                  <a:lnTo>
                    <a:pt x="1012854" y="481386"/>
                  </a:lnTo>
                  <a:lnTo>
                    <a:pt x="1029109" y="539768"/>
                  </a:lnTo>
                  <a:lnTo>
                    <a:pt x="1043491" y="601881"/>
                  </a:lnTo>
                  <a:close/>
                </a:path>
              </a:pathLst>
            </a:custGeom>
            <a:ln w="50244">
              <a:solidFill>
                <a:srgbClr val="000000"/>
              </a:solidFill>
            </a:ln>
          </p:spPr>
          <p:txBody>
            <a:bodyPr wrap="square" lIns="0" tIns="0" rIns="0" bIns="0" rtlCol="0"/>
            <a:lstStyle/>
            <a:p>
              <a:endParaRPr/>
            </a:p>
          </p:txBody>
        </p:sp>
        <p:sp>
          <p:nvSpPr>
            <p:cNvPr id="5" name="object 5"/>
            <p:cNvSpPr txBox="1"/>
            <p:nvPr/>
          </p:nvSpPr>
          <p:spPr>
            <a:xfrm>
              <a:off x="8379815" y="3343811"/>
              <a:ext cx="1577975" cy="334010"/>
            </a:xfrm>
            <a:prstGeom prst="rect">
              <a:avLst/>
            </a:prstGeom>
          </p:spPr>
          <p:txBody>
            <a:bodyPr vert="horz" wrap="square" lIns="0" tIns="15875" rIns="0" bIns="0" rtlCol="0">
              <a:spAutoFit/>
            </a:bodyPr>
            <a:lstStyle/>
            <a:p>
              <a:pPr marL="12700">
                <a:spcBef>
                  <a:spcPts val="125"/>
                </a:spcBef>
              </a:pPr>
              <a:r>
                <a:rPr sz="2000" spc="25" dirty="0">
                  <a:latin typeface="宋体"/>
                  <a:cs typeface="宋体"/>
                </a:rPr>
                <a:t>不安全的网络</a:t>
              </a:r>
              <a:endParaRPr sz="2000">
                <a:latin typeface="宋体"/>
                <a:cs typeface="宋体"/>
              </a:endParaRPr>
            </a:p>
          </p:txBody>
        </p:sp>
        <p:sp>
          <p:nvSpPr>
            <p:cNvPr id="6" name="object 6"/>
            <p:cNvSpPr/>
            <p:nvPr/>
          </p:nvSpPr>
          <p:spPr>
            <a:xfrm>
              <a:off x="2856963" y="5067283"/>
              <a:ext cx="268605" cy="152400"/>
            </a:xfrm>
            <a:custGeom>
              <a:avLst/>
              <a:gdLst/>
              <a:ahLst/>
              <a:cxnLst/>
              <a:rect l="l" t="t" r="r" b="b"/>
              <a:pathLst>
                <a:path w="268605" h="152400">
                  <a:moveTo>
                    <a:pt x="209431" y="0"/>
                  </a:moveTo>
                  <a:lnTo>
                    <a:pt x="199485" y="487"/>
                  </a:lnTo>
                  <a:lnTo>
                    <a:pt x="0" y="151815"/>
                  </a:lnTo>
                  <a:lnTo>
                    <a:pt x="123346" y="151060"/>
                  </a:lnTo>
                  <a:lnTo>
                    <a:pt x="161482" y="146136"/>
                  </a:lnTo>
                  <a:lnTo>
                    <a:pt x="197674" y="134219"/>
                  </a:lnTo>
                  <a:lnTo>
                    <a:pt x="260409" y="91066"/>
                  </a:lnTo>
                  <a:lnTo>
                    <a:pt x="268061" y="68140"/>
                  </a:lnTo>
                  <a:lnTo>
                    <a:pt x="266358" y="44875"/>
                  </a:lnTo>
                  <a:lnTo>
                    <a:pt x="237796" y="8025"/>
                  </a:lnTo>
                  <a:lnTo>
                    <a:pt x="209431" y="0"/>
                  </a:lnTo>
                  <a:close/>
                </a:path>
              </a:pathLst>
            </a:custGeom>
            <a:solidFill>
              <a:srgbClr val="DFDFDF"/>
            </a:solidFill>
          </p:spPr>
          <p:txBody>
            <a:bodyPr wrap="square" lIns="0" tIns="0" rIns="0" bIns="0" rtlCol="0"/>
            <a:lstStyle/>
            <a:p>
              <a:endParaRPr/>
            </a:p>
          </p:txBody>
        </p:sp>
        <p:sp>
          <p:nvSpPr>
            <p:cNvPr id="7" name="object 7"/>
            <p:cNvSpPr/>
            <p:nvPr/>
          </p:nvSpPr>
          <p:spPr>
            <a:xfrm>
              <a:off x="2856286" y="5033621"/>
              <a:ext cx="203305" cy="1854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56286" y="5033620"/>
              <a:ext cx="203835" cy="186055"/>
            </a:xfrm>
            <a:custGeom>
              <a:avLst/>
              <a:gdLst/>
              <a:ahLst/>
              <a:cxnLst/>
              <a:rect l="l" t="t" r="r" b="b"/>
              <a:pathLst>
                <a:path w="203834" h="186054">
                  <a:moveTo>
                    <a:pt x="0" y="185479"/>
                  </a:moveTo>
                  <a:lnTo>
                    <a:pt x="0" y="134019"/>
                  </a:lnTo>
                  <a:lnTo>
                    <a:pt x="203305" y="0"/>
                  </a:lnTo>
                  <a:lnTo>
                    <a:pt x="203305" y="66776"/>
                  </a:lnTo>
                  <a:lnTo>
                    <a:pt x="0" y="185479"/>
                  </a:lnTo>
                  <a:close/>
                </a:path>
              </a:pathLst>
            </a:custGeom>
            <a:ln w="11586">
              <a:solidFill>
                <a:srgbClr val="FFFFFF"/>
              </a:solidFill>
            </a:ln>
          </p:spPr>
          <p:txBody>
            <a:bodyPr wrap="square" lIns="0" tIns="0" rIns="0" bIns="0" rtlCol="0"/>
            <a:lstStyle/>
            <a:p>
              <a:endParaRPr/>
            </a:p>
          </p:txBody>
        </p:sp>
        <p:sp>
          <p:nvSpPr>
            <p:cNvPr id="9" name="object 9"/>
            <p:cNvSpPr/>
            <p:nvPr/>
          </p:nvSpPr>
          <p:spPr>
            <a:xfrm>
              <a:off x="2420116" y="4777636"/>
              <a:ext cx="639475" cy="39000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420115" y="4777636"/>
              <a:ext cx="640080" cy="390525"/>
            </a:xfrm>
            <a:custGeom>
              <a:avLst/>
              <a:gdLst/>
              <a:ahLst/>
              <a:cxnLst/>
              <a:rect l="l" t="t" r="r" b="b"/>
              <a:pathLst>
                <a:path w="640080" h="390525">
                  <a:moveTo>
                    <a:pt x="0" y="137265"/>
                  </a:moveTo>
                  <a:lnTo>
                    <a:pt x="195907" y="0"/>
                  </a:lnTo>
                  <a:lnTo>
                    <a:pt x="639475" y="255984"/>
                  </a:lnTo>
                  <a:lnTo>
                    <a:pt x="436170" y="390003"/>
                  </a:lnTo>
                  <a:lnTo>
                    <a:pt x="0" y="137265"/>
                  </a:lnTo>
                  <a:close/>
                </a:path>
              </a:pathLst>
            </a:custGeom>
            <a:ln w="11580">
              <a:solidFill>
                <a:srgbClr val="FFFFFF"/>
              </a:solidFill>
            </a:ln>
          </p:spPr>
          <p:txBody>
            <a:bodyPr wrap="square" lIns="0" tIns="0" rIns="0" bIns="0" rtlCol="0"/>
            <a:lstStyle/>
            <a:p>
              <a:endParaRPr/>
            </a:p>
          </p:txBody>
        </p:sp>
        <p:sp>
          <p:nvSpPr>
            <p:cNvPr id="11" name="object 11"/>
            <p:cNvSpPr/>
            <p:nvPr/>
          </p:nvSpPr>
          <p:spPr>
            <a:xfrm>
              <a:off x="3159390" y="4662629"/>
              <a:ext cx="515620" cy="353695"/>
            </a:xfrm>
            <a:custGeom>
              <a:avLst/>
              <a:gdLst/>
              <a:ahLst/>
              <a:cxnLst/>
              <a:rect l="l" t="t" r="r" b="b"/>
              <a:pathLst>
                <a:path w="515619" h="353695">
                  <a:moveTo>
                    <a:pt x="403790" y="0"/>
                  </a:moveTo>
                  <a:lnTo>
                    <a:pt x="0" y="330186"/>
                  </a:lnTo>
                  <a:lnTo>
                    <a:pt x="147861" y="352445"/>
                  </a:lnTo>
                  <a:lnTo>
                    <a:pt x="199678" y="353438"/>
                  </a:lnTo>
                  <a:lnTo>
                    <a:pt x="250854" y="348536"/>
                  </a:lnTo>
                  <a:lnTo>
                    <a:pt x="300916" y="337896"/>
                  </a:lnTo>
                  <a:lnTo>
                    <a:pt x="349388" y="321679"/>
                  </a:lnTo>
                  <a:lnTo>
                    <a:pt x="395797" y="300043"/>
                  </a:lnTo>
                  <a:lnTo>
                    <a:pt x="439667" y="273147"/>
                  </a:lnTo>
                  <a:lnTo>
                    <a:pt x="480525" y="241150"/>
                  </a:lnTo>
                  <a:lnTo>
                    <a:pt x="505165" y="200302"/>
                  </a:lnTo>
                  <a:lnTo>
                    <a:pt x="515506" y="155394"/>
                  </a:lnTo>
                  <a:lnTo>
                    <a:pt x="511826" y="109889"/>
                  </a:lnTo>
                  <a:lnTo>
                    <a:pt x="494405" y="67249"/>
                  </a:lnTo>
                  <a:lnTo>
                    <a:pt x="463521" y="30937"/>
                  </a:lnTo>
                  <a:lnTo>
                    <a:pt x="419972" y="5118"/>
                  </a:lnTo>
                  <a:lnTo>
                    <a:pt x="403790" y="0"/>
                  </a:lnTo>
                  <a:close/>
                </a:path>
              </a:pathLst>
            </a:custGeom>
            <a:solidFill>
              <a:srgbClr val="DFDFDF"/>
            </a:solidFill>
          </p:spPr>
          <p:txBody>
            <a:bodyPr wrap="square" lIns="0" tIns="0" rIns="0" bIns="0" rtlCol="0"/>
            <a:lstStyle/>
            <a:p>
              <a:endParaRPr/>
            </a:p>
          </p:txBody>
        </p:sp>
        <p:sp>
          <p:nvSpPr>
            <p:cNvPr id="12" name="object 12"/>
            <p:cNvSpPr/>
            <p:nvPr/>
          </p:nvSpPr>
          <p:spPr>
            <a:xfrm>
              <a:off x="2728765" y="4328746"/>
              <a:ext cx="833529" cy="48574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728765" y="4328747"/>
              <a:ext cx="833755" cy="485775"/>
            </a:xfrm>
            <a:custGeom>
              <a:avLst/>
              <a:gdLst/>
              <a:ahLst/>
              <a:cxnLst/>
              <a:rect l="l" t="t" r="r" b="b"/>
              <a:pathLst>
                <a:path w="833755" h="485775">
                  <a:moveTo>
                    <a:pt x="430625" y="485740"/>
                  </a:moveTo>
                  <a:lnTo>
                    <a:pt x="833529" y="252272"/>
                  </a:lnTo>
                  <a:lnTo>
                    <a:pt x="401050" y="0"/>
                  </a:lnTo>
                  <a:lnTo>
                    <a:pt x="0" y="237438"/>
                  </a:lnTo>
                  <a:lnTo>
                    <a:pt x="37059" y="271640"/>
                  </a:lnTo>
                  <a:lnTo>
                    <a:pt x="75665" y="303883"/>
                  </a:lnTo>
                  <a:lnTo>
                    <a:pt x="115738" y="334119"/>
                  </a:lnTo>
                  <a:lnTo>
                    <a:pt x="157199" y="362304"/>
                  </a:lnTo>
                  <a:lnTo>
                    <a:pt x="199967" y="388390"/>
                  </a:lnTo>
                  <a:lnTo>
                    <a:pt x="243962" y="412332"/>
                  </a:lnTo>
                  <a:lnTo>
                    <a:pt x="289106" y="434084"/>
                  </a:lnTo>
                  <a:lnTo>
                    <a:pt x="335317" y="453601"/>
                  </a:lnTo>
                  <a:lnTo>
                    <a:pt x="382517" y="470835"/>
                  </a:lnTo>
                  <a:lnTo>
                    <a:pt x="430625" y="485740"/>
                  </a:lnTo>
                  <a:close/>
                </a:path>
              </a:pathLst>
            </a:custGeom>
            <a:ln w="11579">
              <a:solidFill>
                <a:srgbClr val="FFFFFF"/>
              </a:solidFill>
            </a:ln>
          </p:spPr>
          <p:txBody>
            <a:bodyPr wrap="square" lIns="0" tIns="0" rIns="0" bIns="0" rtlCol="0"/>
            <a:lstStyle/>
            <a:p>
              <a:endParaRPr/>
            </a:p>
          </p:txBody>
        </p:sp>
        <p:sp>
          <p:nvSpPr>
            <p:cNvPr id="14" name="object 14"/>
            <p:cNvSpPr/>
            <p:nvPr/>
          </p:nvSpPr>
          <p:spPr>
            <a:xfrm>
              <a:off x="3188965" y="4279342"/>
              <a:ext cx="84648" cy="46491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188965" y="4279327"/>
              <a:ext cx="85090" cy="465455"/>
            </a:xfrm>
            <a:custGeom>
              <a:avLst/>
              <a:gdLst/>
              <a:ahLst/>
              <a:cxnLst/>
              <a:rect l="l" t="t" r="r" b="b"/>
              <a:pathLst>
                <a:path w="85090" h="465454">
                  <a:moveTo>
                    <a:pt x="0" y="464928"/>
                  </a:moveTo>
                  <a:lnTo>
                    <a:pt x="0" y="49419"/>
                  </a:lnTo>
                  <a:lnTo>
                    <a:pt x="84648" y="0"/>
                  </a:lnTo>
                  <a:lnTo>
                    <a:pt x="81312" y="394439"/>
                  </a:lnTo>
                  <a:lnTo>
                    <a:pt x="0" y="464928"/>
                  </a:lnTo>
                  <a:close/>
                </a:path>
              </a:pathLst>
            </a:custGeom>
            <a:ln w="11603">
              <a:solidFill>
                <a:srgbClr val="FFFFFF"/>
              </a:solidFill>
            </a:ln>
          </p:spPr>
          <p:txBody>
            <a:bodyPr wrap="square" lIns="0" tIns="0" rIns="0" bIns="0" rtlCol="0"/>
            <a:lstStyle/>
            <a:p>
              <a:endParaRPr/>
            </a:p>
          </p:txBody>
        </p:sp>
        <p:sp>
          <p:nvSpPr>
            <p:cNvPr id="16" name="object 16"/>
            <p:cNvSpPr/>
            <p:nvPr/>
          </p:nvSpPr>
          <p:spPr>
            <a:xfrm>
              <a:off x="3270278" y="4258257"/>
              <a:ext cx="158950" cy="37470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79" y="4258257"/>
              <a:ext cx="159385" cy="375285"/>
            </a:xfrm>
            <a:custGeom>
              <a:avLst/>
              <a:gdLst/>
              <a:ahLst/>
              <a:cxnLst/>
              <a:rect l="l" t="t" r="r" b="b"/>
              <a:pathLst>
                <a:path w="159384" h="375285">
                  <a:moveTo>
                    <a:pt x="2997" y="59946"/>
                  </a:moveTo>
                  <a:lnTo>
                    <a:pt x="158950" y="0"/>
                  </a:lnTo>
                  <a:lnTo>
                    <a:pt x="158950" y="244847"/>
                  </a:lnTo>
                  <a:lnTo>
                    <a:pt x="0" y="374703"/>
                  </a:lnTo>
                  <a:lnTo>
                    <a:pt x="2997" y="59946"/>
                  </a:lnTo>
                  <a:close/>
                </a:path>
              </a:pathLst>
            </a:custGeom>
            <a:ln w="11599">
              <a:solidFill>
                <a:srgbClr val="FFFFFF"/>
              </a:solidFill>
            </a:ln>
          </p:spPr>
          <p:txBody>
            <a:bodyPr wrap="square" lIns="0" tIns="0" rIns="0" bIns="0" rtlCol="0"/>
            <a:lstStyle/>
            <a:p>
              <a:endParaRPr/>
            </a:p>
          </p:txBody>
        </p:sp>
        <p:sp>
          <p:nvSpPr>
            <p:cNvPr id="18" name="object 18"/>
            <p:cNvSpPr/>
            <p:nvPr/>
          </p:nvSpPr>
          <p:spPr>
            <a:xfrm>
              <a:off x="3018927" y="4094989"/>
              <a:ext cx="410301" cy="223215"/>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3018927" y="4094987"/>
              <a:ext cx="410845" cy="223520"/>
            </a:xfrm>
            <a:custGeom>
              <a:avLst/>
              <a:gdLst/>
              <a:ahLst/>
              <a:cxnLst/>
              <a:rect l="l" t="t" r="r" b="b"/>
              <a:pathLst>
                <a:path w="410844" h="223520">
                  <a:moveTo>
                    <a:pt x="254349" y="223215"/>
                  </a:moveTo>
                  <a:lnTo>
                    <a:pt x="254687" y="184338"/>
                  </a:lnTo>
                  <a:lnTo>
                    <a:pt x="0" y="37124"/>
                  </a:lnTo>
                  <a:lnTo>
                    <a:pt x="129374" y="0"/>
                  </a:lnTo>
                  <a:lnTo>
                    <a:pt x="410301" y="163268"/>
                  </a:lnTo>
                  <a:lnTo>
                    <a:pt x="254349" y="223215"/>
                  </a:lnTo>
                  <a:close/>
                </a:path>
              </a:pathLst>
            </a:custGeom>
            <a:ln w="11578">
              <a:solidFill>
                <a:srgbClr val="FFFFFF"/>
              </a:solidFill>
            </a:ln>
          </p:spPr>
          <p:txBody>
            <a:bodyPr wrap="square" lIns="0" tIns="0" rIns="0" bIns="0" rtlCol="0"/>
            <a:lstStyle/>
            <a:p>
              <a:endParaRPr/>
            </a:p>
          </p:txBody>
        </p:sp>
        <p:sp>
          <p:nvSpPr>
            <p:cNvPr id="20" name="object 20"/>
            <p:cNvSpPr/>
            <p:nvPr/>
          </p:nvSpPr>
          <p:spPr>
            <a:xfrm>
              <a:off x="3159391" y="4581018"/>
              <a:ext cx="402903" cy="411796"/>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3159391" y="4581019"/>
              <a:ext cx="403225" cy="412115"/>
            </a:xfrm>
            <a:custGeom>
              <a:avLst/>
              <a:gdLst/>
              <a:ahLst/>
              <a:cxnLst/>
              <a:rect l="l" t="t" r="r" b="b"/>
              <a:pathLst>
                <a:path w="403225" h="412114">
                  <a:moveTo>
                    <a:pt x="0" y="233468"/>
                  </a:moveTo>
                  <a:lnTo>
                    <a:pt x="402903" y="0"/>
                  </a:lnTo>
                  <a:lnTo>
                    <a:pt x="402903" y="178070"/>
                  </a:lnTo>
                  <a:lnTo>
                    <a:pt x="0" y="411796"/>
                  </a:lnTo>
                  <a:lnTo>
                    <a:pt x="0" y="233468"/>
                  </a:lnTo>
                  <a:close/>
                </a:path>
              </a:pathLst>
            </a:custGeom>
            <a:ln w="11588">
              <a:solidFill>
                <a:srgbClr val="FFFFFF"/>
              </a:solidFill>
            </a:ln>
          </p:spPr>
          <p:txBody>
            <a:bodyPr wrap="square" lIns="0" tIns="0" rIns="0" bIns="0" rtlCol="0"/>
            <a:lstStyle/>
            <a:p>
              <a:endParaRPr/>
            </a:p>
          </p:txBody>
        </p:sp>
        <p:sp>
          <p:nvSpPr>
            <p:cNvPr id="22" name="object 22"/>
            <p:cNvSpPr/>
            <p:nvPr/>
          </p:nvSpPr>
          <p:spPr>
            <a:xfrm>
              <a:off x="2826710" y="4080203"/>
              <a:ext cx="446904" cy="248543"/>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2826710" y="4080202"/>
              <a:ext cx="447040" cy="248920"/>
            </a:xfrm>
            <a:custGeom>
              <a:avLst/>
              <a:gdLst/>
              <a:ahLst/>
              <a:cxnLst/>
              <a:rect l="l" t="t" r="r" b="b"/>
              <a:pathLst>
                <a:path w="447040" h="248920">
                  <a:moveTo>
                    <a:pt x="0" y="40821"/>
                  </a:moveTo>
                  <a:lnTo>
                    <a:pt x="103506" y="0"/>
                  </a:lnTo>
                  <a:lnTo>
                    <a:pt x="192458" y="52071"/>
                  </a:lnTo>
                  <a:lnTo>
                    <a:pt x="446904" y="199317"/>
                  </a:lnTo>
                  <a:lnTo>
                    <a:pt x="362255" y="248543"/>
                  </a:lnTo>
                  <a:lnTo>
                    <a:pt x="312588" y="231024"/>
                  </a:lnTo>
                  <a:lnTo>
                    <a:pt x="263990" y="210986"/>
                  </a:lnTo>
                  <a:lnTo>
                    <a:pt x="216553" y="188481"/>
                  </a:lnTo>
                  <a:lnTo>
                    <a:pt x="170369" y="163564"/>
                  </a:lnTo>
                  <a:lnTo>
                    <a:pt x="125530" y="136286"/>
                  </a:lnTo>
                  <a:lnTo>
                    <a:pt x="82127" y="106701"/>
                  </a:lnTo>
                  <a:lnTo>
                    <a:pt x="40253" y="74862"/>
                  </a:lnTo>
                  <a:lnTo>
                    <a:pt x="0" y="40821"/>
                  </a:lnTo>
                  <a:close/>
                </a:path>
              </a:pathLst>
            </a:custGeom>
            <a:ln w="11579">
              <a:solidFill>
                <a:srgbClr val="FFFFFF"/>
              </a:solidFill>
            </a:ln>
          </p:spPr>
          <p:txBody>
            <a:bodyPr wrap="square" lIns="0" tIns="0" rIns="0" bIns="0" rtlCol="0"/>
            <a:lstStyle/>
            <a:p>
              <a:endParaRPr/>
            </a:p>
          </p:txBody>
        </p:sp>
        <p:sp>
          <p:nvSpPr>
            <p:cNvPr id="24" name="object 24"/>
            <p:cNvSpPr/>
            <p:nvPr/>
          </p:nvSpPr>
          <p:spPr>
            <a:xfrm>
              <a:off x="2420115" y="4914900"/>
              <a:ext cx="436170" cy="304214"/>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2420116" y="4914900"/>
              <a:ext cx="436245" cy="304800"/>
            </a:xfrm>
            <a:custGeom>
              <a:avLst/>
              <a:gdLst/>
              <a:ahLst/>
              <a:cxnLst/>
              <a:rect l="l" t="t" r="r" b="b"/>
              <a:pathLst>
                <a:path w="436244" h="304800">
                  <a:moveTo>
                    <a:pt x="0" y="0"/>
                  </a:moveTo>
                  <a:lnTo>
                    <a:pt x="436170" y="252738"/>
                  </a:lnTo>
                  <a:lnTo>
                    <a:pt x="436170" y="304198"/>
                  </a:lnTo>
                  <a:lnTo>
                    <a:pt x="0" y="51942"/>
                  </a:lnTo>
                  <a:lnTo>
                    <a:pt x="0" y="0"/>
                  </a:lnTo>
                  <a:close/>
                </a:path>
              </a:pathLst>
            </a:custGeom>
            <a:ln w="11582">
              <a:solidFill>
                <a:srgbClr val="000000"/>
              </a:solidFill>
            </a:ln>
          </p:spPr>
          <p:txBody>
            <a:bodyPr wrap="square" lIns="0" tIns="0" rIns="0" bIns="0" rtlCol="0"/>
            <a:lstStyle/>
            <a:p>
              <a:endParaRPr/>
            </a:p>
          </p:txBody>
        </p:sp>
        <p:sp>
          <p:nvSpPr>
            <p:cNvPr id="26" name="object 26"/>
            <p:cNvSpPr/>
            <p:nvPr/>
          </p:nvSpPr>
          <p:spPr>
            <a:xfrm>
              <a:off x="2467617" y="4803302"/>
              <a:ext cx="534035" cy="330835"/>
            </a:xfrm>
            <a:custGeom>
              <a:avLst/>
              <a:gdLst/>
              <a:ahLst/>
              <a:cxnLst/>
              <a:rect l="l" t="t" r="r" b="b"/>
              <a:pathLst>
                <a:path w="534035" h="330835">
                  <a:moveTo>
                    <a:pt x="383011" y="293848"/>
                  </a:moveTo>
                  <a:lnTo>
                    <a:pt x="356353" y="311318"/>
                  </a:lnTo>
                  <a:lnTo>
                    <a:pt x="388330" y="330298"/>
                  </a:lnTo>
                  <a:lnTo>
                    <a:pt x="414988" y="312829"/>
                  </a:lnTo>
                  <a:lnTo>
                    <a:pt x="383011" y="293848"/>
                  </a:lnTo>
                  <a:close/>
                </a:path>
                <a:path w="534035" h="330835">
                  <a:moveTo>
                    <a:pt x="422612" y="267266"/>
                  </a:moveTo>
                  <a:lnTo>
                    <a:pt x="395954" y="284736"/>
                  </a:lnTo>
                  <a:lnTo>
                    <a:pt x="427931" y="303716"/>
                  </a:lnTo>
                  <a:lnTo>
                    <a:pt x="454589" y="286247"/>
                  </a:lnTo>
                  <a:lnTo>
                    <a:pt x="422612" y="267266"/>
                  </a:lnTo>
                  <a:close/>
                </a:path>
                <a:path w="534035" h="330835">
                  <a:moveTo>
                    <a:pt x="323618" y="258170"/>
                  </a:moveTo>
                  <a:lnTo>
                    <a:pt x="296960" y="275639"/>
                  </a:lnTo>
                  <a:lnTo>
                    <a:pt x="328937" y="294604"/>
                  </a:lnTo>
                  <a:lnTo>
                    <a:pt x="355595" y="277150"/>
                  </a:lnTo>
                  <a:lnTo>
                    <a:pt x="323618" y="258170"/>
                  </a:lnTo>
                  <a:close/>
                </a:path>
                <a:path w="534035" h="330835">
                  <a:moveTo>
                    <a:pt x="462196" y="240684"/>
                  </a:moveTo>
                  <a:lnTo>
                    <a:pt x="435554" y="258154"/>
                  </a:lnTo>
                  <a:lnTo>
                    <a:pt x="467531" y="277134"/>
                  </a:lnTo>
                  <a:lnTo>
                    <a:pt x="494189" y="259681"/>
                  </a:lnTo>
                  <a:lnTo>
                    <a:pt x="462196" y="240684"/>
                  </a:lnTo>
                  <a:close/>
                </a:path>
                <a:path w="534035" h="330835">
                  <a:moveTo>
                    <a:pt x="363219" y="231588"/>
                  </a:moveTo>
                  <a:lnTo>
                    <a:pt x="336561" y="249057"/>
                  </a:lnTo>
                  <a:lnTo>
                    <a:pt x="368538" y="268038"/>
                  </a:lnTo>
                  <a:lnTo>
                    <a:pt x="395196" y="250568"/>
                  </a:lnTo>
                  <a:lnTo>
                    <a:pt x="363219" y="231588"/>
                  </a:lnTo>
                  <a:close/>
                </a:path>
                <a:path w="534035" h="330835">
                  <a:moveTo>
                    <a:pt x="145440" y="151102"/>
                  </a:moveTo>
                  <a:lnTo>
                    <a:pt x="118782" y="168572"/>
                  </a:lnTo>
                  <a:lnTo>
                    <a:pt x="269544" y="258925"/>
                  </a:lnTo>
                  <a:lnTo>
                    <a:pt x="296203" y="241472"/>
                  </a:lnTo>
                  <a:lnTo>
                    <a:pt x="145440" y="151102"/>
                  </a:lnTo>
                  <a:close/>
                </a:path>
                <a:path w="534035" h="330835">
                  <a:moveTo>
                    <a:pt x="501797" y="214102"/>
                  </a:moveTo>
                  <a:lnTo>
                    <a:pt x="475155" y="231588"/>
                  </a:lnTo>
                  <a:lnTo>
                    <a:pt x="507132" y="250552"/>
                  </a:lnTo>
                  <a:lnTo>
                    <a:pt x="533790" y="233099"/>
                  </a:lnTo>
                  <a:lnTo>
                    <a:pt x="501797" y="214102"/>
                  </a:lnTo>
                  <a:close/>
                </a:path>
                <a:path w="534035" h="330835">
                  <a:moveTo>
                    <a:pt x="402803" y="205006"/>
                  </a:moveTo>
                  <a:lnTo>
                    <a:pt x="376161" y="222475"/>
                  </a:lnTo>
                  <a:lnTo>
                    <a:pt x="408138" y="241456"/>
                  </a:lnTo>
                  <a:lnTo>
                    <a:pt x="434797" y="223986"/>
                  </a:lnTo>
                  <a:lnTo>
                    <a:pt x="402803" y="205006"/>
                  </a:lnTo>
                  <a:close/>
                </a:path>
                <a:path w="534035" h="330835">
                  <a:moveTo>
                    <a:pt x="303826" y="195893"/>
                  </a:moveTo>
                  <a:lnTo>
                    <a:pt x="277168" y="213363"/>
                  </a:lnTo>
                  <a:lnTo>
                    <a:pt x="309145" y="232343"/>
                  </a:lnTo>
                  <a:lnTo>
                    <a:pt x="335803" y="214890"/>
                  </a:lnTo>
                  <a:lnTo>
                    <a:pt x="303826" y="195893"/>
                  </a:lnTo>
                  <a:close/>
                </a:path>
                <a:path w="534035" h="330835">
                  <a:moveTo>
                    <a:pt x="442404" y="178424"/>
                  </a:moveTo>
                  <a:lnTo>
                    <a:pt x="415762" y="195893"/>
                  </a:lnTo>
                  <a:lnTo>
                    <a:pt x="447739" y="214874"/>
                  </a:lnTo>
                  <a:lnTo>
                    <a:pt x="474397" y="197404"/>
                  </a:lnTo>
                  <a:lnTo>
                    <a:pt x="442404" y="178424"/>
                  </a:lnTo>
                  <a:close/>
                </a:path>
                <a:path w="534035" h="330835">
                  <a:moveTo>
                    <a:pt x="343411" y="169327"/>
                  </a:moveTo>
                  <a:lnTo>
                    <a:pt x="316769" y="186797"/>
                  </a:lnTo>
                  <a:lnTo>
                    <a:pt x="348746" y="205761"/>
                  </a:lnTo>
                  <a:lnTo>
                    <a:pt x="375404" y="188308"/>
                  </a:lnTo>
                  <a:lnTo>
                    <a:pt x="343411" y="169327"/>
                  </a:lnTo>
                  <a:close/>
                </a:path>
                <a:path w="534035" h="330835">
                  <a:moveTo>
                    <a:pt x="244433" y="160215"/>
                  </a:moveTo>
                  <a:lnTo>
                    <a:pt x="217775" y="177685"/>
                  </a:lnTo>
                  <a:lnTo>
                    <a:pt x="249752" y="196665"/>
                  </a:lnTo>
                  <a:lnTo>
                    <a:pt x="276410" y="179195"/>
                  </a:lnTo>
                  <a:lnTo>
                    <a:pt x="244433" y="160215"/>
                  </a:lnTo>
                  <a:close/>
                </a:path>
                <a:path w="534035" h="330835">
                  <a:moveTo>
                    <a:pt x="383011" y="142745"/>
                  </a:moveTo>
                  <a:lnTo>
                    <a:pt x="356369" y="160215"/>
                  </a:lnTo>
                  <a:lnTo>
                    <a:pt x="388346" y="179179"/>
                  </a:lnTo>
                  <a:lnTo>
                    <a:pt x="415004" y="161726"/>
                  </a:lnTo>
                  <a:lnTo>
                    <a:pt x="383011" y="142745"/>
                  </a:lnTo>
                  <a:close/>
                </a:path>
                <a:path w="534035" h="330835">
                  <a:moveTo>
                    <a:pt x="284018" y="133633"/>
                  </a:moveTo>
                  <a:lnTo>
                    <a:pt x="257376" y="151102"/>
                  </a:lnTo>
                  <a:lnTo>
                    <a:pt x="289353" y="170083"/>
                  </a:lnTo>
                  <a:lnTo>
                    <a:pt x="316011" y="152613"/>
                  </a:lnTo>
                  <a:lnTo>
                    <a:pt x="284018" y="133633"/>
                  </a:lnTo>
                  <a:close/>
                </a:path>
                <a:path w="534035" h="330835">
                  <a:moveTo>
                    <a:pt x="185041" y="124537"/>
                  </a:moveTo>
                  <a:lnTo>
                    <a:pt x="158382" y="142006"/>
                  </a:lnTo>
                  <a:lnTo>
                    <a:pt x="190359" y="160970"/>
                  </a:lnTo>
                  <a:lnTo>
                    <a:pt x="217018" y="143517"/>
                  </a:lnTo>
                  <a:lnTo>
                    <a:pt x="185041" y="124537"/>
                  </a:lnTo>
                  <a:close/>
                </a:path>
                <a:path w="534035" h="330835">
                  <a:moveTo>
                    <a:pt x="86047" y="115424"/>
                  </a:moveTo>
                  <a:lnTo>
                    <a:pt x="59392" y="132894"/>
                  </a:lnTo>
                  <a:lnTo>
                    <a:pt x="91366" y="151874"/>
                  </a:lnTo>
                  <a:lnTo>
                    <a:pt x="118024" y="134404"/>
                  </a:lnTo>
                  <a:lnTo>
                    <a:pt x="86047" y="115424"/>
                  </a:lnTo>
                  <a:close/>
                </a:path>
                <a:path w="534035" h="330835">
                  <a:moveTo>
                    <a:pt x="323618" y="107051"/>
                  </a:moveTo>
                  <a:lnTo>
                    <a:pt x="296976" y="124520"/>
                  </a:lnTo>
                  <a:lnTo>
                    <a:pt x="328953" y="143501"/>
                  </a:lnTo>
                  <a:lnTo>
                    <a:pt x="355612" y="126047"/>
                  </a:lnTo>
                  <a:lnTo>
                    <a:pt x="323618" y="107051"/>
                  </a:lnTo>
                  <a:close/>
                </a:path>
                <a:path w="534035" h="330835">
                  <a:moveTo>
                    <a:pt x="224625" y="97954"/>
                  </a:moveTo>
                  <a:lnTo>
                    <a:pt x="197983" y="115424"/>
                  </a:lnTo>
                  <a:lnTo>
                    <a:pt x="229960" y="134388"/>
                  </a:lnTo>
                  <a:lnTo>
                    <a:pt x="256618" y="116935"/>
                  </a:lnTo>
                  <a:lnTo>
                    <a:pt x="224625" y="97954"/>
                  </a:lnTo>
                  <a:close/>
                </a:path>
                <a:path w="534035" h="330835">
                  <a:moveTo>
                    <a:pt x="125632" y="88842"/>
                  </a:moveTo>
                  <a:lnTo>
                    <a:pt x="98990" y="106312"/>
                  </a:lnTo>
                  <a:lnTo>
                    <a:pt x="130967" y="125292"/>
                  </a:lnTo>
                  <a:lnTo>
                    <a:pt x="157625" y="107822"/>
                  </a:lnTo>
                  <a:lnTo>
                    <a:pt x="125632" y="88842"/>
                  </a:lnTo>
                  <a:close/>
                </a:path>
                <a:path w="534035" h="330835">
                  <a:moveTo>
                    <a:pt x="26648" y="79746"/>
                  </a:moveTo>
                  <a:lnTo>
                    <a:pt x="0" y="97215"/>
                  </a:lnTo>
                  <a:lnTo>
                    <a:pt x="31975" y="116179"/>
                  </a:lnTo>
                  <a:lnTo>
                    <a:pt x="58628" y="98726"/>
                  </a:lnTo>
                  <a:lnTo>
                    <a:pt x="26648" y="79746"/>
                  </a:lnTo>
                  <a:close/>
                </a:path>
                <a:path w="534035" h="330835">
                  <a:moveTo>
                    <a:pt x="264226" y="71372"/>
                  </a:moveTo>
                  <a:lnTo>
                    <a:pt x="237584" y="88842"/>
                  </a:lnTo>
                  <a:lnTo>
                    <a:pt x="269561" y="107822"/>
                  </a:lnTo>
                  <a:lnTo>
                    <a:pt x="296219" y="90353"/>
                  </a:lnTo>
                  <a:lnTo>
                    <a:pt x="264226" y="71372"/>
                  </a:lnTo>
                  <a:close/>
                </a:path>
                <a:path w="534035" h="330835">
                  <a:moveTo>
                    <a:pt x="165232" y="62260"/>
                  </a:moveTo>
                  <a:lnTo>
                    <a:pt x="138590" y="79730"/>
                  </a:lnTo>
                  <a:lnTo>
                    <a:pt x="170567" y="98710"/>
                  </a:lnTo>
                  <a:lnTo>
                    <a:pt x="197225" y="81256"/>
                  </a:lnTo>
                  <a:lnTo>
                    <a:pt x="165232" y="62260"/>
                  </a:lnTo>
                  <a:close/>
                </a:path>
                <a:path w="534035" h="330835">
                  <a:moveTo>
                    <a:pt x="66247" y="53164"/>
                  </a:moveTo>
                  <a:lnTo>
                    <a:pt x="39598" y="70633"/>
                  </a:lnTo>
                  <a:lnTo>
                    <a:pt x="71574" y="89597"/>
                  </a:lnTo>
                  <a:lnTo>
                    <a:pt x="98232" y="72144"/>
                  </a:lnTo>
                  <a:lnTo>
                    <a:pt x="66247" y="53164"/>
                  </a:lnTo>
                  <a:close/>
                </a:path>
                <a:path w="534035" h="330835">
                  <a:moveTo>
                    <a:pt x="204833" y="35678"/>
                  </a:moveTo>
                  <a:lnTo>
                    <a:pt x="178191" y="53148"/>
                  </a:lnTo>
                  <a:lnTo>
                    <a:pt x="210168" y="72128"/>
                  </a:lnTo>
                  <a:lnTo>
                    <a:pt x="236810" y="54674"/>
                  </a:lnTo>
                  <a:lnTo>
                    <a:pt x="204833" y="35678"/>
                  </a:lnTo>
                  <a:close/>
                </a:path>
                <a:path w="534035" h="330835">
                  <a:moveTo>
                    <a:pt x="105840" y="26582"/>
                  </a:moveTo>
                  <a:lnTo>
                    <a:pt x="79197" y="44051"/>
                  </a:lnTo>
                  <a:lnTo>
                    <a:pt x="111174" y="63031"/>
                  </a:lnTo>
                  <a:lnTo>
                    <a:pt x="137833" y="45562"/>
                  </a:lnTo>
                  <a:lnTo>
                    <a:pt x="105840" y="26582"/>
                  </a:lnTo>
                  <a:close/>
                </a:path>
                <a:path w="534035" h="330835">
                  <a:moveTo>
                    <a:pt x="145440" y="0"/>
                  </a:moveTo>
                  <a:lnTo>
                    <a:pt x="118798" y="17469"/>
                  </a:lnTo>
                  <a:lnTo>
                    <a:pt x="150775" y="36449"/>
                  </a:lnTo>
                  <a:lnTo>
                    <a:pt x="177417" y="18980"/>
                  </a:lnTo>
                  <a:lnTo>
                    <a:pt x="145440" y="0"/>
                  </a:lnTo>
                  <a:close/>
                </a:path>
              </a:pathLst>
            </a:custGeom>
            <a:solidFill>
              <a:srgbClr val="FFFFFF"/>
            </a:solidFill>
          </p:spPr>
          <p:txBody>
            <a:bodyPr wrap="square" lIns="0" tIns="0" rIns="0" bIns="0" rtlCol="0"/>
            <a:lstStyle/>
            <a:p>
              <a:endParaRPr/>
            </a:p>
          </p:txBody>
        </p:sp>
        <p:sp>
          <p:nvSpPr>
            <p:cNvPr id="27" name="object 27"/>
            <p:cNvSpPr/>
            <p:nvPr/>
          </p:nvSpPr>
          <p:spPr>
            <a:xfrm>
              <a:off x="2467628" y="4820755"/>
              <a:ext cx="534035" cy="320675"/>
            </a:xfrm>
            <a:custGeom>
              <a:avLst/>
              <a:gdLst/>
              <a:ahLst/>
              <a:cxnLst/>
              <a:rect l="l" t="t" r="r" b="b"/>
              <a:pathLst>
                <a:path w="534035" h="320675">
                  <a:moveTo>
                    <a:pt x="150780" y="26565"/>
                  </a:moveTo>
                  <a:close/>
                </a:path>
                <a:path w="534035" h="320675">
                  <a:moveTo>
                    <a:pt x="118803" y="0"/>
                  </a:moveTo>
                  <a:lnTo>
                    <a:pt x="118803" y="7585"/>
                  </a:lnTo>
                  <a:lnTo>
                    <a:pt x="150753" y="26565"/>
                  </a:lnTo>
                  <a:lnTo>
                    <a:pt x="150726" y="18964"/>
                  </a:lnTo>
                  <a:lnTo>
                    <a:pt x="118803" y="0"/>
                  </a:lnTo>
                  <a:close/>
                </a:path>
                <a:path w="534035" h="320675">
                  <a:moveTo>
                    <a:pt x="150780" y="26555"/>
                  </a:moveTo>
                  <a:close/>
                </a:path>
                <a:path w="534035" h="320675">
                  <a:moveTo>
                    <a:pt x="177422" y="1510"/>
                  </a:moveTo>
                  <a:lnTo>
                    <a:pt x="150764" y="18964"/>
                  </a:lnTo>
                  <a:lnTo>
                    <a:pt x="150780" y="26555"/>
                  </a:lnTo>
                  <a:lnTo>
                    <a:pt x="177422" y="9096"/>
                  </a:lnTo>
                  <a:lnTo>
                    <a:pt x="177422" y="1510"/>
                  </a:lnTo>
                  <a:close/>
                </a:path>
                <a:path w="534035" h="320675">
                  <a:moveTo>
                    <a:pt x="210173" y="62260"/>
                  </a:moveTo>
                  <a:close/>
                </a:path>
                <a:path w="534035" h="320675">
                  <a:moveTo>
                    <a:pt x="178179" y="35694"/>
                  </a:moveTo>
                  <a:lnTo>
                    <a:pt x="178196" y="43296"/>
                  </a:lnTo>
                  <a:lnTo>
                    <a:pt x="210145" y="62260"/>
                  </a:lnTo>
                  <a:lnTo>
                    <a:pt x="210118" y="54658"/>
                  </a:lnTo>
                  <a:lnTo>
                    <a:pt x="178179" y="35694"/>
                  </a:lnTo>
                  <a:close/>
                </a:path>
                <a:path w="534035" h="320675">
                  <a:moveTo>
                    <a:pt x="210173" y="62249"/>
                  </a:moveTo>
                  <a:close/>
                </a:path>
                <a:path w="534035" h="320675">
                  <a:moveTo>
                    <a:pt x="236815" y="37205"/>
                  </a:moveTo>
                  <a:lnTo>
                    <a:pt x="210156" y="54658"/>
                  </a:lnTo>
                  <a:lnTo>
                    <a:pt x="210173" y="62249"/>
                  </a:lnTo>
                  <a:lnTo>
                    <a:pt x="236799" y="44790"/>
                  </a:lnTo>
                  <a:lnTo>
                    <a:pt x="236815" y="37205"/>
                  </a:lnTo>
                  <a:close/>
                </a:path>
                <a:path w="534035" h="320675">
                  <a:moveTo>
                    <a:pt x="269565" y="97938"/>
                  </a:moveTo>
                  <a:close/>
                </a:path>
                <a:path w="534035" h="320675">
                  <a:moveTo>
                    <a:pt x="237572" y="71372"/>
                  </a:moveTo>
                  <a:lnTo>
                    <a:pt x="237588" y="78958"/>
                  </a:lnTo>
                  <a:lnTo>
                    <a:pt x="269538" y="97938"/>
                  </a:lnTo>
                  <a:lnTo>
                    <a:pt x="269557" y="90348"/>
                  </a:lnTo>
                  <a:lnTo>
                    <a:pt x="237572" y="71372"/>
                  </a:lnTo>
                  <a:close/>
                </a:path>
                <a:path w="534035" h="320675">
                  <a:moveTo>
                    <a:pt x="269565" y="97928"/>
                  </a:moveTo>
                  <a:close/>
                </a:path>
                <a:path w="534035" h="320675">
                  <a:moveTo>
                    <a:pt x="296207" y="72883"/>
                  </a:moveTo>
                  <a:lnTo>
                    <a:pt x="269557" y="90348"/>
                  </a:lnTo>
                  <a:lnTo>
                    <a:pt x="269565" y="97928"/>
                  </a:lnTo>
                  <a:lnTo>
                    <a:pt x="296191" y="80485"/>
                  </a:lnTo>
                  <a:lnTo>
                    <a:pt x="296207" y="72883"/>
                  </a:lnTo>
                  <a:close/>
                </a:path>
                <a:path w="534035" h="320675">
                  <a:moveTo>
                    <a:pt x="296965" y="107051"/>
                  </a:moveTo>
                  <a:lnTo>
                    <a:pt x="296965" y="114653"/>
                  </a:lnTo>
                  <a:lnTo>
                    <a:pt x="328942" y="133633"/>
                  </a:lnTo>
                  <a:lnTo>
                    <a:pt x="328915" y="126031"/>
                  </a:lnTo>
                  <a:lnTo>
                    <a:pt x="296965" y="107051"/>
                  </a:lnTo>
                  <a:close/>
                </a:path>
                <a:path w="534035" h="320675">
                  <a:moveTo>
                    <a:pt x="355600" y="108578"/>
                  </a:moveTo>
                  <a:lnTo>
                    <a:pt x="328942" y="126031"/>
                  </a:lnTo>
                  <a:lnTo>
                    <a:pt x="328942" y="133633"/>
                  </a:lnTo>
                  <a:lnTo>
                    <a:pt x="355584" y="116163"/>
                  </a:lnTo>
                  <a:lnTo>
                    <a:pt x="355600" y="108578"/>
                  </a:lnTo>
                  <a:close/>
                </a:path>
                <a:path w="534035" h="320675">
                  <a:moveTo>
                    <a:pt x="356358" y="142729"/>
                  </a:moveTo>
                  <a:lnTo>
                    <a:pt x="356358" y="150331"/>
                  </a:lnTo>
                  <a:lnTo>
                    <a:pt x="388335" y="169327"/>
                  </a:lnTo>
                  <a:lnTo>
                    <a:pt x="388335" y="161726"/>
                  </a:lnTo>
                  <a:lnTo>
                    <a:pt x="356358" y="142729"/>
                  </a:lnTo>
                  <a:close/>
                </a:path>
                <a:path w="534035" h="320675">
                  <a:moveTo>
                    <a:pt x="414993" y="144272"/>
                  </a:moveTo>
                  <a:lnTo>
                    <a:pt x="388335" y="161726"/>
                  </a:lnTo>
                  <a:lnTo>
                    <a:pt x="388335" y="169311"/>
                  </a:lnTo>
                  <a:lnTo>
                    <a:pt x="414977" y="151858"/>
                  </a:lnTo>
                  <a:lnTo>
                    <a:pt x="414993" y="144272"/>
                  </a:lnTo>
                  <a:close/>
                </a:path>
                <a:path w="534035" h="320675">
                  <a:moveTo>
                    <a:pt x="415751" y="178440"/>
                  </a:moveTo>
                  <a:lnTo>
                    <a:pt x="415751" y="186042"/>
                  </a:lnTo>
                  <a:lnTo>
                    <a:pt x="447728" y="205022"/>
                  </a:lnTo>
                  <a:lnTo>
                    <a:pt x="447701" y="197420"/>
                  </a:lnTo>
                  <a:lnTo>
                    <a:pt x="415751" y="178440"/>
                  </a:lnTo>
                  <a:close/>
                </a:path>
                <a:path w="534035" h="320675">
                  <a:moveTo>
                    <a:pt x="474370" y="179951"/>
                  </a:moveTo>
                  <a:lnTo>
                    <a:pt x="447728" y="197420"/>
                  </a:lnTo>
                  <a:lnTo>
                    <a:pt x="447728" y="205006"/>
                  </a:lnTo>
                  <a:lnTo>
                    <a:pt x="474370" y="187552"/>
                  </a:lnTo>
                  <a:lnTo>
                    <a:pt x="474370" y="179951"/>
                  </a:lnTo>
                  <a:close/>
                </a:path>
                <a:path w="534035" h="320675">
                  <a:moveTo>
                    <a:pt x="475143" y="214102"/>
                  </a:moveTo>
                  <a:lnTo>
                    <a:pt x="475143" y="221704"/>
                  </a:lnTo>
                  <a:lnTo>
                    <a:pt x="507120" y="240700"/>
                  </a:lnTo>
                  <a:lnTo>
                    <a:pt x="507120" y="233099"/>
                  </a:lnTo>
                  <a:lnTo>
                    <a:pt x="475143" y="214102"/>
                  </a:lnTo>
                  <a:close/>
                </a:path>
                <a:path w="534035" h="320675">
                  <a:moveTo>
                    <a:pt x="533762" y="215645"/>
                  </a:moveTo>
                  <a:lnTo>
                    <a:pt x="507120" y="233099"/>
                  </a:lnTo>
                  <a:lnTo>
                    <a:pt x="507120" y="240700"/>
                  </a:lnTo>
                  <a:lnTo>
                    <a:pt x="533762" y="223231"/>
                  </a:lnTo>
                  <a:lnTo>
                    <a:pt x="533762" y="215645"/>
                  </a:lnTo>
                  <a:close/>
                </a:path>
                <a:path w="534035" h="320675">
                  <a:moveTo>
                    <a:pt x="111179" y="53148"/>
                  </a:moveTo>
                  <a:close/>
                </a:path>
                <a:path w="534035" h="320675">
                  <a:moveTo>
                    <a:pt x="79202" y="26565"/>
                  </a:moveTo>
                  <a:lnTo>
                    <a:pt x="79202" y="34167"/>
                  </a:lnTo>
                  <a:lnTo>
                    <a:pt x="111152" y="53148"/>
                  </a:lnTo>
                  <a:lnTo>
                    <a:pt x="111152" y="45546"/>
                  </a:lnTo>
                  <a:lnTo>
                    <a:pt x="79202" y="26565"/>
                  </a:lnTo>
                  <a:close/>
                </a:path>
                <a:path w="534035" h="320675">
                  <a:moveTo>
                    <a:pt x="111179" y="53137"/>
                  </a:moveTo>
                  <a:close/>
                </a:path>
                <a:path w="534035" h="320675">
                  <a:moveTo>
                    <a:pt x="137821" y="28092"/>
                  </a:moveTo>
                  <a:lnTo>
                    <a:pt x="111163" y="45546"/>
                  </a:lnTo>
                  <a:lnTo>
                    <a:pt x="111179" y="53137"/>
                  </a:lnTo>
                  <a:lnTo>
                    <a:pt x="137821" y="35678"/>
                  </a:lnTo>
                  <a:lnTo>
                    <a:pt x="137821" y="28092"/>
                  </a:lnTo>
                  <a:close/>
                </a:path>
                <a:path w="534035" h="320675">
                  <a:moveTo>
                    <a:pt x="170572" y="88826"/>
                  </a:moveTo>
                  <a:close/>
                </a:path>
                <a:path w="534035" h="320675">
                  <a:moveTo>
                    <a:pt x="138595" y="62276"/>
                  </a:moveTo>
                  <a:lnTo>
                    <a:pt x="138595" y="69878"/>
                  </a:lnTo>
                  <a:lnTo>
                    <a:pt x="170518" y="88826"/>
                  </a:lnTo>
                  <a:lnTo>
                    <a:pt x="170518" y="81240"/>
                  </a:lnTo>
                  <a:lnTo>
                    <a:pt x="138595" y="62276"/>
                  </a:lnTo>
                  <a:close/>
                </a:path>
                <a:path w="534035" h="320675">
                  <a:moveTo>
                    <a:pt x="170572" y="88815"/>
                  </a:moveTo>
                  <a:close/>
                </a:path>
                <a:path w="534035" h="320675">
                  <a:moveTo>
                    <a:pt x="197214" y="63787"/>
                  </a:moveTo>
                  <a:lnTo>
                    <a:pt x="170556" y="81240"/>
                  </a:lnTo>
                  <a:lnTo>
                    <a:pt x="170572" y="88815"/>
                  </a:lnTo>
                  <a:lnTo>
                    <a:pt x="197214" y="71372"/>
                  </a:lnTo>
                  <a:lnTo>
                    <a:pt x="197214" y="63787"/>
                  </a:lnTo>
                  <a:close/>
                </a:path>
                <a:path w="534035" h="320675">
                  <a:moveTo>
                    <a:pt x="229965" y="124520"/>
                  </a:moveTo>
                  <a:close/>
                </a:path>
                <a:path w="534035" h="320675">
                  <a:moveTo>
                    <a:pt x="197972" y="97938"/>
                  </a:moveTo>
                  <a:lnTo>
                    <a:pt x="197988" y="105540"/>
                  </a:lnTo>
                  <a:lnTo>
                    <a:pt x="229938" y="124520"/>
                  </a:lnTo>
                  <a:lnTo>
                    <a:pt x="229956" y="116930"/>
                  </a:lnTo>
                  <a:lnTo>
                    <a:pt x="197972" y="97938"/>
                  </a:lnTo>
                  <a:close/>
                </a:path>
                <a:path w="534035" h="320675">
                  <a:moveTo>
                    <a:pt x="229965" y="124510"/>
                  </a:moveTo>
                  <a:close/>
                </a:path>
                <a:path w="534035" h="320675">
                  <a:moveTo>
                    <a:pt x="256607" y="99465"/>
                  </a:moveTo>
                  <a:lnTo>
                    <a:pt x="229956" y="116930"/>
                  </a:lnTo>
                  <a:lnTo>
                    <a:pt x="229965" y="124510"/>
                  </a:lnTo>
                  <a:lnTo>
                    <a:pt x="256607" y="107067"/>
                  </a:lnTo>
                  <a:lnTo>
                    <a:pt x="256607" y="99465"/>
                  </a:lnTo>
                  <a:close/>
                </a:path>
                <a:path w="534035" h="320675">
                  <a:moveTo>
                    <a:pt x="356342" y="293848"/>
                  </a:moveTo>
                  <a:lnTo>
                    <a:pt x="356342" y="301450"/>
                  </a:lnTo>
                  <a:lnTo>
                    <a:pt x="388319" y="320430"/>
                  </a:lnTo>
                  <a:lnTo>
                    <a:pt x="388319" y="312845"/>
                  </a:lnTo>
                  <a:lnTo>
                    <a:pt x="356342" y="293848"/>
                  </a:lnTo>
                  <a:close/>
                </a:path>
                <a:path w="534035" h="320675">
                  <a:moveTo>
                    <a:pt x="414977" y="295375"/>
                  </a:moveTo>
                  <a:lnTo>
                    <a:pt x="388319" y="312845"/>
                  </a:lnTo>
                  <a:lnTo>
                    <a:pt x="388319" y="320430"/>
                  </a:lnTo>
                  <a:lnTo>
                    <a:pt x="414977" y="302977"/>
                  </a:lnTo>
                  <a:lnTo>
                    <a:pt x="414977" y="295375"/>
                  </a:lnTo>
                  <a:close/>
                </a:path>
                <a:path w="534035" h="320675">
                  <a:moveTo>
                    <a:pt x="395942" y="267266"/>
                  </a:moveTo>
                  <a:lnTo>
                    <a:pt x="395942" y="274868"/>
                  </a:lnTo>
                  <a:lnTo>
                    <a:pt x="427919" y="293848"/>
                  </a:lnTo>
                  <a:lnTo>
                    <a:pt x="427919" y="286263"/>
                  </a:lnTo>
                  <a:lnTo>
                    <a:pt x="395942" y="267266"/>
                  </a:lnTo>
                  <a:close/>
                </a:path>
                <a:path w="534035" h="320675">
                  <a:moveTo>
                    <a:pt x="454577" y="268809"/>
                  </a:moveTo>
                  <a:lnTo>
                    <a:pt x="427919" y="286263"/>
                  </a:lnTo>
                  <a:lnTo>
                    <a:pt x="427919" y="293848"/>
                  </a:lnTo>
                  <a:lnTo>
                    <a:pt x="454577" y="276395"/>
                  </a:lnTo>
                  <a:lnTo>
                    <a:pt x="454577" y="268809"/>
                  </a:lnTo>
                  <a:close/>
                </a:path>
                <a:path w="534035" h="320675">
                  <a:moveTo>
                    <a:pt x="328942" y="284752"/>
                  </a:moveTo>
                  <a:close/>
                </a:path>
                <a:path w="534035" h="320675">
                  <a:moveTo>
                    <a:pt x="296949" y="258170"/>
                  </a:moveTo>
                  <a:lnTo>
                    <a:pt x="296949" y="265772"/>
                  </a:lnTo>
                  <a:lnTo>
                    <a:pt x="328915" y="284752"/>
                  </a:lnTo>
                  <a:lnTo>
                    <a:pt x="328915" y="277150"/>
                  </a:lnTo>
                  <a:lnTo>
                    <a:pt x="296949" y="258170"/>
                  </a:lnTo>
                  <a:close/>
                </a:path>
                <a:path w="534035" h="320675">
                  <a:moveTo>
                    <a:pt x="328942" y="284741"/>
                  </a:moveTo>
                  <a:close/>
                </a:path>
                <a:path w="534035" h="320675">
                  <a:moveTo>
                    <a:pt x="355584" y="259697"/>
                  </a:moveTo>
                  <a:lnTo>
                    <a:pt x="328926" y="277150"/>
                  </a:lnTo>
                  <a:lnTo>
                    <a:pt x="328942" y="284741"/>
                  </a:lnTo>
                  <a:lnTo>
                    <a:pt x="355584" y="267282"/>
                  </a:lnTo>
                  <a:lnTo>
                    <a:pt x="355584" y="259697"/>
                  </a:lnTo>
                  <a:close/>
                </a:path>
                <a:path w="534035" h="320675">
                  <a:moveTo>
                    <a:pt x="435543" y="240684"/>
                  </a:moveTo>
                  <a:lnTo>
                    <a:pt x="435543" y="248286"/>
                  </a:lnTo>
                  <a:lnTo>
                    <a:pt x="467520" y="267282"/>
                  </a:lnTo>
                  <a:lnTo>
                    <a:pt x="467520" y="259681"/>
                  </a:lnTo>
                  <a:lnTo>
                    <a:pt x="435543" y="240684"/>
                  </a:lnTo>
                  <a:close/>
                </a:path>
                <a:path w="534035" h="320675">
                  <a:moveTo>
                    <a:pt x="494178" y="242227"/>
                  </a:moveTo>
                  <a:lnTo>
                    <a:pt x="467520" y="259681"/>
                  </a:lnTo>
                  <a:lnTo>
                    <a:pt x="467520" y="267282"/>
                  </a:lnTo>
                  <a:lnTo>
                    <a:pt x="494178" y="249813"/>
                  </a:lnTo>
                  <a:lnTo>
                    <a:pt x="494178" y="242227"/>
                  </a:lnTo>
                  <a:close/>
                </a:path>
                <a:path w="534035" h="320675">
                  <a:moveTo>
                    <a:pt x="336549" y="231588"/>
                  </a:moveTo>
                  <a:lnTo>
                    <a:pt x="336549" y="239190"/>
                  </a:lnTo>
                  <a:lnTo>
                    <a:pt x="368526" y="258186"/>
                  </a:lnTo>
                  <a:lnTo>
                    <a:pt x="368499" y="250568"/>
                  </a:lnTo>
                  <a:lnTo>
                    <a:pt x="336549" y="231588"/>
                  </a:lnTo>
                  <a:close/>
                </a:path>
                <a:path w="534035" h="320675">
                  <a:moveTo>
                    <a:pt x="395185" y="233115"/>
                  </a:moveTo>
                  <a:lnTo>
                    <a:pt x="368526" y="250568"/>
                  </a:lnTo>
                  <a:lnTo>
                    <a:pt x="368526" y="258170"/>
                  </a:lnTo>
                  <a:lnTo>
                    <a:pt x="395185" y="240700"/>
                  </a:lnTo>
                  <a:lnTo>
                    <a:pt x="395185" y="233115"/>
                  </a:lnTo>
                  <a:close/>
                </a:path>
                <a:path w="534035" h="320675">
                  <a:moveTo>
                    <a:pt x="118787" y="151102"/>
                  </a:moveTo>
                  <a:lnTo>
                    <a:pt x="118787" y="158704"/>
                  </a:lnTo>
                  <a:lnTo>
                    <a:pt x="269533" y="249048"/>
                  </a:lnTo>
                  <a:lnTo>
                    <a:pt x="269541" y="241467"/>
                  </a:lnTo>
                  <a:lnTo>
                    <a:pt x="118787" y="151102"/>
                  </a:lnTo>
                  <a:close/>
                </a:path>
                <a:path w="534035" h="320675">
                  <a:moveTo>
                    <a:pt x="296191" y="224002"/>
                  </a:moveTo>
                  <a:lnTo>
                    <a:pt x="269541" y="241467"/>
                  </a:lnTo>
                  <a:lnTo>
                    <a:pt x="269549" y="249047"/>
                  </a:lnTo>
                  <a:lnTo>
                    <a:pt x="296191" y="231604"/>
                  </a:lnTo>
                  <a:lnTo>
                    <a:pt x="296191" y="224002"/>
                  </a:lnTo>
                  <a:close/>
                </a:path>
                <a:path w="534035" h="320675">
                  <a:moveTo>
                    <a:pt x="376150" y="205022"/>
                  </a:moveTo>
                  <a:lnTo>
                    <a:pt x="376150" y="212608"/>
                  </a:lnTo>
                  <a:lnTo>
                    <a:pt x="408127" y="231604"/>
                  </a:lnTo>
                  <a:lnTo>
                    <a:pt x="408073" y="223986"/>
                  </a:lnTo>
                  <a:lnTo>
                    <a:pt x="376150" y="205022"/>
                  </a:lnTo>
                  <a:close/>
                </a:path>
                <a:path w="534035" h="320675">
                  <a:moveTo>
                    <a:pt x="434785" y="206533"/>
                  </a:moveTo>
                  <a:lnTo>
                    <a:pt x="408127" y="223986"/>
                  </a:lnTo>
                  <a:lnTo>
                    <a:pt x="408127" y="231588"/>
                  </a:lnTo>
                  <a:lnTo>
                    <a:pt x="434785" y="214118"/>
                  </a:lnTo>
                  <a:lnTo>
                    <a:pt x="434785" y="206533"/>
                  </a:lnTo>
                  <a:close/>
                </a:path>
                <a:path w="534035" h="320675">
                  <a:moveTo>
                    <a:pt x="277157" y="195893"/>
                  </a:moveTo>
                  <a:lnTo>
                    <a:pt x="277157" y="203495"/>
                  </a:lnTo>
                  <a:lnTo>
                    <a:pt x="309134" y="222466"/>
                  </a:lnTo>
                  <a:lnTo>
                    <a:pt x="309141" y="214885"/>
                  </a:lnTo>
                  <a:lnTo>
                    <a:pt x="277157" y="195893"/>
                  </a:lnTo>
                  <a:close/>
                </a:path>
                <a:path w="534035" h="320675">
                  <a:moveTo>
                    <a:pt x="335792" y="197420"/>
                  </a:moveTo>
                  <a:lnTo>
                    <a:pt x="309141" y="214885"/>
                  </a:lnTo>
                  <a:lnTo>
                    <a:pt x="309150" y="222465"/>
                  </a:lnTo>
                  <a:lnTo>
                    <a:pt x="335792" y="205022"/>
                  </a:lnTo>
                  <a:lnTo>
                    <a:pt x="335792" y="197420"/>
                  </a:lnTo>
                  <a:close/>
                </a:path>
                <a:path w="534035" h="320675">
                  <a:moveTo>
                    <a:pt x="316757" y="169311"/>
                  </a:moveTo>
                  <a:lnTo>
                    <a:pt x="316757" y="176913"/>
                  </a:lnTo>
                  <a:lnTo>
                    <a:pt x="348734" y="195909"/>
                  </a:lnTo>
                  <a:lnTo>
                    <a:pt x="348734" y="188308"/>
                  </a:lnTo>
                  <a:lnTo>
                    <a:pt x="316757" y="169311"/>
                  </a:lnTo>
                  <a:close/>
                </a:path>
                <a:path w="534035" h="320675">
                  <a:moveTo>
                    <a:pt x="375392" y="170838"/>
                  </a:moveTo>
                  <a:lnTo>
                    <a:pt x="348734" y="188308"/>
                  </a:lnTo>
                  <a:lnTo>
                    <a:pt x="348734" y="195893"/>
                  </a:lnTo>
                  <a:lnTo>
                    <a:pt x="375392" y="178440"/>
                  </a:lnTo>
                  <a:lnTo>
                    <a:pt x="375392" y="170838"/>
                  </a:lnTo>
                  <a:close/>
                </a:path>
                <a:path w="534035" h="320675">
                  <a:moveTo>
                    <a:pt x="217764" y="160215"/>
                  </a:moveTo>
                  <a:lnTo>
                    <a:pt x="217780" y="167817"/>
                  </a:lnTo>
                  <a:lnTo>
                    <a:pt x="249741" y="186787"/>
                  </a:lnTo>
                  <a:lnTo>
                    <a:pt x="249730" y="179195"/>
                  </a:lnTo>
                  <a:lnTo>
                    <a:pt x="217764" y="160215"/>
                  </a:lnTo>
                  <a:close/>
                </a:path>
                <a:path w="534035" h="320675">
                  <a:moveTo>
                    <a:pt x="276399" y="161742"/>
                  </a:moveTo>
                  <a:lnTo>
                    <a:pt x="249741" y="179195"/>
                  </a:lnTo>
                  <a:lnTo>
                    <a:pt x="249757" y="186786"/>
                  </a:lnTo>
                  <a:lnTo>
                    <a:pt x="276399" y="169327"/>
                  </a:lnTo>
                  <a:lnTo>
                    <a:pt x="276399" y="161742"/>
                  </a:lnTo>
                  <a:close/>
                </a:path>
                <a:path w="534035" h="320675">
                  <a:moveTo>
                    <a:pt x="257364" y="133633"/>
                  </a:moveTo>
                  <a:lnTo>
                    <a:pt x="257381" y="141235"/>
                  </a:lnTo>
                  <a:lnTo>
                    <a:pt x="289341" y="160205"/>
                  </a:lnTo>
                  <a:lnTo>
                    <a:pt x="289331" y="152613"/>
                  </a:lnTo>
                  <a:lnTo>
                    <a:pt x="257364" y="133633"/>
                  </a:lnTo>
                  <a:close/>
                </a:path>
                <a:path w="534035" h="320675">
                  <a:moveTo>
                    <a:pt x="316000" y="135160"/>
                  </a:moveTo>
                  <a:lnTo>
                    <a:pt x="289341" y="152613"/>
                  </a:lnTo>
                  <a:lnTo>
                    <a:pt x="289358" y="160204"/>
                  </a:lnTo>
                  <a:lnTo>
                    <a:pt x="316000" y="142745"/>
                  </a:lnTo>
                  <a:lnTo>
                    <a:pt x="316000" y="135160"/>
                  </a:lnTo>
                  <a:close/>
                </a:path>
                <a:path w="534035" h="320675">
                  <a:moveTo>
                    <a:pt x="190364" y="151102"/>
                  </a:moveTo>
                  <a:close/>
                </a:path>
                <a:path w="534035" h="320675">
                  <a:moveTo>
                    <a:pt x="158387" y="124520"/>
                  </a:moveTo>
                  <a:lnTo>
                    <a:pt x="158387" y="132122"/>
                  </a:lnTo>
                  <a:lnTo>
                    <a:pt x="190337" y="151102"/>
                  </a:lnTo>
                  <a:lnTo>
                    <a:pt x="190337" y="143501"/>
                  </a:lnTo>
                  <a:lnTo>
                    <a:pt x="158387" y="124520"/>
                  </a:lnTo>
                  <a:close/>
                </a:path>
                <a:path w="534035" h="320675">
                  <a:moveTo>
                    <a:pt x="190364" y="151092"/>
                  </a:moveTo>
                  <a:close/>
                </a:path>
                <a:path w="534035" h="320675">
                  <a:moveTo>
                    <a:pt x="217006" y="126047"/>
                  </a:moveTo>
                  <a:lnTo>
                    <a:pt x="190348" y="143501"/>
                  </a:lnTo>
                  <a:lnTo>
                    <a:pt x="190364" y="151092"/>
                  </a:lnTo>
                  <a:lnTo>
                    <a:pt x="217006" y="133633"/>
                  </a:lnTo>
                  <a:lnTo>
                    <a:pt x="217006" y="126047"/>
                  </a:lnTo>
                  <a:close/>
                </a:path>
                <a:path w="534035" h="320675">
                  <a:moveTo>
                    <a:pt x="71579" y="79730"/>
                  </a:moveTo>
                  <a:close/>
                </a:path>
                <a:path w="534035" h="320675">
                  <a:moveTo>
                    <a:pt x="39598" y="53148"/>
                  </a:moveTo>
                  <a:lnTo>
                    <a:pt x="39603" y="60749"/>
                  </a:lnTo>
                  <a:lnTo>
                    <a:pt x="71552" y="79730"/>
                  </a:lnTo>
                  <a:lnTo>
                    <a:pt x="71552" y="72128"/>
                  </a:lnTo>
                  <a:lnTo>
                    <a:pt x="39598" y="53148"/>
                  </a:lnTo>
                  <a:close/>
                </a:path>
                <a:path w="534035" h="320675">
                  <a:moveTo>
                    <a:pt x="71579" y="79719"/>
                  </a:moveTo>
                  <a:close/>
                </a:path>
                <a:path w="534035" h="320675">
                  <a:moveTo>
                    <a:pt x="98221" y="54674"/>
                  </a:moveTo>
                  <a:lnTo>
                    <a:pt x="71563" y="72128"/>
                  </a:lnTo>
                  <a:lnTo>
                    <a:pt x="71579" y="79719"/>
                  </a:lnTo>
                  <a:lnTo>
                    <a:pt x="98221" y="62260"/>
                  </a:lnTo>
                  <a:lnTo>
                    <a:pt x="98221" y="54674"/>
                  </a:lnTo>
                  <a:close/>
                </a:path>
                <a:path w="534035" h="320675">
                  <a:moveTo>
                    <a:pt x="130971" y="115408"/>
                  </a:moveTo>
                  <a:close/>
                </a:path>
                <a:path w="534035" h="320675">
                  <a:moveTo>
                    <a:pt x="98994" y="88858"/>
                  </a:moveTo>
                  <a:lnTo>
                    <a:pt x="98994" y="96444"/>
                  </a:lnTo>
                  <a:lnTo>
                    <a:pt x="130917" y="115408"/>
                  </a:lnTo>
                  <a:lnTo>
                    <a:pt x="130944" y="107822"/>
                  </a:lnTo>
                  <a:lnTo>
                    <a:pt x="98994" y="88858"/>
                  </a:lnTo>
                  <a:close/>
                </a:path>
                <a:path w="534035" h="320675">
                  <a:moveTo>
                    <a:pt x="130971" y="115397"/>
                  </a:moveTo>
                  <a:close/>
                </a:path>
                <a:path w="534035" h="320675">
                  <a:moveTo>
                    <a:pt x="157614" y="90353"/>
                  </a:moveTo>
                  <a:lnTo>
                    <a:pt x="130955" y="107822"/>
                  </a:lnTo>
                  <a:lnTo>
                    <a:pt x="130971" y="115397"/>
                  </a:lnTo>
                  <a:lnTo>
                    <a:pt x="157614" y="97954"/>
                  </a:lnTo>
                  <a:lnTo>
                    <a:pt x="157614" y="90353"/>
                  </a:lnTo>
                  <a:close/>
                </a:path>
                <a:path w="534035" h="320675">
                  <a:moveTo>
                    <a:pt x="0" y="79730"/>
                  </a:moveTo>
                  <a:lnTo>
                    <a:pt x="4" y="87331"/>
                  </a:lnTo>
                  <a:lnTo>
                    <a:pt x="31967" y="106302"/>
                  </a:lnTo>
                  <a:lnTo>
                    <a:pt x="31954" y="98710"/>
                  </a:lnTo>
                  <a:lnTo>
                    <a:pt x="0" y="79730"/>
                  </a:lnTo>
                  <a:close/>
                </a:path>
                <a:path w="534035" h="320675">
                  <a:moveTo>
                    <a:pt x="58619" y="81256"/>
                  </a:moveTo>
                  <a:lnTo>
                    <a:pt x="31967" y="98710"/>
                  </a:lnTo>
                  <a:lnTo>
                    <a:pt x="31983" y="106301"/>
                  </a:lnTo>
                  <a:lnTo>
                    <a:pt x="58617" y="88842"/>
                  </a:lnTo>
                  <a:lnTo>
                    <a:pt x="58619" y="81256"/>
                  </a:lnTo>
                  <a:close/>
                </a:path>
                <a:path w="534035" h="320675">
                  <a:moveTo>
                    <a:pt x="91371" y="141990"/>
                  </a:moveTo>
                  <a:close/>
                </a:path>
                <a:path w="534035" h="320675">
                  <a:moveTo>
                    <a:pt x="59391" y="115424"/>
                  </a:moveTo>
                  <a:lnTo>
                    <a:pt x="59394" y="123026"/>
                  </a:lnTo>
                  <a:lnTo>
                    <a:pt x="91317" y="141990"/>
                  </a:lnTo>
                  <a:lnTo>
                    <a:pt x="91344" y="134404"/>
                  </a:lnTo>
                  <a:lnTo>
                    <a:pt x="59391" y="115424"/>
                  </a:lnTo>
                  <a:close/>
                </a:path>
                <a:path w="534035" h="320675">
                  <a:moveTo>
                    <a:pt x="91371" y="141979"/>
                  </a:moveTo>
                  <a:close/>
                </a:path>
                <a:path w="534035" h="320675">
                  <a:moveTo>
                    <a:pt x="118013" y="116935"/>
                  </a:moveTo>
                  <a:lnTo>
                    <a:pt x="91355" y="134404"/>
                  </a:lnTo>
                  <a:lnTo>
                    <a:pt x="91371" y="141979"/>
                  </a:lnTo>
                  <a:lnTo>
                    <a:pt x="118013" y="124537"/>
                  </a:lnTo>
                  <a:lnTo>
                    <a:pt x="118013" y="116935"/>
                  </a:lnTo>
                  <a:close/>
                </a:path>
              </a:pathLst>
            </a:custGeom>
            <a:solidFill>
              <a:srgbClr val="959595"/>
            </a:solidFill>
          </p:spPr>
          <p:txBody>
            <a:bodyPr wrap="square" lIns="0" tIns="0" rIns="0" bIns="0" rtlCol="0"/>
            <a:lstStyle/>
            <a:p>
              <a:endParaRPr/>
            </a:p>
          </p:txBody>
        </p:sp>
        <p:sp>
          <p:nvSpPr>
            <p:cNvPr id="28" name="object 28"/>
            <p:cNvSpPr/>
            <p:nvPr/>
          </p:nvSpPr>
          <p:spPr>
            <a:xfrm>
              <a:off x="3468200" y="4637010"/>
              <a:ext cx="50800" cy="124460"/>
            </a:xfrm>
            <a:custGeom>
              <a:avLst/>
              <a:gdLst/>
              <a:ahLst/>
              <a:cxnLst/>
              <a:rect l="l" t="t" r="r" b="b"/>
              <a:pathLst>
                <a:path w="50800" h="124460">
                  <a:moveTo>
                    <a:pt x="50608" y="0"/>
                  </a:moveTo>
                  <a:lnTo>
                    <a:pt x="27560" y="14496"/>
                  </a:lnTo>
                  <a:lnTo>
                    <a:pt x="27560" y="109285"/>
                  </a:lnTo>
                  <a:lnTo>
                    <a:pt x="50608" y="94788"/>
                  </a:lnTo>
                  <a:lnTo>
                    <a:pt x="50608" y="0"/>
                  </a:lnTo>
                  <a:close/>
                </a:path>
                <a:path w="50800" h="124460">
                  <a:moveTo>
                    <a:pt x="12781" y="21905"/>
                  </a:moveTo>
                  <a:lnTo>
                    <a:pt x="0" y="29330"/>
                  </a:lnTo>
                  <a:lnTo>
                    <a:pt x="0" y="124119"/>
                  </a:lnTo>
                  <a:lnTo>
                    <a:pt x="12781" y="116694"/>
                  </a:lnTo>
                  <a:lnTo>
                    <a:pt x="12781" y="21905"/>
                  </a:lnTo>
                  <a:close/>
                </a:path>
              </a:pathLst>
            </a:custGeom>
            <a:solidFill>
              <a:srgbClr val="808080"/>
            </a:solidFill>
          </p:spPr>
          <p:txBody>
            <a:bodyPr wrap="square" lIns="0" tIns="0" rIns="0" bIns="0" rtlCol="0"/>
            <a:lstStyle/>
            <a:p>
              <a:endParaRPr/>
            </a:p>
          </p:txBody>
        </p:sp>
        <p:sp>
          <p:nvSpPr>
            <p:cNvPr id="29" name="object 29"/>
            <p:cNvSpPr/>
            <p:nvPr/>
          </p:nvSpPr>
          <p:spPr>
            <a:xfrm>
              <a:off x="3495762" y="4637011"/>
              <a:ext cx="23495" cy="109855"/>
            </a:xfrm>
            <a:custGeom>
              <a:avLst/>
              <a:gdLst/>
              <a:ahLst/>
              <a:cxnLst/>
              <a:rect l="l" t="t" r="r" b="b"/>
              <a:pathLst>
                <a:path w="23494" h="109854">
                  <a:moveTo>
                    <a:pt x="0" y="14496"/>
                  </a:moveTo>
                  <a:lnTo>
                    <a:pt x="23047" y="0"/>
                  </a:lnTo>
                  <a:lnTo>
                    <a:pt x="23047" y="94788"/>
                  </a:lnTo>
                  <a:lnTo>
                    <a:pt x="0" y="109285"/>
                  </a:lnTo>
                  <a:lnTo>
                    <a:pt x="0" y="14496"/>
                  </a:lnTo>
                  <a:close/>
                </a:path>
              </a:pathLst>
            </a:custGeom>
            <a:ln w="5801">
              <a:solidFill>
                <a:srgbClr val="808080"/>
              </a:solidFill>
            </a:ln>
          </p:spPr>
          <p:txBody>
            <a:bodyPr wrap="square" lIns="0" tIns="0" rIns="0" bIns="0" rtlCol="0"/>
            <a:lstStyle/>
            <a:p>
              <a:endParaRPr/>
            </a:p>
          </p:txBody>
        </p:sp>
        <p:sp>
          <p:nvSpPr>
            <p:cNvPr id="30" name="object 30"/>
            <p:cNvSpPr/>
            <p:nvPr/>
          </p:nvSpPr>
          <p:spPr>
            <a:xfrm>
              <a:off x="3468201" y="4658916"/>
              <a:ext cx="13335" cy="102235"/>
            </a:xfrm>
            <a:custGeom>
              <a:avLst/>
              <a:gdLst/>
              <a:ahLst/>
              <a:cxnLst/>
              <a:rect l="l" t="t" r="r" b="b"/>
              <a:pathLst>
                <a:path w="13334" h="102235">
                  <a:moveTo>
                    <a:pt x="0" y="7424"/>
                  </a:moveTo>
                  <a:lnTo>
                    <a:pt x="12781" y="0"/>
                  </a:lnTo>
                  <a:lnTo>
                    <a:pt x="12781" y="94788"/>
                  </a:lnTo>
                  <a:lnTo>
                    <a:pt x="0" y="102213"/>
                  </a:lnTo>
                  <a:lnTo>
                    <a:pt x="0" y="7424"/>
                  </a:lnTo>
                  <a:close/>
                </a:path>
              </a:pathLst>
            </a:custGeom>
            <a:ln w="5802">
              <a:solidFill>
                <a:srgbClr val="808080"/>
              </a:solidFill>
            </a:ln>
          </p:spPr>
          <p:txBody>
            <a:bodyPr wrap="square" lIns="0" tIns="0" rIns="0" bIns="0" rtlCol="0"/>
            <a:lstStyle/>
            <a:p>
              <a:endParaRPr/>
            </a:p>
          </p:txBody>
        </p:sp>
        <p:sp>
          <p:nvSpPr>
            <p:cNvPr id="31" name="object 31"/>
            <p:cNvSpPr/>
            <p:nvPr/>
          </p:nvSpPr>
          <p:spPr>
            <a:xfrm>
              <a:off x="2728765" y="4121024"/>
              <a:ext cx="460201" cy="871791"/>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2826711" y="4121023"/>
              <a:ext cx="362585" cy="623570"/>
            </a:xfrm>
            <a:custGeom>
              <a:avLst/>
              <a:gdLst/>
              <a:ahLst/>
              <a:cxnLst/>
              <a:rect l="l" t="t" r="r" b="b"/>
              <a:pathLst>
                <a:path w="362584" h="623570">
                  <a:moveTo>
                    <a:pt x="362255" y="623231"/>
                  </a:moveTo>
                  <a:lnTo>
                    <a:pt x="311760" y="608191"/>
                  </a:lnTo>
                  <a:lnTo>
                    <a:pt x="262476" y="590005"/>
                  </a:lnTo>
                  <a:lnTo>
                    <a:pt x="214541" y="568749"/>
                  </a:lnTo>
                  <a:lnTo>
                    <a:pt x="168096" y="544503"/>
                  </a:lnTo>
                  <a:lnTo>
                    <a:pt x="123280" y="517346"/>
                  </a:lnTo>
                  <a:lnTo>
                    <a:pt x="80233" y="487355"/>
                  </a:lnTo>
                  <a:lnTo>
                    <a:pt x="39093" y="454610"/>
                  </a:lnTo>
                  <a:lnTo>
                    <a:pt x="0" y="419189"/>
                  </a:lnTo>
                  <a:lnTo>
                    <a:pt x="0" y="0"/>
                  </a:lnTo>
                  <a:lnTo>
                    <a:pt x="40167" y="34174"/>
                  </a:lnTo>
                  <a:lnTo>
                    <a:pt x="81985" y="66113"/>
                  </a:lnTo>
                  <a:lnTo>
                    <a:pt x="125358" y="95760"/>
                  </a:lnTo>
                  <a:lnTo>
                    <a:pt x="170194" y="123062"/>
                  </a:lnTo>
                  <a:lnTo>
                    <a:pt x="216396" y="147964"/>
                  </a:lnTo>
                  <a:lnTo>
                    <a:pt x="263870" y="170411"/>
                  </a:lnTo>
                  <a:lnTo>
                    <a:pt x="312521" y="190348"/>
                  </a:lnTo>
                  <a:lnTo>
                    <a:pt x="362255" y="207722"/>
                  </a:lnTo>
                  <a:lnTo>
                    <a:pt x="362255" y="623231"/>
                  </a:lnTo>
                  <a:close/>
                </a:path>
              </a:pathLst>
            </a:custGeom>
            <a:ln w="11596">
              <a:solidFill>
                <a:srgbClr val="000000"/>
              </a:solidFill>
            </a:ln>
          </p:spPr>
          <p:txBody>
            <a:bodyPr wrap="square" lIns="0" tIns="0" rIns="0" bIns="0" rtlCol="0"/>
            <a:lstStyle/>
            <a:p>
              <a:endParaRPr/>
            </a:p>
          </p:txBody>
        </p:sp>
        <p:sp>
          <p:nvSpPr>
            <p:cNvPr id="33" name="object 33"/>
            <p:cNvSpPr/>
            <p:nvPr/>
          </p:nvSpPr>
          <p:spPr>
            <a:xfrm>
              <a:off x="2728765" y="4566184"/>
              <a:ext cx="431165" cy="426720"/>
            </a:xfrm>
            <a:custGeom>
              <a:avLst/>
              <a:gdLst/>
              <a:ahLst/>
              <a:cxnLst/>
              <a:rect l="l" t="t" r="r" b="b"/>
              <a:pathLst>
                <a:path w="431165" h="426720">
                  <a:moveTo>
                    <a:pt x="0" y="178070"/>
                  </a:moveTo>
                  <a:lnTo>
                    <a:pt x="36903" y="212513"/>
                  </a:lnTo>
                  <a:lnTo>
                    <a:pt x="75397" y="244954"/>
                  </a:lnTo>
                  <a:lnTo>
                    <a:pt x="115399" y="275345"/>
                  </a:lnTo>
                  <a:lnTo>
                    <a:pt x="156825" y="303638"/>
                  </a:lnTo>
                  <a:lnTo>
                    <a:pt x="199592" y="329784"/>
                  </a:lnTo>
                  <a:lnTo>
                    <a:pt x="243616" y="353735"/>
                  </a:lnTo>
                  <a:lnTo>
                    <a:pt x="288815" y="375444"/>
                  </a:lnTo>
                  <a:lnTo>
                    <a:pt x="335105" y="394861"/>
                  </a:lnTo>
                  <a:lnTo>
                    <a:pt x="382403" y="411939"/>
                  </a:lnTo>
                  <a:lnTo>
                    <a:pt x="430625" y="426630"/>
                  </a:lnTo>
                  <a:lnTo>
                    <a:pt x="430625" y="248302"/>
                  </a:lnTo>
                  <a:lnTo>
                    <a:pt x="382440" y="233568"/>
                  </a:lnTo>
                  <a:lnTo>
                    <a:pt x="335173" y="216463"/>
                  </a:lnTo>
                  <a:lnTo>
                    <a:pt x="288909" y="197036"/>
                  </a:lnTo>
                  <a:lnTo>
                    <a:pt x="243728" y="175334"/>
                  </a:lnTo>
                  <a:lnTo>
                    <a:pt x="199713" y="151404"/>
                  </a:lnTo>
                  <a:lnTo>
                    <a:pt x="156946" y="125294"/>
                  </a:lnTo>
                  <a:lnTo>
                    <a:pt x="115509" y="97051"/>
                  </a:lnTo>
                  <a:lnTo>
                    <a:pt x="75484" y="66722"/>
                  </a:lnTo>
                  <a:lnTo>
                    <a:pt x="36954" y="34356"/>
                  </a:lnTo>
                  <a:lnTo>
                    <a:pt x="0" y="0"/>
                  </a:lnTo>
                  <a:lnTo>
                    <a:pt x="0" y="178070"/>
                  </a:lnTo>
                  <a:close/>
                </a:path>
              </a:pathLst>
            </a:custGeom>
            <a:ln w="11587">
              <a:solidFill>
                <a:srgbClr val="000000"/>
              </a:solidFill>
            </a:ln>
          </p:spPr>
          <p:txBody>
            <a:bodyPr wrap="square" lIns="0" tIns="0" rIns="0" bIns="0" rtlCol="0"/>
            <a:lstStyle/>
            <a:p>
              <a:endParaRPr/>
            </a:p>
          </p:txBody>
        </p:sp>
        <p:sp>
          <p:nvSpPr>
            <p:cNvPr id="34" name="object 34"/>
            <p:cNvSpPr/>
            <p:nvPr/>
          </p:nvSpPr>
          <p:spPr>
            <a:xfrm>
              <a:off x="2754384" y="4634577"/>
              <a:ext cx="107692" cy="167396"/>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3107637" y="4163451"/>
              <a:ext cx="170180" cy="99060"/>
            </a:xfrm>
            <a:custGeom>
              <a:avLst/>
              <a:gdLst/>
              <a:ahLst/>
              <a:cxnLst/>
              <a:rect l="l" t="t" r="r" b="b"/>
              <a:pathLst>
                <a:path w="170180" h="99060">
                  <a:moveTo>
                    <a:pt x="0" y="0"/>
                  </a:moveTo>
                  <a:lnTo>
                    <a:pt x="170039" y="98517"/>
                  </a:lnTo>
                </a:path>
              </a:pathLst>
            </a:custGeom>
            <a:ln w="11579">
              <a:solidFill>
                <a:srgbClr val="000000"/>
              </a:solidFill>
            </a:ln>
          </p:spPr>
          <p:txBody>
            <a:bodyPr wrap="square" lIns="0" tIns="0" rIns="0" bIns="0" rtlCol="0"/>
            <a:lstStyle/>
            <a:p>
              <a:endParaRPr/>
            </a:p>
          </p:txBody>
        </p:sp>
        <p:sp>
          <p:nvSpPr>
            <p:cNvPr id="36" name="object 36"/>
            <p:cNvSpPr/>
            <p:nvPr/>
          </p:nvSpPr>
          <p:spPr>
            <a:xfrm>
              <a:off x="3129814" y="4157280"/>
              <a:ext cx="170180" cy="99060"/>
            </a:xfrm>
            <a:custGeom>
              <a:avLst/>
              <a:gdLst/>
              <a:ahLst/>
              <a:cxnLst/>
              <a:rect l="l" t="t" r="r" b="b"/>
              <a:pathLst>
                <a:path w="170180" h="99060">
                  <a:moveTo>
                    <a:pt x="0" y="0"/>
                  </a:moveTo>
                  <a:lnTo>
                    <a:pt x="170039" y="98533"/>
                  </a:lnTo>
                </a:path>
              </a:pathLst>
            </a:custGeom>
            <a:ln w="11579">
              <a:solidFill>
                <a:srgbClr val="000000"/>
              </a:solidFill>
            </a:ln>
          </p:spPr>
          <p:txBody>
            <a:bodyPr wrap="square" lIns="0" tIns="0" rIns="0" bIns="0" rtlCol="0"/>
            <a:lstStyle/>
            <a:p>
              <a:endParaRPr/>
            </a:p>
          </p:txBody>
        </p:sp>
        <p:sp>
          <p:nvSpPr>
            <p:cNvPr id="37" name="object 37"/>
            <p:cNvSpPr/>
            <p:nvPr/>
          </p:nvSpPr>
          <p:spPr>
            <a:xfrm>
              <a:off x="3151992" y="4151125"/>
              <a:ext cx="170180" cy="99060"/>
            </a:xfrm>
            <a:custGeom>
              <a:avLst/>
              <a:gdLst/>
              <a:ahLst/>
              <a:cxnLst/>
              <a:rect l="l" t="t" r="r" b="b"/>
              <a:pathLst>
                <a:path w="170180" h="99060">
                  <a:moveTo>
                    <a:pt x="0" y="0"/>
                  </a:moveTo>
                  <a:lnTo>
                    <a:pt x="170039" y="98533"/>
                  </a:lnTo>
                </a:path>
              </a:pathLst>
            </a:custGeom>
            <a:ln w="11579">
              <a:solidFill>
                <a:srgbClr val="000000"/>
              </a:solidFill>
            </a:ln>
          </p:spPr>
          <p:txBody>
            <a:bodyPr wrap="square" lIns="0" tIns="0" rIns="0" bIns="0" rtlCol="0"/>
            <a:lstStyle/>
            <a:p>
              <a:endParaRPr/>
            </a:p>
          </p:txBody>
        </p:sp>
        <p:sp>
          <p:nvSpPr>
            <p:cNvPr id="38" name="object 38"/>
            <p:cNvSpPr/>
            <p:nvPr/>
          </p:nvSpPr>
          <p:spPr>
            <a:xfrm>
              <a:off x="3174169" y="4144969"/>
              <a:ext cx="170180" cy="99060"/>
            </a:xfrm>
            <a:custGeom>
              <a:avLst/>
              <a:gdLst/>
              <a:ahLst/>
              <a:cxnLst/>
              <a:rect l="l" t="t" r="r" b="b"/>
              <a:pathLst>
                <a:path w="170180" h="99060">
                  <a:moveTo>
                    <a:pt x="0" y="0"/>
                  </a:moveTo>
                  <a:lnTo>
                    <a:pt x="170039" y="98517"/>
                  </a:lnTo>
                </a:path>
              </a:pathLst>
            </a:custGeom>
            <a:ln w="11579">
              <a:solidFill>
                <a:srgbClr val="000000"/>
              </a:solidFill>
            </a:ln>
          </p:spPr>
          <p:txBody>
            <a:bodyPr wrap="square" lIns="0" tIns="0" rIns="0" bIns="0" rtlCol="0"/>
            <a:lstStyle/>
            <a:p>
              <a:endParaRPr/>
            </a:p>
          </p:txBody>
        </p:sp>
        <p:sp>
          <p:nvSpPr>
            <p:cNvPr id="39" name="object 39"/>
            <p:cNvSpPr/>
            <p:nvPr/>
          </p:nvSpPr>
          <p:spPr>
            <a:xfrm>
              <a:off x="2871081" y="4213739"/>
              <a:ext cx="262890" cy="455930"/>
            </a:xfrm>
            <a:custGeom>
              <a:avLst/>
              <a:gdLst/>
              <a:ahLst/>
              <a:cxnLst/>
              <a:rect l="l" t="t" r="r" b="b"/>
              <a:pathLst>
                <a:path w="262890" h="455929">
                  <a:moveTo>
                    <a:pt x="0" y="0"/>
                  </a:moveTo>
                  <a:lnTo>
                    <a:pt x="0" y="300502"/>
                  </a:lnTo>
                  <a:lnTo>
                    <a:pt x="39638" y="332882"/>
                  </a:lnTo>
                  <a:lnTo>
                    <a:pt x="81077" y="362748"/>
                  </a:lnTo>
                  <a:lnTo>
                    <a:pt x="124196" y="390029"/>
                  </a:lnTo>
                  <a:lnTo>
                    <a:pt x="168877" y="414655"/>
                  </a:lnTo>
                  <a:lnTo>
                    <a:pt x="214998" y="436554"/>
                  </a:lnTo>
                  <a:lnTo>
                    <a:pt x="262440" y="455655"/>
                  </a:lnTo>
                </a:path>
              </a:pathLst>
            </a:custGeom>
            <a:ln w="11596">
              <a:solidFill>
                <a:srgbClr val="FFFFFF"/>
              </a:solidFill>
            </a:ln>
          </p:spPr>
          <p:txBody>
            <a:bodyPr wrap="square" lIns="0" tIns="0" rIns="0" bIns="0" rtlCol="0"/>
            <a:lstStyle/>
            <a:p>
              <a:endParaRPr/>
            </a:p>
          </p:txBody>
        </p:sp>
        <p:sp>
          <p:nvSpPr>
            <p:cNvPr id="40" name="object 40"/>
            <p:cNvSpPr/>
            <p:nvPr/>
          </p:nvSpPr>
          <p:spPr>
            <a:xfrm>
              <a:off x="2728765" y="4080202"/>
              <a:ext cx="833755" cy="913130"/>
            </a:xfrm>
            <a:custGeom>
              <a:avLst/>
              <a:gdLst/>
              <a:ahLst/>
              <a:cxnLst/>
              <a:rect l="l" t="t" r="r" b="b"/>
              <a:pathLst>
                <a:path w="833755" h="913129">
                  <a:moveTo>
                    <a:pt x="430625" y="912612"/>
                  </a:moveTo>
                  <a:lnTo>
                    <a:pt x="833529" y="678886"/>
                  </a:lnTo>
                  <a:lnTo>
                    <a:pt x="833529" y="500815"/>
                  </a:lnTo>
                  <a:lnTo>
                    <a:pt x="700464" y="422901"/>
                  </a:lnTo>
                  <a:lnTo>
                    <a:pt x="700464" y="178054"/>
                  </a:lnTo>
                  <a:lnTo>
                    <a:pt x="419537" y="14785"/>
                  </a:lnTo>
                  <a:lnTo>
                    <a:pt x="290162" y="51910"/>
                  </a:lnTo>
                  <a:lnTo>
                    <a:pt x="201451" y="0"/>
                  </a:lnTo>
                  <a:lnTo>
                    <a:pt x="97945" y="40821"/>
                  </a:lnTo>
                  <a:lnTo>
                    <a:pt x="97945" y="430326"/>
                  </a:lnTo>
                  <a:lnTo>
                    <a:pt x="0" y="485982"/>
                  </a:lnTo>
                  <a:lnTo>
                    <a:pt x="0" y="664052"/>
                  </a:lnTo>
                  <a:lnTo>
                    <a:pt x="37017" y="698332"/>
                  </a:lnTo>
                  <a:lnTo>
                    <a:pt x="75592" y="730641"/>
                  </a:lnTo>
                  <a:lnTo>
                    <a:pt x="115646" y="760934"/>
                  </a:lnTo>
                  <a:lnTo>
                    <a:pt x="157097" y="789164"/>
                  </a:lnTo>
                  <a:lnTo>
                    <a:pt x="199864" y="815284"/>
                  </a:lnTo>
                  <a:lnTo>
                    <a:pt x="243867" y="839248"/>
                  </a:lnTo>
                  <a:lnTo>
                    <a:pt x="289025" y="861009"/>
                  </a:lnTo>
                  <a:lnTo>
                    <a:pt x="335258" y="880521"/>
                  </a:lnTo>
                  <a:lnTo>
                    <a:pt x="382485" y="897737"/>
                  </a:lnTo>
                  <a:lnTo>
                    <a:pt x="430625" y="912612"/>
                  </a:lnTo>
                  <a:close/>
                </a:path>
              </a:pathLst>
            </a:custGeom>
            <a:ln w="24144">
              <a:solidFill>
                <a:srgbClr val="000000"/>
              </a:solidFill>
            </a:ln>
          </p:spPr>
          <p:txBody>
            <a:bodyPr wrap="square" lIns="0" tIns="0" rIns="0" bIns="0" rtlCol="0"/>
            <a:lstStyle/>
            <a:p>
              <a:endParaRPr/>
            </a:p>
          </p:txBody>
        </p:sp>
        <p:sp>
          <p:nvSpPr>
            <p:cNvPr id="41" name="object 41"/>
            <p:cNvSpPr/>
            <p:nvPr/>
          </p:nvSpPr>
          <p:spPr>
            <a:xfrm>
              <a:off x="2420115" y="4777636"/>
              <a:ext cx="640080" cy="441959"/>
            </a:xfrm>
            <a:custGeom>
              <a:avLst/>
              <a:gdLst/>
              <a:ahLst/>
              <a:cxnLst/>
              <a:rect l="l" t="t" r="r" b="b"/>
              <a:pathLst>
                <a:path w="640080" h="441960">
                  <a:moveTo>
                    <a:pt x="0" y="137265"/>
                  </a:moveTo>
                  <a:lnTo>
                    <a:pt x="195907" y="0"/>
                  </a:lnTo>
                  <a:lnTo>
                    <a:pt x="639475" y="255984"/>
                  </a:lnTo>
                  <a:lnTo>
                    <a:pt x="639475" y="322761"/>
                  </a:lnTo>
                  <a:lnTo>
                    <a:pt x="436170" y="441464"/>
                  </a:lnTo>
                  <a:lnTo>
                    <a:pt x="0" y="189208"/>
                  </a:lnTo>
                  <a:lnTo>
                    <a:pt x="0" y="137265"/>
                  </a:lnTo>
                  <a:close/>
                </a:path>
              </a:pathLst>
            </a:custGeom>
            <a:ln w="24129">
              <a:solidFill>
                <a:srgbClr val="000000"/>
              </a:solidFill>
            </a:ln>
          </p:spPr>
          <p:txBody>
            <a:bodyPr wrap="square" lIns="0" tIns="0" rIns="0" bIns="0" rtlCol="0"/>
            <a:lstStyle/>
            <a:p>
              <a:endParaRPr/>
            </a:p>
          </p:txBody>
        </p:sp>
        <p:sp>
          <p:nvSpPr>
            <p:cNvPr id="42" name="object 42"/>
            <p:cNvSpPr/>
            <p:nvPr/>
          </p:nvSpPr>
          <p:spPr>
            <a:xfrm>
              <a:off x="2953189" y="4763619"/>
              <a:ext cx="188436" cy="167241"/>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3082043" y="4670406"/>
              <a:ext cx="31115" cy="35560"/>
            </a:xfrm>
            <a:custGeom>
              <a:avLst/>
              <a:gdLst/>
              <a:ahLst/>
              <a:cxnLst/>
              <a:rect l="l" t="t" r="r" b="b"/>
              <a:pathLst>
                <a:path w="31115" h="35560">
                  <a:moveTo>
                    <a:pt x="26045" y="11555"/>
                  </a:moveTo>
                  <a:lnTo>
                    <a:pt x="21468" y="3648"/>
                  </a:lnTo>
                  <a:lnTo>
                    <a:pt x="12942" y="0"/>
                  </a:lnTo>
                  <a:lnTo>
                    <a:pt x="7027" y="3407"/>
                  </a:lnTo>
                  <a:lnTo>
                    <a:pt x="1095" y="6830"/>
                  </a:lnTo>
                  <a:lnTo>
                    <a:pt x="0" y="16007"/>
                  </a:lnTo>
                  <a:lnTo>
                    <a:pt x="4577" y="23914"/>
                  </a:lnTo>
                  <a:lnTo>
                    <a:pt x="9154" y="31821"/>
                  </a:lnTo>
                  <a:lnTo>
                    <a:pt x="17664" y="35469"/>
                  </a:lnTo>
                  <a:lnTo>
                    <a:pt x="23595" y="32046"/>
                  </a:lnTo>
                  <a:lnTo>
                    <a:pt x="29527" y="28639"/>
                  </a:lnTo>
                  <a:lnTo>
                    <a:pt x="30623" y="19462"/>
                  </a:lnTo>
                  <a:lnTo>
                    <a:pt x="26045" y="11555"/>
                  </a:lnTo>
                  <a:close/>
                </a:path>
              </a:pathLst>
            </a:custGeom>
            <a:ln w="3175">
              <a:solidFill>
                <a:srgbClr val="000000"/>
              </a:solidFill>
            </a:ln>
          </p:spPr>
          <p:txBody>
            <a:bodyPr wrap="square" lIns="0" tIns="0" rIns="0" bIns="0" rtlCol="0"/>
            <a:lstStyle/>
            <a:p>
              <a:endParaRPr/>
            </a:p>
          </p:txBody>
        </p:sp>
        <p:sp>
          <p:nvSpPr>
            <p:cNvPr id="44" name="object 44"/>
            <p:cNvSpPr/>
            <p:nvPr/>
          </p:nvSpPr>
          <p:spPr>
            <a:xfrm>
              <a:off x="2871081" y="4213740"/>
              <a:ext cx="262440" cy="442251"/>
            </a:xfrm>
            <a:prstGeom prst="rect">
              <a:avLst/>
            </a:prstGeom>
            <a:blipFill>
              <a:blip r:embed="rId14" cstate="print"/>
              <a:stretch>
                <a:fillRect/>
              </a:stretch>
            </a:blipFill>
          </p:spPr>
          <p:txBody>
            <a:bodyPr wrap="square" lIns="0" tIns="0" rIns="0" bIns="0" rtlCol="0"/>
            <a:lstStyle/>
            <a:p>
              <a:endParaRPr/>
            </a:p>
          </p:txBody>
        </p:sp>
        <p:sp>
          <p:nvSpPr>
            <p:cNvPr id="45" name="object 45"/>
            <p:cNvSpPr/>
            <p:nvPr/>
          </p:nvSpPr>
          <p:spPr>
            <a:xfrm>
              <a:off x="2871081" y="4213739"/>
              <a:ext cx="262890" cy="455930"/>
            </a:xfrm>
            <a:custGeom>
              <a:avLst/>
              <a:gdLst/>
              <a:ahLst/>
              <a:cxnLst/>
              <a:rect l="l" t="t" r="r" b="b"/>
              <a:pathLst>
                <a:path w="262890" h="455929">
                  <a:moveTo>
                    <a:pt x="11121" y="293543"/>
                  </a:moveTo>
                  <a:lnTo>
                    <a:pt x="11121" y="11089"/>
                  </a:lnTo>
                  <a:lnTo>
                    <a:pt x="0" y="0"/>
                  </a:lnTo>
                  <a:lnTo>
                    <a:pt x="38153" y="34627"/>
                  </a:lnTo>
                  <a:lnTo>
                    <a:pt x="78828" y="65959"/>
                  </a:lnTo>
                  <a:lnTo>
                    <a:pt x="121809" y="93870"/>
                  </a:lnTo>
                  <a:lnTo>
                    <a:pt x="166882" y="118234"/>
                  </a:lnTo>
                  <a:lnTo>
                    <a:pt x="213831" y="138923"/>
                  </a:lnTo>
                  <a:lnTo>
                    <a:pt x="262440" y="155811"/>
                  </a:lnTo>
                  <a:lnTo>
                    <a:pt x="262440" y="455655"/>
                  </a:lnTo>
                  <a:lnTo>
                    <a:pt x="262440" y="442251"/>
                  </a:lnTo>
                  <a:lnTo>
                    <a:pt x="216989" y="423975"/>
                  </a:lnTo>
                  <a:lnTo>
                    <a:pt x="172810" y="403004"/>
                  </a:lnTo>
                  <a:lnTo>
                    <a:pt x="130017" y="379408"/>
                  </a:lnTo>
                  <a:lnTo>
                    <a:pt x="88727" y="353254"/>
                  </a:lnTo>
                  <a:lnTo>
                    <a:pt x="49056" y="324610"/>
                  </a:lnTo>
                  <a:lnTo>
                    <a:pt x="11121" y="293543"/>
                  </a:lnTo>
                  <a:close/>
                </a:path>
              </a:pathLst>
            </a:custGeom>
            <a:ln w="11596">
              <a:solidFill>
                <a:srgbClr val="000000"/>
              </a:solidFill>
            </a:ln>
          </p:spPr>
          <p:txBody>
            <a:bodyPr wrap="square" lIns="0" tIns="0" rIns="0" bIns="0" rtlCol="0"/>
            <a:lstStyle/>
            <a:p>
              <a:endParaRPr/>
            </a:p>
          </p:txBody>
        </p:sp>
        <p:sp>
          <p:nvSpPr>
            <p:cNvPr id="46" name="object 46"/>
            <p:cNvSpPr txBox="1"/>
            <p:nvPr/>
          </p:nvSpPr>
          <p:spPr>
            <a:xfrm>
              <a:off x="2494950" y="5268223"/>
              <a:ext cx="992505" cy="245579"/>
            </a:xfrm>
            <a:prstGeom prst="rect">
              <a:avLst/>
            </a:prstGeom>
          </p:spPr>
          <p:txBody>
            <a:bodyPr vert="horz" wrap="square" lIns="0" tIns="14604" rIns="0" bIns="0" rtlCol="0">
              <a:spAutoFit/>
            </a:bodyPr>
            <a:lstStyle/>
            <a:p>
              <a:pPr marL="12700">
                <a:spcBef>
                  <a:spcPts val="114"/>
                </a:spcBef>
              </a:pPr>
              <a:r>
                <a:rPr sz="1500" spc="15" dirty="0">
                  <a:latin typeface="宋体"/>
                  <a:cs typeface="宋体"/>
                </a:rPr>
                <a:t>内网客户机</a:t>
              </a:r>
              <a:endParaRPr sz="1500">
                <a:latin typeface="宋体"/>
                <a:cs typeface="宋体"/>
              </a:endParaRPr>
            </a:p>
          </p:txBody>
        </p:sp>
        <p:sp>
          <p:nvSpPr>
            <p:cNvPr id="47" name="object 47"/>
            <p:cNvSpPr/>
            <p:nvPr/>
          </p:nvSpPr>
          <p:spPr>
            <a:xfrm>
              <a:off x="8983702" y="2716338"/>
              <a:ext cx="187960" cy="106680"/>
            </a:xfrm>
            <a:custGeom>
              <a:avLst/>
              <a:gdLst/>
              <a:ahLst/>
              <a:cxnLst/>
              <a:rect l="l" t="t" r="r" b="b"/>
              <a:pathLst>
                <a:path w="187959" h="106680">
                  <a:moveTo>
                    <a:pt x="146661" y="0"/>
                  </a:moveTo>
                  <a:lnTo>
                    <a:pt x="139738" y="369"/>
                  </a:lnTo>
                  <a:lnTo>
                    <a:pt x="0" y="106279"/>
                  </a:lnTo>
                  <a:lnTo>
                    <a:pt x="86389" y="105797"/>
                  </a:lnTo>
                  <a:lnTo>
                    <a:pt x="138388" y="93964"/>
                  </a:lnTo>
                  <a:lnTo>
                    <a:pt x="182288" y="63690"/>
                  </a:lnTo>
                  <a:lnTo>
                    <a:pt x="187662" y="47641"/>
                  </a:lnTo>
                  <a:lnTo>
                    <a:pt x="186478" y="31366"/>
                  </a:lnTo>
                  <a:lnTo>
                    <a:pt x="160204" y="2696"/>
                  </a:lnTo>
                  <a:lnTo>
                    <a:pt x="146661" y="0"/>
                  </a:lnTo>
                  <a:close/>
                </a:path>
              </a:pathLst>
            </a:custGeom>
            <a:solidFill>
              <a:srgbClr val="DFDFDF"/>
            </a:solidFill>
          </p:spPr>
          <p:txBody>
            <a:bodyPr wrap="square" lIns="0" tIns="0" rIns="0" bIns="0" rtlCol="0"/>
            <a:lstStyle/>
            <a:p>
              <a:endParaRPr/>
            </a:p>
          </p:txBody>
        </p:sp>
        <p:sp>
          <p:nvSpPr>
            <p:cNvPr id="48" name="object 48"/>
            <p:cNvSpPr/>
            <p:nvPr/>
          </p:nvSpPr>
          <p:spPr>
            <a:xfrm>
              <a:off x="8983219" y="2692761"/>
              <a:ext cx="142317" cy="129856"/>
            </a:xfrm>
            <a:prstGeom prst="rect">
              <a:avLst/>
            </a:prstGeom>
            <a:blipFill>
              <a:blip r:embed="rId15" cstate="print"/>
              <a:stretch>
                <a:fillRect/>
              </a:stretch>
            </a:blipFill>
          </p:spPr>
          <p:txBody>
            <a:bodyPr wrap="square" lIns="0" tIns="0" rIns="0" bIns="0" rtlCol="0"/>
            <a:lstStyle/>
            <a:p>
              <a:endParaRPr/>
            </a:p>
          </p:txBody>
        </p:sp>
        <p:sp>
          <p:nvSpPr>
            <p:cNvPr id="49" name="object 49"/>
            <p:cNvSpPr/>
            <p:nvPr/>
          </p:nvSpPr>
          <p:spPr>
            <a:xfrm>
              <a:off x="8983220" y="2692762"/>
              <a:ext cx="142875" cy="130175"/>
            </a:xfrm>
            <a:custGeom>
              <a:avLst/>
              <a:gdLst/>
              <a:ahLst/>
              <a:cxnLst/>
              <a:rect l="l" t="t" r="r" b="b"/>
              <a:pathLst>
                <a:path w="142875" h="130175">
                  <a:moveTo>
                    <a:pt x="0" y="129856"/>
                  </a:moveTo>
                  <a:lnTo>
                    <a:pt x="0" y="93856"/>
                  </a:lnTo>
                  <a:lnTo>
                    <a:pt x="142317" y="0"/>
                  </a:lnTo>
                  <a:lnTo>
                    <a:pt x="142317" y="46767"/>
                  </a:lnTo>
                  <a:lnTo>
                    <a:pt x="0" y="129856"/>
                  </a:lnTo>
                  <a:close/>
                </a:path>
              </a:pathLst>
            </a:custGeom>
            <a:ln w="11586">
              <a:solidFill>
                <a:srgbClr val="FFFFFF"/>
              </a:solidFill>
            </a:ln>
          </p:spPr>
          <p:txBody>
            <a:bodyPr wrap="square" lIns="0" tIns="0" rIns="0" bIns="0" rtlCol="0"/>
            <a:lstStyle/>
            <a:p>
              <a:endParaRPr/>
            </a:p>
          </p:txBody>
        </p:sp>
        <p:sp>
          <p:nvSpPr>
            <p:cNvPr id="50" name="object 50"/>
            <p:cNvSpPr/>
            <p:nvPr/>
          </p:nvSpPr>
          <p:spPr>
            <a:xfrm>
              <a:off x="8677955" y="2513565"/>
              <a:ext cx="447581" cy="273052"/>
            </a:xfrm>
            <a:prstGeom prst="rect">
              <a:avLst/>
            </a:prstGeom>
            <a:blipFill>
              <a:blip r:embed="rId16" cstate="print"/>
              <a:stretch>
                <a:fillRect/>
              </a:stretch>
            </a:blipFill>
          </p:spPr>
          <p:txBody>
            <a:bodyPr wrap="square" lIns="0" tIns="0" rIns="0" bIns="0" rtlCol="0"/>
            <a:lstStyle/>
            <a:p>
              <a:endParaRPr/>
            </a:p>
          </p:txBody>
        </p:sp>
        <p:sp>
          <p:nvSpPr>
            <p:cNvPr id="51" name="object 51"/>
            <p:cNvSpPr/>
            <p:nvPr/>
          </p:nvSpPr>
          <p:spPr>
            <a:xfrm>
              <a:off x="8677955" y="2513566"/>
              <a:ext cx="447675" cy="273685"/>
            </a:xfrm>
            <a:custGeom>
              <a:avLst/>
              <a:gdLst/>
              <a:ahLst/>
              <a:cxnLst/>
              <a:rect l="l" t="t" r="r" b="b"/>
              <a:pathLst>
                <a:path w="447675" h="273685">
                  <a:moveTo>
                    <a:pt x="0" y="96106"/>
                  </a:moveTo>
                  <a:lnTo>
                    <a:pt x="137159" y="0"/>
                  </a:lnTo>
                  <a:lnTo>
                    <a:pt x="447581" y="179195"/>
                  </a:lnTo>
                  <a:lnTo>
                    <a:pt x="305264" y="273052"/>
                  </a:lnTo>
                  <a:lnTo>
                    <a:pt x="0" y="96106"/>
                  </a:lnTo>
                  <a:close/>
                </a:path>
              </a:pathLst>
            </a:custGeom>
            <a:ln w="11580">
              <a:solidFill>
                <a:srgbClr val="FFFFFF"/>
              </a:solidFill>
            </a:ln>
          </p:spPr>
          <p:txBody>
            <a:bodyPr wrap="square" lIns="0" tIns="0" rIns="0" bIns="0" rtlCol="0"/>
            <a:lstStyle/>
            <a:p>
              <a:endParaRPr/>
            </a:p>
          </p:txBody>
        </p:sp>
        <p:sp>
          <p:nvSpPr>
            <p:cNvPr id="52" name="object 52"/>
            <p:cNvSpPr/>
            <p:nvPr/>
          </p:nvSpPr>
          <p:spPr>
            <a:xfrm>
              <a:off x="9195486" y="2433049"/>
              <a:ext cx="361315" cy="247015"/>
            </a:xfrm>
            <a:custGeom>
              <a:avLst/>
              <a:gdLst/>
              <a:ahLst/>
              <a:cxnLst/>
              <a:rect l="l" t="t" r="r" b="b"/>
              <a:pathLst>
                <a:path w="361315" h="247014">
                  <a:moveTo>
                    <a:pt x="282538" y="0"/>
                  </a:moveTo>
                  <a:lnTo>
                    <a:pt x="0" y="231106"/>
                  </a:lnTo>
                  <a:lnTo>
                    <a:pt x="103473" y="246695"/>
                  </a:lnTo>
                  <a:lnTo>
                    <a:pt x="154153" y="246534"/>
                  </a:lnTo>
                  <a:lnTo>
                    <a:pt x="203672" y="238351"/>
                  </a:lnTo>
                  <a:lnTo>
                    <a:pt x="251142" y="222453"/>
                  </a:lnTo>
                  <a:lnTo>
                    <a:pt x="295671" y="199149"/>
                  </a:lnTo>
                  <a:lnTo>
                    <a:pt x="336371" y="168749"/>
                  </a:lnTo>
                  <a:lnTo>
                    <a:pt x="356288" y="132505"/>
                  </a:lnTo>
                  <a:lnTo>
                    <a:pt x="360688" y="92751"/>
                  </a:lnTo>
                  <a:lnTo>
                    <a:pt x="349947" y="54233"/>
                  </a:lnTo>
                  <a:lnTo>
                    <a:pt x="324444" y="21696"/>
                  </a:lnTo>
                  <a:lnTo>
                    <a:pt x="282538" y="0"/>
                  </a:lnTo>
                  <a:close/>
                </a:path>
              </a:pathLst>
            </a:custGeom>
            <a:solidFill>
              <a:srgbClr val="DFDFDF"/>
            </a:solidFill>
          </p:spPr>
          <p:txBody>
            <a:bodyPr wrap="square" lIns="0" tIns="0" rIns="0" bIns="0" rtlCol="0"/>
            <a:lstStyle/>
            <a:p>
              <a:endParaRPr/>
            </a:p>
          </p:txBody>
        </p:sp>
        <p:sp>
          <p:nvSpPr>
            <p:cNvPr id="53" name="object 53"/>
            <p:cNvSpPr/>
            <p:nvPr/>
          </p:nvSpPr>
          <p:spPr>
            <a:xfrm>
              <a:off x="8893928" y="2199370"/>
              <a:ext cx="583451" cy="340070"/>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8893928" y="2199370"/>
              <a:ext cx="584200" cy="340360"/>
            </a:xfrm>
            <a:custGeom>
              <a:avLst/>
              <a:gdLst/>
              <a:ahLst/>
              <a:cxnLst/>
              <a:rect l="l" t="t" r="r" b="b"/>
              <a:pathLst>
                <a:path w="584200" h="340360">
                  <a:moveTo>
                    <a:pt x="301557" y="340070"/>
                  </a:moveTo>
                  <a:lnTo>
                    <a:pt x="583612" y="176624"/>
                  </a:lnTo>
                  <a:lnTo>
                    <a:pt x="280765" y="0"/>
                  </a:lnTo>
                  <a:lnTo>
                    <a:pt x="0" y="166177"/>
                  </a:lnTo>
                  <a:lnTo>
                    <a:pt x="37401" y="199982"/>
                  </a:lnTo>
                  <a:lnTo>
                    <a:pt x="76968" y="230944"/>
                  </a:lnTo>
                  <a:lnTo>
                    <a:pt x="118536" y="258976"/>
                  </a:lnTo>
                  <a:lnTo>
                    <a:pt x="161943" y="283992"/>
                  </a:lnTo>
                  <a:lnTo>
                    <a:pt x="207024" y="305905"/>
                  </a:lnTo>
                  <a:lnTo>
                    <a:pt x="253617" y="324626"/>
                  </a:lnTo>
                  <a:lnTo>
                    <a:pt x="301557" y="340070"/>
                  </a:lnTo>
                  <a:close/>
                </a:path>
              </a:pathLst>
            </a:custGeom>
            <a:ln w="11579">
              <a:solidFill>
                <a:srgbClr val="FFFFFF"/>
              </a:solidFill>
            </a:ln>
          </p:spPr>
          <p:txBody>
            <a:bodyPr wrap="square" lIns="0" tIns="0" rIns="0" bIns="0" rtlCol="0"/>
            <a:lstStyle/>
            <a:p>
              <a:endParaRPr/>
            </a:p>
          </p:txBody>
        </p:sp>
        <p:sp>
          <p:nvSpPr>
            <p:cNvPr id="55" name="object 55"/>
            <p:cNvSpPr/>
            <p:nvPr/>
          </p:nvSpPr>
          <p:spPr>
            <a:xfrm>
              <a:off x="9216115" y="2164818"/>
              <a:ext cx="59312" cy="325445"/>
            </a:xfrm>
            <a:prstGeom prst="rect">
              <a:avLst/>
            </a:prstGeom>
            <a:blipFill>
              <a:blip r:embed="rId18" cstate="print"/>
              <a:stretch>
                <a:fillRect/>
              </a:stretch>
            </a:blipFill>
          </p:spPr>
          <p:txBody>
            <a:bodyPr wrap="square" lIns="0" tIns="0" rIns="0" bIns="0" rtlCol="0"/>
            <a:lstStyle/>
            <a:p>
              <a:endParaRPr/>
            </a:p>
          </p:txBody>
        </p:sp>
        <p:sp>
          <p:nvSpPr>
            <p:cNvPr id="56" name="object 56"/>
            <p:cNvSpPr/>
            <p:nvPr/>
          </p:nvSpPr>
          <p:spPr>
            <a:xfrm>
              <a:off x="9216115" y="2164817"/>
              <a:ext cx="59690" cy="325755"/>
            </a:xfrm>
            <a:custGeom>
              <a:avLst/>
              <a:gdLst/>
              <a:ahLst/>
              <a:cxnLst/>
              <a:rect l="l" t="t" r="r" b="b"/>
              <a:pathLst>
                <a:path w="59690" h="325755">
                  <a:moveTo>
                    <a:pt x="0" y="325445"/>
                  </a:moveTo>
                  <a:lnTo>
                    <a:pt x="0" y="34553"/>
                  </a:lnTo>
                  <a:lnTo>
                    <a:pt x="59312" y="0"/>
                  </a:lnTo>
                  <a:lnTo>
                    <a:pt x="56894" y="276106"/>
                  </a:lnTo>
                  <a:lnTo>
                    <a:pt x="0" y="325445"/>
                  </a:lnTo>
                  <a:close/>
                </a:path>
              </a:pathLst>
            </a:custGeom>
            <a:ln w="11603">
              <a:solidFill>
                <a:srgbClr val="FFFFFF"/>
              </a:solidFill>
            </a:ln>
          </p:spPr>
          <p:txBody>
            <a:bodyPr wrap="square" lIns="0" tIns="0" rIns="0" bIns="0" rtlCol="0"/>
            <a:lstStyle/>
            <a:p>
              <a:endParaRPr/>
            </a:p>
          </p:txBody>
        </p:sp>
        <p:sp>
          <p:nvSpPr>
            <p:cNvPr id="57" name="object 57"/>
            <p:cNvSpPr/>
            <p:nvPr/>
          </p:nvSpPr>
          <p:spPr>
            <a:xfrm>
              <a:off x="9273011" y="2150031"/>
              <a:ext cx="111371" cy="262284"/>
            </a:xfrm>
            <a:prstGeom prst="rect">
              <a:avLst/>
            </a:prstGeom>
            <a:blipFill>
              <a:blip r:embed="rId19" cstate="print"/>
              <a:stretch>
                <a:fillRect/>
              </a:stretch>
            </a:blipFill>
          </p:spPr>
          <p:txBody>
            <a:bodyPr wrap="square" lIns="0" tIns="0" rIns="0" bIns="0" rtlCol="0"/>
            <a:lstStyle/>
            <a:p>
              <a:endParaRPr/>
            </a:p>
          </p:txBody>
        </p:sp>
        <p:sp>
          <p:nvSpPr>
            <p:cNvPr id="58" name="object 58"/>
            <p:cNvSpPr/>
            <p:nvPr/>
          </p:nvSpPr>
          <p:spPr>
            <a:xfrm>
              <a:off x="9273010" y="2150031"/>
              <a:ext cx="111760" cy="262890"/>
            </a:xfrm>
            <a:custGeom>
              <a:avLst/>
              <a:gdLst/>
              <a:ahLst/>
              <a:cxnLst/>
              <a:rect l="l" t="t" r="r" b="b"/>
              <a:pathLst>
                <a:path w="111759" h="262889">
                  <a:moveTo>
                    <a:pt x="2095" y="41946"/>
                  </a:moveTo>
                  <a:lnTo>
                    <a:pt x="111371" y="0"/>
                  </a:lnTo>
                  <a:lnTo>
                    <a:pt x="111371" y="171320"/>
                  </a:lnTo>
                  <a:lnTo>
                    <a:pt x="0" y="262284"/>
                  </a:lnTo>
                  <a:lnTo>
                    <a:pt x="2095" y="41946"/>
                  </a:lnTo>
                  <a:close/>
                </a:path>
              </a:pathLst>
            </a:custGeom>
            <a:ln w="11599">
              <a:solidFill>
                <a:srgbClr val="FFFFFF"/>
              </a:solidFill>
            </a:ln>
          </p:spPr>
          <p:txBody>
            <a:bodyPr wrap="square" lIns="0" tIns="0" rIns="0" bIns="0" rtlCol="0"/>
            <a:lstStyle/>
            <a:p>
              <a:endParaRPr/>
            </a:p>
          </p:txBody>
        </p:sp>
        <p:sp>
          <p:nvSpPr>
            <p:cNvPr id="59" name="object 59"/>
            <p:cNvSpPr/>
            <p:nvPr/>
          </p:nvSpPr>
          <p:spPr>
            <a:xfrm>
              <a:off x="9097168" y="2035765"/>
              <a:ext cx="287212" cy="156213"/>
            </a:xfrm>
            <a:prstGeom prst="rect">
              <a:avLst/>
            </a:prstGeom>
            <a:blipFill>
              <a:blip r:embed="rId20" cstate="print"/>
              <a:stretch>
                <a:fillRect/>
              </a:stretch>
            </a:blipFill>
          </p:spPr>
          <p:txBody>
            <a:bodyPr wrap="square" lIns="0" tIns="0" rIns="0" bIns="0" rtlCol="0"/>
            <a:lstStyle/>
            <a:p>
              <a:endParaRPr/>
            </a:p>
          </p:txBody>
        </p:sp>
        <p:sp>
          <p:nvSpPr>
            <p:cNvPr id="60" name="object 60"/>
            <p:cNvSpPr/>
            <p:nvPr/>
          </p:nvSpPr>
          <p:spPr>
            <a:xfrm>
              <a:off x="9097169" y="2035764"/>
              <a:ext cx="287655" cy="156845"/>
            </a:xfrm>
            <a:custGeom>
              <a:avLst/>
              <a:gdLst/>
              <a:ahLst/>
              <a:cxnLst/>
              <a:rect l="l" t="t" r="r" b="b"/>
              <a:pathLst>
                <a:path w="287654" h="156844">
                  <a:moveTo>
                    <a:pt x="177936" y="156213"/>
                  </a:moveTo>
                  <a:lnTo>
                    <a:pt x="178258" y="129053"/>
                  </a:lnTo>
                  <a:lnTo>
                    <a:pt x="0" y="25874"/>
                  </a:lnTo>
                  <a:lnTo>
                    <a:pt x="90418" y="0"/>
                  </a:lnTo>
                  <a:lnTo>
                    <a:pt x="287212" y="114267"/>
                  </a:lnTo>
                  <a:lnTo>
                    <a:pt x="177936" y="156213"/>
                  </a:lnTo>
                  <a:close/>
                </a:path>
              </a:pathLst>
            </a:custGeom>
            <a:ln w="11578">
              <a:solidFill>
                <a:srgbClr val="FFFFFF"/>
              </a:solidFill>
            </a:ln>
          </p:spPr>
          <p:txBody>
            <a:bodyPr wrap="square" lIns="0" tIns="0" rIns="0" bIns="0" rtlCol="0"/>
            <a:lstStyle/>
            <a:p>
              <a:endParaRPr/>
            </a:p>
          </p:txBody>
        </p:sp>
        <p:sp>
          <p:nvSpPr>
            <p:cNvPr id="61" name="object 61"/>
            <p:cNvSpPr/>
            <p:nvPr/>
          </p:nvSpPr>
          <p:spPr>
            <a:xfrm>
              <a:off x="9195486" y="2375995"/>
              <a:ext cx="282055" cy="288159"/>
            </a:xfrm>
            <a:prstGeom prst="rect">
              <a:avLst/>
            </a:prstGeom>
            <a:blipFill>
              <a:blip r:embed="rId21" cstate="print"/>
              <a:stretch>
                <a:fillRect/>
              </a:stretch>
            </a:blipFill>
          </p:spPr>
          <p:txBody>
            <a:bodyPr wrap="square" lIns="0" tIns="0" rIns="0" bIns="0" rtlCol="0"/>
            <a:lstStyle/>
            <a:p>
              <a:endParaRPr/>
            </a:p>
          </p:txBody>
        </p:sp>
        <p:sp>
          <p:nvSpPr>
            <p:cNvPr id="62" name="object 62"/>
            <p:cNvSpPr/>
            <p:nvPr/>
          </p:nvSpPr>
          <p:spPr>
            <a:xfrm>
              <a:off x="9195486" y="2375994"/>
              <a:ext cx="282575" cy="288290"/>
            </a:xfrm>
            <a:custGeom>
              <a:avLst/>
              <a:gdLst/>
              <a:ahLst/>
              <a:cxnLst/>
              <a:rect l="l" t="t" r="r" b="b"/>
              <a:pathLst>
                <a:path w="282575" h="288289">
                  <a:moveTo>
                    <a:pt x="0" y="163445"/>
                  </a:moveTo>
                  <a:lnTo>
                    <a:pt x="282055" y="0"/>
                  </a:lnTo>
                  <a:lnTo>
                    <a:pt x="282055" y="124553"/>
                  </a:lnTo>
                  <a:lnTo>
                    <a:pt x="0" y="288159"/>
                  </a:lnTo>
                  <a:lnTo>
                    <a:pt x="0" y="163445"/>
                  </a:lnTo>
                  <a:close/>
                </a:path>
              </a:pathLst>
            </a:custGeom>
            <a:ln w="11588">
              <a:solidFill>
                <a:srgbClr val="FFFFFF"/>
              </a:solidFill>
            </a:ln>
          </p:spPr>
          <p:txBody>
            <a:bodyPr wrap="square" lIns="0" tIns="0" rIns="0" bIns="0" rtlCol="0"/>
            <a:lstStyle/>
            <a:p>
              <a:endParaRPr/>
            </a:p>
          </p:txBody>
        </p:sp>
        <p:sp>
          <p:nvSpPr>
            <p:cNvPr id="63" name="object 63"/>
            <p:cNvSpPr/>
            <p:nvPr/>
          </p:nvSpPr>
          <p:spPr>
            <a:xfrm>
              <a:off x="8962589" y="2025317"/>
              <a:ext cx="312839" cy="174052"/>
            </a:xfrm>
            <a:prstGeom prst="rect">
              <a:avLst/>
            </a:prstGeom>
            <a:blipFill>
              <a:blip r:embed="rId22" cstate="print"/>
              <a:stretch>
                <a:fillRect/>
              </a:stretch>
            </a:blipFill>
          </p:spPr>
          <p:txBody>
            <a:bodyPr wrap="square" lIns="0" tIns="0" rIns="0" bIns="0" rtlCol="0"/>
            <a:lstStyle/>
            <a:p>
              <a:endParaRPr/>
            </a:p>
          </p:txBody>
        </p:sp>
        <p:sp>
          <p:nvSpPr>
            <p:cNvPr id="64" name="object 64"/>
            <p:cNvSpPr/>
            <p:nvPr/>
          </p:nvSpPr>
          <p:spPr>
            <a:xfrm>
              <a:off x="8962589" y="2025318"/>
              <a:ext cx="313055" cy="174625"/>
            </a:xfrm>
            <a:custGeom>
              <a:avLst/>
              <a:gdLst/>
              <a:ahLst/>
              <a:cxnLst/>
              <a:rect l="l" t="t" r="r" b="b"/>
              <a:pathLst>
                <a:path w="313054" h="174625">
                  <a:moveTo>
                    <a:pt x="0" y="28607"/>
                  </a:moveTo>
                  <a:lnTo>
                    <a:pt x="72367" y="0"/>
                  </a:lnTo>
                  <a:lnTo>
                    <a:pt x="134741" y="36481"/>
                  </a:lnTo>
                  <a:lnTo>
                    <a:pt x="312839" y="139499"/>
                  </a:lnTo>
                  <a:lnTo>
                    <a:pt x="253527" y="174052"/>
                  </a:lnTo>
                  <a:lnTo>
                    <a:pt x="207336" y="157285"/>
                  </a:lnTo>
                  <a:lnTo>
                    <a:pt x="162511" y="137416"/>
                  </a:lnTo>
                  <a:lnTo>
                    <a:pt x="119208" y="114528"/>
                  </a:lnTo>
                  <a:lnTo>
                    <a:pt x="77584" y="88707"/>
                  </a:lnTo>
                  <a:lnTo>
                    <a:pt x="37796" y="60039"/>
                  </a:lnTo>
                  <a:lnTo>
                    <a:pt x="0" y="28607"/>
                  </a:lnTo>
                  <a:close/>
                </a:path>
              </a:pathLst>
            </a:custGeom>
            <a:ln w="11579">
              <a:solidFill>
                <a:srgbClr val="FFFFFF"/>
              </a:solidFill>
            </a:ln>
          </p:spPr>
          <p:txBody>
            <a:bodyPr wrap="square" lIns="0" tIns="0" rIns="0" bIns="0" rtlCol="0"/>
            <a:lstStyle/>
            <a:p>
              <a:endParaRPr/>
            </a:p>
          </p:txBody>
        </p:sp>
        <p:sp>
          <p:nvSpPr>
            <p:cNvPr id="65" name="object 65"/>
            <p:cNvSpPr/>
            <p:nvPr/>
          </p:nvSpPr>
          <p:spPr>
            <a:xfrm>
              <a:off x="8677954" y="2609673"/>
              <a:ext cx="305264" cy="212945"/>
            </a:xfrm>
            <a:prstGeom prst="rect">
              <a:avLst/>
            </a:prstGeom>
            <a:blipFill>
              <a:blip r:embed="rId23" cstate="print"/>
              <a:stretch>
                <a:fillRect/>
              </a:stretch>
            </a:blipFill>
          </p:spPr>
          <p:txBody>
            <a:bodyPr wrap="square" lIns="0" tIns="0" rIns="0" bIns="0" rtlCol="0"/>
            <a:lstStyle/>
            <a:p>
              <a:endParaRPr/>
            </a:p>
          </p:txBody>
        </p:sp>
        <p:sp>
          <p:nvSpPr>
            <p:cNvPr id="66" name="object 66"/>
            <p:cNvSpPr/>
            <p:nvPr/>
          </p:nvSpPr>
          <p:spPr>
            <a:xfrm>
              <a:off x="8677955" y="2609672"/>
              <a:ext cx="305435" cy="213360"/>
            </a:xfrm>
            <a:custGeom>
              <a:avLst/>
              <a:gdLst/>
              <a:ahLst/>
              <a:cxnLst/>
              <a:rect l="l" t="t" r="r" b="b"/>
              <a:pathLst>
                <a:path w="305434" h="213360">
                  <a:moveTo>
                    <a:pt x="0" y="0"/>
                  </a:moveTo>
                  <a:lnTo>
                    <a:pt x="305264" y="176945"/>
                  </a:lnTo>
                  <a:lnTo>
                    <a:pt x="305264" y="212945"/>
                  </a:lnTo>
                  <a:lnTo>
                    <a:pt x="0" y="36321"/>
                  </a:lnTo>
                  <a:lnTo>
                    <a:pt x="0" y="0"/>
                  </a:lnTo>
                  <a:close/>
                </a:path>
              </a:pathLst>
            </a:custGeom>
            <a:ln w="11582">
              <a:solidFill>
                <a:srgbClr val="000000"/>
              </a:solidFill>
            </a:ln>
          </p:spPr>
          <p:txBody>
            <a:bodyPr wrap="square" lIns="0" tIns="0" rIns="0" bIns="0" rtlCol="0"/>
            <a:lstStyle/>
            <a:p>
              <a:endParaRPr/>
            </a:p>
          </p:txBody>
        </p:sp>
        <p:sp>
          <p:nvSpPr>
            <p:cNvPr id="67" name="object 67"/>
            <p:cNvSpPr/>
            <p:nvPr/>
          </p:nvSpPr>
          <p:spPr>
            <a:xfrm>
              <a:off x="8711157" y="2531565"/>
              <a:ext cx="374015" cy="231140"/>
            </a:xfrm>
            <a:custGeom>
              <a:avLst/>
              <a:gdLst/>
              <a:ahLst/>
              <a:cxnLst/>
              <a:rect l="l" t="t" r="r" b="b"/>
              <a:pathLst>
                <a:path w="374015" h="231139">
                  <a:moveTo>
                    <a:pt x="268194" y="205713"/>
                  </a:moveTo>
                  <a:lnTo>
                    <a:pt x="249498" y="217927"/>
                  </a:lnTo>
                  <a:lnTo>
                    <a:pt x="271901" y="231106"/>
                  </a:lnTo>
                  <a:lnTo>
                    <a:pt x="290597" y="218891"/>
                  </a:lnTo>
                  <a:lnTo>
                    <a:pt x="268194" y="205713"/>
                  </a:lnTo>
                  <a:close/>
                </a:path>
                <a:path w="374015" h="231139">
                  <a:moveTo>
                    <a:pt x="295916" y="187070"/>
                  </a:moveTo>
                  <a:lnTo>
                    <a:pt x="277220" y="199284"/>
                  </a:lnTo>
                  <a:lnTo>
                    <a:pt x="299623" y="212624"/>
                  </a:lnTo>
                  <a:lnTo>
                    <a:pt x="318319" y="200409"/>
                  </a:lnTo>
                  <a:lnTo>
                    <a:pt x="295916" y="187070"/>
                  </a:lnTo>
                  <a:close/>
                </a:path>
                <a:path w="374015" h="231139">
                  <a:moveTo>
                    <a:pt x="226611" y="180642"/>
                  </a:moveTo>
                  <a:lnTo>
                    <a:pt x="207915" y="192856"/>
                  </a:lnTo>
                  <a:lnTo>
                    <a:pt x="230318" y="206195"/>
                  </a:lnTo>
                  <a:lnTo>
                    <a:pt x="249014" y="193981"/>
                  </a:lnTo>
                  <a:lnTo>
                    <a:pt x="226611" y="180642"/>
                  </a:lnTo>
                  <a:close/>
                </a:path>
                <a:path w="374015" h="231139">
                  <a:moveTo>
                    <a:pt x="323638" y="168427"/>
                  </a:moveTo>
                  <a:lnTo>
                    <a:pt x="304942" y="180642"/>
                  </a:lnTo>
                  <a:lnTo>
                    <a:pt x="327345" y="193981"/>
                  </a:lnTo>
                  <a:lnTo>
                    <a:pt x="345880" y="181767"/>
                  </a:lnTo>
                  <a:lnTo>
                    <a:pt x="323638" y="168427"/>
                  </a:lnTo>
                  <a:close/>
                </a:path>
                <a:path w="374015" h="231139">
                  <a:moveTo>
                    <a:pt x="254333" y="162160"/>
                  </a:moveTo>
                  <a:lnTo>
                    <a:pt x="235637" y="174374"/>
                  </a:lnTo>
                  <a:lnTo>
                    <a:pt x="258040" y="187552"/>
                  </a:lnTo>
                  <a:lnTo>
                    <a:pt x="276736" y="175338"/>
                  </a:lnTo>
                  <a:lnTo>
                    <a:pt x="254333" y="162160"/>
                  </a:lnTo>
                  <a:close/>
                </a:path>
                <a:path w="374015" h="231139">
                  <a:moveTo>
                    <a:pt x="101862" y="105749"/>
                  </a:moveTo>
                  <a:lnTo>
                    <a:pt x="83166" y="117963"/>
                  </a:lnTo>
                  <a:lnTo>
                    <a:pt x="188735" y="181284"/>
                  </a:lnTo>
                  <a:lnTo>
                    <a:pt x="207431" y="169070"/>
                  </a:lnTo>
                  <a:lnTo>
                    <a:pt x="101862" y="105749"/>
                  </a:lnTo>
                  <a:close/>
                </a:path>
                <a:path w="374015" h="231139">
                  <a:moveTo>
                    <a:pt x="351360" y="149785"/>
                  </a:moveTo>
                  <a:lnTo>
                    <a:pt x="332664" y="161999"/>
                  </a:lnTo>
                  <a:lnTo>
                    <a:pt x="355067" y="175338"/>
                  </a:lnTo>
                  <a:lnTo>
                    <a:pt x="373602" y="163124"/>
                  </a:lnTo>
                  <a:lnTo>
                    <a:pt x="351360" y="149785"/>
                  </a:lnTo>
                  <a:close/>
                </a:path>
                <a:path w="374015" h="231139">
                  <a:moveTo>
                    <a:pt x="282055" y="143517"/>
                  </a:moveTo>
                  <a:lnTo>
                    <a:pt x="263359" y="155731"/>
                  </a:lnTo>
                  <a:lnTo>
                    <a:pt x="285762" y="168910"/>
                  </a:lnTo>
                  <a:lnTo>
                    <a:pt x="304458" y="156695"/>
                  </a:lnTo>
                  <a:lnTo>
                    <a:pt x="282055" y="143517"/>
                  </a:lnTo>
                  <a:close/>
                </a:path>
                <a:path w="374015" h="231139">
                  <a:moveTo>
                    <a:pt x="212750" y="137088"/>
                  </a:moveTo>
                  <a:lnTo>
                    <a:pt x="194054" y="149302"/>
                  </a:lnTo>
                  <a:lnTo>
                    <a:pt x="216457" y="162642"/>
                  </a:lnTo>
                  <a:lnTo>
                    <a:pt x="235153" y="150427"/>
                  </a:lnTo>
                  <a:lnTo>
                    <a:pt x="212750" y="137088"/>
                  </a:lnTo>
                  <a:close/>
                </a:path>
                <a:path w="374015" h="231139">
                  <a:moveTo>
                    <a:pt x="309777" y="124874"/>
                  </a:moveTo>
                  <a:lnTo>
                    <a:pt x="291081" y="137088"/>
                  </a:lnTo>
                  <a:lnTo>
                    <a:pt x="313484" y="150427"/>
                  </a:lnTo>
                  <a:lnTo>
                    <a:pt x="332180" y="138213"/>
                  </a:lnTo>
                  <a:lnTo>
                    <a:pt x="309777" y="124874"/>
                  </a:lnTo>
                  <a:close/>
                </a:path>
                <a:path w="374015" h="231139">
                  <a:moveTo>
                    <a:pt x="240472" y="118445"/>
                  </a:moveTo>
                  <a:lnTo>
                    <a:pt x="221776" y="130660"/>
                  </a:lnTo>
                  <a:lnTo>
                    <a:pt x="244179" y="143999"/>
                  </a:lnTo>
                  <a:lnTo>
                    <a:pt x="262875" y="131785"/>
                  </a:lnTo>
                  <a:lnTo>
                    <a:pt x="240472" y="118445"/>
                  </a:lnTo>
                  <a:close/>
                </a:path>
                <a:path w="374015" h="231139">
                  <a:moveTo>
                    <a:pt x="171167" y="112178"/>
                  </a:moveTo>
                  <a:lnTo>
                    <a:pt x="152471" y="124392"/>
                  </a:lnTo>
                  <a:lnTo>
                    <a:pt x="174874" y="137570"/>
                  </a:lnTo>
                  <a:lnTo>
                    <a:pt x="193570" y="125356"/>
                  </a:lnTo>
                  <a:lnTo>
                    <a:pt x="171167" y="112178"/>
                  </a:lnTo>
                  <a:close/>
                </a:path>
                <a:path w="374015" h="231139">
                  <a:moveTo>
                    <a:pt x="268194" y="99963"/>
                  </a:moveTo>
                  <a:lnTo>
                    <a:pt x="249498" y="112178"/>
                  </a:lnTo>
                  <a:lnTo>
                    <a:pt x="271901" y="125356"/>
                  </a:lnTo>
                  <a:lnTo>
                    <a:pt x="290597" y="113142"/>
                  </a:lnTo>
                  <a:lnTo>
                    <a:pt x="268194" y="99963"/>
                  </a:lnTo>
                  <a:close/>
                </a:path>
                <a:path w="374015" h="231139">
                  <a:moveTo>
                    <a:pt x="198889" y="93535"/>
                  </a:moveTo>
                  <a:lnTo>
                    <a:pt x="180193" y="105749"/>
                  </a:lnTo>
                  <a:lnTo>
                    <a:pt x="202596" y="119088"/>
                  </a:lnTo>
                  <a:lnTo>
                    <a:pt x="221292" y="106874"/>
                  </a:lnTo>
                  <a:lnTo>
                    <a:pt x="198889" y="93535"/>
                  </a:lnTo>
                  <a:close/>
                </a:path>
                <a:path w="374015" h="231139">
                  <a:moveTo>
                    <a:pt x="129584" y="87106"/>
                  </a:moveTo>
                  <a:lnTo>
                    <a:pt x="110888" y="99321"/>
                  </a:lnTo>
                  <a:lnTo>
                    <a:pt x="133291" y="112660"/>
                  </a:lnTo>
                  <a:lnTo>
                    <a:pt x="151987" y="100446"/>
                  </a:lnTo>
                  <a:lnTo>
                    <a:pt x="129584" y="87106"/>
                  </a:lnTo>
                  <a:close/>
                </a:path>
                <a:path w="374015" h="231139">
                  <a:moveTo>
                    <a:pt x="60279" y="80838"/>
                  </a:moveTo>
                  <a:lnTo>
                    <a:pt x="41583" y="93053"/>
                  </a:lnTo>
                  <a:lnTo>
                    <a:pt x="63986" y="106231"/>
                  </a:lnTo>
                  <a:lnTo>
                    <a:pt x="82682" y="94017"/>
                  </a:lnTo>
                  <a:lnTo>
                    <a:pt x="60279" y="80838"/>
                  </a:lnTo>
                  <a:close/>
                </a:path>
                <a:path w="374015" h="231139">
                  <a:moveTo>
                    <a:pt x="226611" y="74892"/>
                  </a:moveTo>
                  <a:lnTo>
                    <a:pt x="207915" y="87106"/>
                  </a:lnTo>
                  <a:lnTo>
                    <a:pt x="230318" y="100446"/>
                  </a:lnTo>
                  <a:lnTo>
                    <a:pt x="249014" y="88231"/>
                  </a:lnTo>
                  <a:lnTo>
                    <a:pt x="226611" y="74892"/>
                  </a:lnTo>
                  <a:close/>
                </a:path>
                <a:path w="374015" h="231139">
                  <a:moveTo>
                    <a:pt x="157306" y="68464"/>
                  </a:moveTo>
                  <a:lnTo>
                    <a:pt x="138610" y="80838"/>
                  </a:lnTo>
                  <a:lnTo>
                    <a:pt x="161013" y="94017"/>
                  </a:lnTo>
                  <a:lnTo>
                    <a:pt x="179709" y="81803"/>
                  </a:lnTo>
                  <a:lnTo>
                    <a:pt x="157306" y="68464"/>
                  </a:lnTo>
                  <a:close/>
                </a:path>
                <a:path w="374015" h="231139">
                  <a:moveTo>
                    <a:pt x="88001" y="62196"/>
                  </a:moveTo>
                  <a:lnTo>
                    <a:pt x="69305" y="74410"/>
                  </a:lnTo>
                  <a:lnTo>
                    <a:pt x="91708" y="87749"/>
                  </a:lnTo>
                  <a:lnTo>
                    <a:pt x="110404" y="75374"/>
                  </a:lnTo>
                  <a:lnTo>
                    <a:pt x="88001" y="62196"/>
                  </a:lnTo>
                  <a:close/>
                </a:path>
                <a:path w="374015" h="231139">
                  <a:moveTo>
                    <a:pt x="18696" y="55767"/>
                  </a:moveTo>
                  <a:lnTo>
                    <a:pt x="0" y="67981"/>
                  </a:lnTo>
                  <a:lnTo>
                    <a:pt x="22403" y="81321"/>
                  </a:lnTo>
                  <a:lnTo>
                    <a:pt x="41099" y="69106"/>
                  </a:lnTo>
                  <a:lnTo>
                    <a:pt x="18696" y="55767"/>
                  </a:lnTo>
                  <a:close/>
                </a:path>
                <a:path w="374015" h="231139">
                  <a:moveTo>
                    <a:pt x="185028" y="49981"/>
                  </a:moveTo>
                  <a:lnTo>
                    <a:pt x="166332" y="62196"/>
                  </a:lnTo>
                  <a:lnTo>
                    <a:pt x="188735" y="75374"/>
                  </a:lnTo>
                  <a:lnTo>
                    <a:pt x="207431" y="63160"/>
                  </a:lnTo>
                  <a:lnTo>
                    <a:pt x="185028" y="49981"/>
                  </a:lnTo>
                  <a:close/>
                </a:path>
                <a:path w="374015" h="231139">
                  <a:moveTo>
                    <a:pt x="115723" y="43553"/>
                  </a:moveTo>
                  <a:lnTo>
                    <a:pt x="97027" y="55767"/>
                  </a:lnTo>
                  <a:lnTo>
                    <a:pt x="119430" y="69106"/>
                  </a:lnTo>
                  <a:lnTo>
                    <a:pt x="138126" y="56892"/>
                  </a:lnTo>
                  <a:lnTo>
                    <a:pt x="115723" y="43553"/>
                  </a:lnTo>
                  <a:close/>
                </a:path>
                <a:path w="374015" h="231139">
                  <a:moveTo>
                    <a:pt x="46418" y="37124"/>
                  </a:moveTo>
                  <a:lnTo>
                    <a:pt x="27722" y="49339"/>
                  </a:lnTo>
                  <a:lnTo>
                    <a:pt x="50125" y="62678"/>
                  </a:lnTo>
                  <a:lnTo>
                    <a:pt x="68821" y="50464"/>
                  </a:lnTo>
                  <a:lnTo>
                    <a:pt x="46418" y="37124"/>
                  </a:lnTo>
                  <a:close/>
                </a:path>
                <a:path w="374015" h="231139">
                  <a:moveTo>
                    <a:pt x="143445" y="24910"/>
                  </a:moveTo>
                  <a:lnTo>
                    <a:pt x="124749" y="37124"/>
                  </a:lnTo>
                  <a:lnTo>
                    <a:pt x="147152" y="50464"/>
                  </a:lnTo>
                  <a:lnTo>
                    <a:pt x="165848" y="38249"/>
                  </a:lnTo>
                  <a:lnTo>
                    <a:pt x="143445" y="24910"/>
                  </a:lnTo>
                  <a:close/>
                </a:path>
                <a:path w="374015" h="231139">
                  <a:moveTo>
                    <a:pt x="74140" y="18642"/>
                  </a:moveTo>
                  <a:lnTo>
                    <a:pt x="55444" y="30857"/>
                  </a:lnTo>
                  <a:lnTo>
                    <a:pt x="77847" y="44035"/>
                  </a:lnTo>
                  <a:lnTo>
                    <a:pt x="96543" y="31821"/>
                  </a:lnTo>
                  <a:lnTo>
                    <a:pt x="74140" y="18642"/>
                  </a:lnTo>
                  <a:close/>
                </a:path>
                <a:path w="374015" h="231139">
                  <a:moveTo>
                    <a:pt x="101862" y="0"/>
                  </a:moveTo>
                  <a:lnTo>
                    <a:pt x="83166" y="12214"/>
                  </a:lnTo>
                  <a:lnTo>
                    <a:pt x="105569" y="25553"/>
                  </a:lnTo>
                  <a:lnTo>
                    <a:pt x="124265" y="13339"/>
                  </a:lnTo>
                  <a:lnTo>
                    <a:pt x="101862" y="0"/>
                  </a:lnTo>
                  <a:close/>
                </a:path>
              </a:pathLst>
            </a:custGeom>
            <a:solidFill>
              <a:srgbClr val="FFFFFF"/>
            </a:solidFill>
          </p:spPr>
          <p:txBody>
            <a:bodyPr wrap="square" lIns="0" tIns="0" rIns="0" bIns="0" rtlCol="0"/>
            <a:lstStyle/>
            <a:p>
              <a:endParaRPr/>
            </a:p>
          </p:txBody>
        </p:sp>
        <p:sp>
          <p:nvSpPr>
            <p:cNvPr id="68" name="object 68"/>
            <p:cNvSpPr/>
            <p:nvPr/>
          </p:nvSpPr>
          <p:spPr>
            <a:xfrm>
              <a:off x="8711157" y="2543779"/>
              <a:ext cx="374015" cy="224790"/>
            </a:xfrm>
            <a:custGeom>
              <a:avLst/>
              <a:gdLst/>
              <a:ahLst/>
              <a:cxnLst/>
              <a:rect l="l" t="t" r="r" b="b"/>
              <a:pathLst>
                <a:path w="374015" h="224789">
                  <a:moveTo>
                    <a:pt x="83166" y="0"/>
                  </a:moveTo>
                  <a:lnTo>
                    <a:pt x="83166" y="5303"/>
                  </a:lnTo>
                  <a:lnTo>
                    <a:pt x="105569" y="18642"/>
                  </a:lnTo>
                  <a:lnTo>
                    <a:pt x="105569" y="13339"/>
                  </a:lnTo>
                  <a:lnTo>
                    <a:pt x="83166" y="0"/>
                  </a:lnTo>
                  <a:close/>
                </a:path>
                <a:path w="374015" h="224789">
                  <a:moveTo>
                    <a:pt x="124265" y="964"/>
                  </a:moveTo>
                  <a:lnTo>
                    <a:pt x="105569" y="13178"/>
                  </a:lnTo>
                  <a:lnTo>
                    <a:pt x="105569" y="18642"/>
                  </a:lnTo>
                  <a:lnTo>
                    <a:pt x="124265" y="6267"/>
                  </a:lnTo>
                  <a:lnTo>
                    <a:pt x="124265" y="964"/>
                  </a:lnTo>
                  <a:close/>
                </a:path>
                <a:path w="374015" h="224789">
                  <a:moveTo>
                    <a:pt x="124749" y="24910"/>
                  </a:moveTo>
                  <a:lnTo>
                    <a:pt x="124749" y="30214"/>
                  </a:lnTo>
                  <a:lnTo>
                    <a:pt x="147152" y="43553"/>
                  </a:lnTo>
                  <a:lnTo>
                    <a:pt x="147152" y="38249"/>
                  </a:lnTo>
                  <a:lnTo>
                    <a:pt x="124749" y="24910"/>
                  </a:lnTo>
                  <a:close/>
                </a:path>
                <a:path w="374015" h="224789">
                  <a:moveTo>
                    <a:pt x="165848" y="26035"/>
                  </a:moveTo>
                  <a:lnTo>
                    <a:pt x="147152" y="38249"/>
                  </a:lnTo>
                  <a:lnTo>
                    <a:pt x="147152" y="43553"/>
                  </a:lnTo>
                  <a:lnTo>
                    <a:pt x="165848" y="31339"/>
                  </a:lnTo>
                  <a:lnTo>
                    <a:pt x="165848" y="26035"/>
                  </a:lnTo>
                  <a:close/>
                </a:path>
                <a:path w="374015" h="224789">
                  <a:moveTo>
                    <a:pt x="166332" y="49981"/>
                  </a:moveTo>
                  <a:lnTo>
                    <a:pt x="166332" y="55285"/>
                  </a:lnTo>
                  <a:lnTo>
                    <a:pt x="188735" y="68464"/>
                  </a:lnTo>
                  <a:lnTo>
                    <a:pt x="188735" y="63160"/>
                  </a:lnTo>
                  <a:lnTo>
                    <a:pt x="166332" y="49981"/>
                  </a:lnTo>
                  <a:close/>
                </a:path>
                <a:path w="374015" h="224789">
                  <a:moveTo>
                    <a:pt x="207431" y="50946"/>
                  </a:moveTo>
                  <a:lnTo>
                    <a:pt x="188735" y="63160"/>
                  </a:lnTo>
                  <a:lnTo>
                    <a:pt x="188735" y="68464"/>
                  </a:lnTo>
                  <a:lnTo>
                    <a:pt x="207431" y="56249"/>
                  </a:lnTo>
                  <a:lnTo>
                    <a:pt x="207431" y="50946"/>
                  </a:lnTo>
                  <a:close/>
                </a:path>
                <a:path w="374015" h="224789">
                  <a:moveTo>
                    <a:pt x="207915" y="74892"/>
                  </a:moveTo>
                  <a:lnTo>
                    <a:pt x="207915" y="80196"/>
                  </a:lnTo>
                  <a:lnTo>
                    <a:pt x="230318" y="93535"/>
                  </a:lnTo>
                  <a:lnTo>
                    <a:pt x="230318" y="88231"/>
                  </a:lnTo>
                  <a:lnTo>
                    <a:pt x="207915" y="74892"/>
                  </a:lnTo>
                  <a:close/>
                </a:path>
                <a:path w="374015" h="224789">
                  <a:moveTo>
                    <a:pt x="249014" y="76017"/>
                  </a:moveTo>
                  <a:lnTo>
                    <a:pt x="230318" y="88231"/>
                  </a:lnTo>
                  <a:lnTo>
                    <a:pt x="230318" y="93535"/>
                  </a:lnTo>
                  <a:lnTo>
                    <a:pt x="249014" y="81321"/>
                  </a:lnTo>
                  <a:lnTo>
                    <a:pt x="249014" y="76017"/>
                  </a:lnTo>
                  <a:close/>
                </a:path>
                <a:path w="374015" h="224789">
                  <a:moveTo>
                    <a:pt x="249498" y="99963"/>
                  </a:moveTo>
                  <a:lnTo>
                    <a:pt x="249498" y="105267"/>
                  </a:lnTo>
                  <a:lnTo>
                    <a:pt x="271901" y="118445"/>
                  </a:lnTo>
                  <a:lnTo>
                    <a:pt x="271901" y="113142"/>
                  </a:lnTo>
                  <a:lnTo>
                    <a:pt x="249498" y="99963"/>
                  </a:lnTo>
                  <a:close/>
                </a:path>
                <a:path w="374015" h="224789">
                  <a:moveTo>
                    <a:pt x="290597" y="100928"/>
                  </a:moveTo>
                  <a:lnTo>
                    <a:pt x="271901" y="113142"/>
                  </a:lnTo>
                  <a:lnTo>
                    <a:pt x="271901" y="118445"/>
                  </a:lnTo>
                  <a:lnTo>
                    <a:pt x="290597" y="106231"/>
                  </a:lnTo>
                  <a:lnTo>
                    <a:pt x="290597" y="100928"/>
                  </a:lnTo>
                  <a:close/>
                </a:path>
                <a:path w="374015" h="224789">
                  <a:moveTo>
                    <a:pt x="291081" y="124874"/>
                  </a:moveTo>
                  <a:lnTo>
                    <a:pt x="291081" y="130178"/>
                  </a:lnTo>
                  <a:lnTo>
                    <a:pt x="313484" y="143517"/>
                  </a:lnTo>
                  <a:lnTo>
                    <a:pt x="313484" y="138213"/>
                  </a:lnTo>
                  <a:lnTo>
                    <a:pt x="291081" y="124874"/>
                  </a:lnTo>
                  <a:close/>
                </a:path>
                <a:path w="374015" h="224789">
                  <a:moveTo>
                    <a:pt x="332180" y="125999"/>
                  </a:moveTo>
                  <a:lnTo>
                    <a:pt x="313484" y="138213"/>
                  </a:lnTo>
                  <a:lnTo>
                    <a:pt x="313484" y="143517"/>
                  </a:lnTo>
                  <a:lnTo>
                    <a:pt x="332180" y="131303"/>
                  </a:lnTo>
                  <a:lnTo>
                    <a:pt x="332180" y="125999"/>
                  </a:lnTo>
                  <a:close/>
                </a:path>
                <a:path w="374015" h="224789">
                  <a:moveTo>
                    <a:pt x="332664" y="149785"/>
                  </a:moveTo>
                  <a:lnTo>
                    <a:pt x="332664" y="155249"/>
                  </a:lnTo>
                  <a:lnTo>
                    <a:pt x="355067" y="168427"/>
                  </a:lnTo>
                  <a:lnTo>
                    <a:pt x="355067" y="163124"/>
                  </a:lnTo>
                  <a:lnTo>
                    <a:pt x="332664" y="149785"/>
                  </a:lnTo>
                  <a:close/>
                </a:path>
                <a:path w="374015" h="224789">
                  <a:moveTo>
                    <a:pt x="373602" y="150910"/>
                  </a:moveTo>
                  <a:lnTo>
                    <a:pt x="355067" y="163124"/>
                  </a:lnTo>
                  <a:lnTo>
                    <a:pt x="355067" y="168427"/>
                  </a:lnTo>
                  <a:lnTo>
                    <a:pt x="373602" y="156213"/>
                  </a:lnTo>
                  <a:lnTo>
                    <a:pt x="373602" y="150910"/>
                  </a:lnTo>
                  <a:close/>
                </a:path>
                <a:path w="374015" h="224789">
                  <a:moveTo>
                    <a:pt x="55444" y="18642"/>
                  </a:moveTo>
                  <a:lnTo>
                    <a:pt x="55444" y="23946"/>
                  </a:lnTo>
                  <a:lnTo>
                    <a:pt x="77847" y="37124"/>
                  </a:lnTo>
                  <a:lnTo>
                    <a:pt x="77847" y="31821"/>
                  </a:lnTo>
                  <a:lnTo>
                    <a:pt x="55444" y="18642"/>
                  </a:lnTo>
                  <a:close/>
                </a:path>
                <a:path w="374015" h="224789">
                  <a:moveTo>
                    <a:pt x="96543" y="19607"/>
                  </a:moveTo>
                  <a:lnTo>
                    <a:pt x="77847" y="31821"/>
                  </a:lnTo>
                  <a:lnTo>
                    <a:pt x="77847" y="37124"/>
                  </a:lnTo>
                  <a:lnTo>
                    <a:pt x="96543" y="24910"/>
                  </a:lnTo>
                  <a:lnTo>
                    <a:pt x="96543" y="19607"/>
                  </a:lnTo>
                  <a:close/>
                </a:path>
                <a:path w="374015" h="224789">
                  <a:moveTo>
                    <a:pt x="97027" y="43553"/>
                  </a:moveTo>
                  <a:lnTo>
                    <a:pt x="97027" y="48856"/>
                  </a:lnTo>
                  <a:lnTo>
                    <a:pt x="119430" y="62196"/>
                  </a:lnTo>
                  <a:lnTo>
                    <a:pt x="119430" y="56892"/>
                  </a:lnTo>
                  <a:lnTo>
                    <a:pt x="97027" y="43553"/>
                  </a:lnTo>
                  <a:close/>
                </a:path>
                <a:path w="374015" h="224789">
                  <a:moveTo>
                    <a:pt x="138126" y="44678"/>
                  </a:moveTo>
                  <a:lnTo>
                    <a:pt x="119430" y="56892"/>
                  </a:lnTo>
                  <a:lnTo>
                    <a:pt x="119430" y="62196"/>
                  </a:lnTo>
                  <a:lnTo>
                    <a:pt x="138126" y="49981"/>
                  </a:lnTo>
                  <a:lnTo>
                    <a:pt x="138126" y="44678"/>
                  </a:lnTo>
                  <a:close/>
                </a:path>
                <a:path w="374015" h="224789">
                  <a:moveTo>
                    <a:pt x="138610" y="68464"/>
                  </a:moveTo>
                  <a:lnTo>
                    <a:pt x="138610" y="73928"/>
                  </a:lnTo>
                  <a:lnTo>
                    <a:pt x="161013" y="87106"/>
                  </a:lnTo>
                  <a:lnTo>
                    <a:pt x="161013" y="81803"/>
                  </a:lnTo>
                  <a:lnTo>
                    <a:pt x="138610" y="68464"/>
                  </a:lnTo>
                  <a:close/>
                </a:path>
                <a:path w="374015" h="224789">
                  <a:moveTo>
                    <a:pt x="179709" y="69589"/>
                  </a:moveTo>
                  <a:lnTo>
                    <a:pt x="161013" y="81803"/>
                  </a:lnTo>
                  <a:lnTo>
                    <a:pt x="161013" y="87106"/>
                  </a:lnTo>
                  <a:lnTo>
                    <a:pt x="179709" y="74892"/>
                  </a:lnTo>
                  <a:lnTo>
                    <a:pt x="179709" y="69589"/>
                  </a:lnTo>
                  <a:close/>
                </a:path>
                <a:path w="374015" h="224789">
                  <a:moveTo>
                    <a:pt x="249498" y="205713"/>
                  </a:moveTo>
                  <a:lnTo>
                    <a:pt x="249498" y="211017"/>
                  </a:lnTo>
                  <a:lnTo>
                    <a:pt x="271901" y="224356"/>
                  </a:lnTo>
                  <a:lnTo>
                    <a:pt x="271901" y="218891"/>
                  </a:lnTo>
                  <a:lnTo>
                    <a:pt x="249498" y="205713"/>
                  </a:lnTo>
                  <a:close/>
                </a:path>
                <a:path w="374015" h="224789">
                  <a:moveTo>
                    <a:pt x="290597" y="206677"/>
                  </a:moveTo>
                  <a:lnTo>
                    <a:pt x="271901" y="218891"/>
                  </a:lnTo>
                  <a:lnTo>
                    <a:pt x="271901" y="224356"/>
                  </a:lnTo>
                  <a:lnTo>
                    <a:pt x="290597" y="211981"/>
                  </a:lnTo>
                  <a:lnTo>
                    <a:pt x="290597" y="206677"/>
                  </a:lnTo>
                  <a:close/>
                </a:path>
                <a:path w="374015" h="224789">
                  <a:moveTo>
                    <a:pt x="277220" y="187070"/>
                  </a:moveTo>
                  <a:lnTo>
                    <a:pt x="277220" y="192374"/>
                  </a:lnTo>
                  <a:lnTo>
                    <a:pt x="299623" y="205713"/>
                  </a:lnTo>
                  <a:lnTo>
                    <a:pt x="299623" y="200409"/>
                  </a:lnTo>
                  <a:lnTo>
                    <a:pt x="277220" y="187070"/>
                  </a:lnTo>
                  <a:close/>
                </a:path>
                <a:path w="374015" h="224789">
                  <a:moveTo>
                    <a:pt x="318158" y="188195"/>
                  </a:moveTo>
                  <a:lnTo>
                    <a:pt x="299623" y="200409"/>
                  </a:lnTo>
                  <a:lnTo>
                    <a:pt x="299623" y="205713"/>
                  </a:lnTo>
                  <a:lnTo>
                    <a:pt x="318158" y="193499"/>
                  </a:lnTo>
                  <a:lnTo>
                    <a:pt x="318158" y="188195"/>
                  </a:lnTo>
                  <a:close/>
                </a:path>
                <a:path w="374015" h="224789">
                  <a:moveTo>
                    <a:pt x="207915" y="180642"/>
                  </a:moveTo>
                  <a:lnTo>
                    <a:pt x="207915" y="185945"/>
                  </a:lnTo>
                  <a:lnTo>
                    <a:pt x="230318" y="199284"/>
                  </a:lnTo>
                  <a:lnTo>
                    <a:pt x="230318" y="193981"/>
                  </a:lnTo>
                  <a:lnTo>
                    <a:pt x="207915" y="180642"/>
                  </a:lnTo>
                  <a:close/>
                </a:path>
                <a:path w="374015" h="224789">
                  <a:moveTo>
                    <a:pt x="249014" y="181767"/>
                  </a:moveTo>
                  <a:lnTo>
                    <a:pt x="230318" y="193981"/>
                  </a:lnTo>
                  <a:lnTo>
                    <a:pt x="230318" y="199284"/>
                  </a:lnTo>
                  <a:lnTo>
                    <a:pt x="249014" y="187070"/>
                  </a:lnTo>
                  <a:lnTo>
                    <a:pt x="249014" y="181767"/>
                  </a:lnTo>
                  <a:close/>
                </a:path>
                <a:path w="374015" h="224789">
                  <a:moveTo>
                    <a:pt x="304942" y="168427"/>
                  </a:moveTo>
                  <a:lnTo>
                    <a:pt x="304942" y="173731"/>
                  </a:lnTo>
                  <a:lnTo>
                    <a:pt x="327345" y="187070"/>
                  </a:lnTo>
                  <a:lnTo>
                    <a:pt x="327345" y="181767"/>
                  </a:lnTo>
                  <a:lnTo>
                    <a:pt x="304942" y="168427"/>
                  </a:lnTo>
                  <a:close/>
                </a:path>
                <a:path w="374015" h="224789">
                  <a:moveTo>
                    <a:pt x="345880" y="169552"/>
                  </a:moveTo>
                  <a:lnTo>
                    <a:pt x="327345" y="181767"/>
                  </a:lnTo>
                  <a:lnTo>
                    <a:pt x="327345" y="187070"/>
                  </a:lnTo>
                  <a:lnTo>
                    <a:pt x="345880" y="174856"/>
                  </a:lnTo>
                  <a:lnTo>
                    <a:pt x="345880" y="169552"/>
                  </a:lnTo>
                  <a:close/>
                </a:path>
                <a:path w="374015" h="224789">
                  <a:moveTo>
                    <a:pt x="235637" y="162160"/>
                  </a:moveTo>
                  <a:lnTo>
                    <a:pt x="235637" y="167463"/>
                  </a:lnTo>
                  <a:lnTo>
                    <a:pt x="258040" y="180642"/>
                  </a:lnTo>
                  <a:lnTo>
                    <a:pt x="258040" y="175338"/>
                  </a:lnTo>
                  <a:lnTo>
                    <a:pt x="235637" y="162160"/>
                  </a:lnTo>
                  <a:close/>
                </a:path>
                <a:path w="374015" h="224789">
                  <a:moveTo>
                    <a:pt x="276736" y="163124"/>
                  </a:moveTo>
                  <a:lnTo>
                    <a:pt x="258040" y="175338"/>
                  </a:lnTo>
                  <a:lnTo>
                    <a:pt x="258040" y="180642"/>
                  </a:lnTo>
                  <a:lnTo>
                    <a:pt x="276736" y="168427"/>
                  </a:lnTo>
                  <a:lnTo>
                    <a:pt x="276736" y="163124"/>
                  </a:lnTo>
                  <a:close/>
                </a:path>
                <a:path w="374015" h="224789">
                  <a:moveTo>
                    <a:pt x="83166" y="105749"/>
                  </a:moveTo>
                  <a:lnTo>
                    <a:pt x="83166" y="111053"/>
                  </a:lnTo>
                  <a:lnTo>
                    <a:pt x="188735" y="174374"/>
                  </a:lnTo>
                  <a:lnTo>
                    <a:pt x="188735" y="169070"/>
                  </a:lnTo>
                  <a:lnTo>
                    <a:pt x="83166" y="105749"/>
                  </a:lnTo>
                  <a:close/>
                </a:path>
                <a:path w="374015" h="224789">
                  <a:moveTo>
                    <a:pt x="207431" y="156856"/>
                  </a:moveTo>
                  <a:lnTo>
                    <a:pt x="188735" y="169070"/>
                  </a:lnTo>
                  <a:lnTo>
                    <a:pt x="188735" y="174374"/>
                  </a:lnTo>
                  <a:lnTo>
                    <a:pt x="207431" y="162160"/>
                  </a:lnTo>
                  <a:lnTo>
                    <a:pt x="207431" y="156856"/>
                  </a:lnTo>
                  <a:close/>
                </a:path>
                <a:path w="374015" h="224789">
                  <a:moveTo>
                    <a:pt x="263359" y="143517"/>
                  </a:moveTo>
                  <a:lnTo>
                    <a:pt x="263359" y="148820"/>
                  </a:lnTo>
                  <a:lnTo>
                    <a:pt x="285762" y="162160"/>
                  </a:lnTo>
                  <a:lnTo>
                    <a:pt x="285762" y="156856"/>
                  </a:lnTo>
                  <a:lnTo>
                    <a:pt x="263359" y="143517"/>
                  </a:lnTo>
                  <a:close/>
                </a:path>
                <a:path w="374015" h="224789">
                  <a:moveTo>
                    <a:pt x="304458" y="144481"/>
                  </a:moveTo>
                  <a:lnTo>
                    <a:pt x="285762" y="156695"/>
                  </a:lnTo>
                  <a:lnTo>
                    <a:pt x="285762" y="162160"/>
                  </a:lnTo>
                  <a:lnTo>
                    <a:pt x="304458" y="149785"/>
                  </a:lnTo>
                  <a:lnTo>
                    <a:pt x="304458" y="144481"/>
                  </a:lnTo>
                  <a:close/>
                </a:path>
                <a:path w="374015" h="224789">
                  <a:moveTo>
                    <a:pt x="194054" y="137088"/>
                  </a:moveTo>
                  <a:lnTo>
                    <a:pt x="194054" y="142392"/>
                  </a:lnTo>
                  <a:lnTo>
                    <a:pt x="216457" y="155731"/>
                  </a:lnTo>
                  <a:lnTo>
                    <a:pt x="216457" y="150427"/>
                  </a:lnTo>
                  <a:lnTo>
                    <a:pt x="194054" y="137088"/>
                  </a:lnTo>
                  <a:close/>
                </a:path>
                <a:path w="374015" h="224789">
                  <a:moveTo>
                    <a:pt x="235153" y="138213"/>
                  </a:moveTo>
                  <a:lnTo>
                    <a:pt x="216457" y="150427"/>
                  </a:lnTo>
                  <a:lnTo>
                    <a:pt x="216457" y="155731"/>
                  </a:lnTo>
                  <a:lnTo>
                    <a:pt x="235153" y="143517"/>
                  </a:lnTo>
                  <a:lnTo>
                    <a:pt x="235153" y="138213"/>
                  </a:lnTo>
                  <a:close/>
                </a:path>
                <a:path w="374015" h="224789">
                  <a:moveTo>
                    <a:pt x="221776" y="118445"/>
                  </a:moveTo>
                  <a:lnTo>
                    <a:pt x="221776" y="123749"/>
                  </a:lnTo>
                  <a:lnTo>
                    <a:pt x="244179" y="137088"/>
                  </a:lnTo>
                  <a:lnTo>
                    <a:pt x="244179" y="131785"/>
                  </a:lnTo>
                  <a:lnTo>
                    <a:pt x="221776" y="118445"/>
                  </a:lnTo>
                  <a:close/>
                </a:path>
                <a:path w="374015" h="224789">
                  <a:moveTo>
                    <a:pt x="262875" y="119570"/>
                  </a:moveTo>
                  <a:lnTo>
                    <a:pt x="244179" y="131785"/>
                  </a:lnTo>
                  <a:lnTo>
                    <a:pt x="244179" y="137088"/>
                  </a:lnTo>
                  <a:lnTo>
                    <a:pt x="262875" y="124874"/>
                  </a:lnTo>
                  <a:lnTo>
                    <a:pt x="262875" y="119570"/>
                  </a:lnTo>
                  <a:close/>
                </a:path>
                <a:path w="374015" h="224789">
                  <a:moveTo>
                    <a:pt x="152471" y="112178"/>
                  </a:moveTo>
                  <a:lnTo>
                    <a:pt x="152471" y="117481"/>
                  </a:lnTo>
                  <a:lnTo>
                    <a:pt x="174874" y="130660"/>
                  </a:lnTo>
                  <a:lnTo>
                    <a:pt x="174874" y="125356"/>
                  </a:lnTo>
                  <a:lnTo>
                    <a:pt x="152471" y="112178"/>
                  </a:lnTo>
                  <a:close/>
                </a:path>
                <a:path w="374015" h="224789">
                  <a:moveTo>
                    <a:pt x="193570" y="113142"/>
                  </a:moveTo>
                  <a:lnTo>
                    <a:pt x="174874" y="125356"/>
                  </a:lnTo>
                  <a:lnTo>
                    <a:pt x="174874" y="130660"/>
                  </a:lnTo>
                  <a:lnTo>
                    <a:pt x="193570" y="118445"/>
                  </a:lnTo>
                  <a:lnTo>
                    <a:pt x="193570" y="113142"/>
                  </a:lnTo>
                  <a:close/>
                </a:path>
                <a:path w="374015" h="224789">
                  <a:moveTo>
                    <a:pt x="180193" y="93535"/>
                  </a:moveTo>
                  <a:lnTo>
                    <a:pt x="180193" y="98838"/>
                  </a:lnTo>
                  <a:lnTo>
                    <a:pt x="202596" y="112178"/>
                  </a:lnTo>
                  <a:lnTo>
                    <a:pt x="202596" y="106874"/>
                  </a:lnTo>
                  <a:lnTo>
                    <a:pt x="180193" y="93535"/>
                  </a:lnTo>
                  <a:close/>
                </a:path>
                <a:path w="374015" h="224789">
                  <a:moveTo>
                    <a:pt x="221292" y="94660"/>
                  </a:moveTo>
                  <a:lnTo>
                    <a:pt x="202596" y="106874"/>
                  </a:lnTo>
                  <a:lnTo>
                    <a:pt x="202596" y="112178"/>
                  </a:lnTo>
                  <a:lnTo>
                    <a:pt x="221292" y="99963"/>
                  </a:lnTo>
                  <a:lnTo>
                    <a:pt x="221292" y="94660"/>
                  </a:lnTo>
                  <a:close/>
                </a:path>
                <a:path w="374015" h="224789">
                  <a:moveTo>
                    <a:pt x="110888" y="87106"/>
                  </a:moveTo>
                  <a:lnTo>
                    <a:pt x="110888" y="92410"/>
                  </a:lnTo>
                  <a:lnTo>
                    <a:pt x="133291" y="105749"/>
                  </a:lnTo>
                  <a:lnTo>
                    <a:pt x="133291" y="100446"/>
                  </a:lnTo>
                  <a:lnTo>
                    <a:pt x="110888" y="87106"/>
                  </a:lnTo>
                  <a:close/>
                </a:path>
                <a:path w="374015" h="224789">
                  <a:moveTo>
                    <a:pt x="151987" y="88231"/>
                  </a:moveTo>
                  <a:lnTo>
                    <a:pt x="133291" y="100446"/>
                  </a:lnTo>
                  <a:lnTo>
                    <a:pt x="133291" y="105749"/>
                  </a:lnTo>
                  <a:lnTo>
                    <a:pt x="151987" y="93535"/>
                  </a:lnTo>
                  <a:lnTo>
                    <a:pt x="151987" y="88231"/>
                  </a:lnTo>
                  <a:close/>
                </a:path>
                <a:path w="374015" h="224789">
                  <a:moveTo>
                    <a:pt x="27722" y="37124"/>
                  </a:moveTo>
                  <a:lnTo>
                    <a:pt x="27722" y="42428"/>
                  </a:lnTo>
                  <a:lnTo>
                    <a:pt x="50125" y="55767"/>
                  </a:lnTo>
                  <a:lnTo>
                    <a:pt x="50125" y="50464"/>
                  </a:lnTo>
                  <a:lnTo>
                    <a:pt x="27722" y="37124"/>
                  </a:lnTo>
                  <a:close/>
                </a:path>
                <a:path w="374015" h="224789">
                  <a:moveTo>
                    <a:pt x="68821" y="38249"/>
                  </a:moveTo>
                  <a:lnTo>
                    <a:pt x="50125" y="50464"/>
                  </a:lnTo>
                  <a:lnTo>
                    <a:pt x="50125" y="55767"/>
                  </a:lnTo>
                  <a:lnTo>
                    <a:pt x="68821" y="43553"/>
                  </a:lnTo>
                  <a:lnTo>
                    <a:pt x="68821" y="38249"/>
                  </a:lnTo>
                  <a:close/>
                </a:path>
                <a:path w="374015" h="224789">
                  <a:moveTo>
                    <a:pt x="69305" y="62196"/>
                  </a:moveTo>
                  <a:lnTo>
                    <a:pt x="69305" y="67499"/>
                  </a:lnTo>
                  <a:lnTo>
                    <a:pt x="91708" y="80838"/>
                  </a:lnTo>
                  <a:lnTo>
                    <a:pt x="91708" y="75535"/>
                  </a:lnTo>
                  <a:lnTo>
                    <a:pt x="69305" y="62196"/>
                  </a:lnTo>
                  <a:close/>
                </a:path>
                <a:path w="374015" h="224789">
                  <a:moveTo>
                    <a:pt x="110404" y="63160"/>
                  </a:moveTo>
                  <a:lnTo>
                    <a:pt x="91708" y="75374"/>
                  </a:lnTo>
                  <a:lnTo>
                    <a:pt x="91708" y="80838"/>
                  </a:lnTo>
                  <a:lnTo>
                    <a:pt x="110404" y="68464"/>
                  </a:lnTo>
                  <a:lnTo>
                    <a:pt x="110404" y="63160"/>
                  </a:lnTo>
                  <a:close/>
                </a:path>
                <a:path w="374015" h="224789">
                  <a:moveTo>
                    <a:pt x="0" y="55767"/>
                  </a:moveTo>
                  <a:lnTo>
                    <a:pt x="0" y="61071"/>
                  </a:lnTo>
                  <a:lnTo>
                    <a:pt x="22403" y="74410"/>
                  </a:lnTo>
                  <a:lnTo>
                    <a:pt x="22403" y="69106"/>
                  </a:lnTo>
                  <a:lnTo>
                    <a:pt x="0" y="55767"/>
                  </a:lnTo>
                  <a:close/>
                </a:path>
                <a:path w="374015" h="224789">
                  <a:moveTo>
                    <a:pt x="41099" y="56892"/>
                  </a:moveTo>
                  <a:lnTo>
                    <a:pt x="22403" y="69106"/>
                  </a:lnTo>
                  <a:lnTo>
                    <a:pt x="22403" y="74410"/>
                  </a:lnTo>
                  <a:lnTo>
                    <a:pt x="41099" y="62196"/>
                  </a:lnTo>
                  <a:lnTo>
                    <a:pt x="41099" y="56892"/>
                  </a:lnTo>
                  <a:close/>
                </a:path>
                <a:path w="374015" h="224789">
                  <a:moveTo>
                    <a:pt x="41583" y="80838"/>
                  </a:moveTo>
                  <a:lnTo>
                    <a:pt x="41583" y="86142"/>
                  </a:lnTo>
                  <a:lnTo>
                    <a:pt x="63986" y="99321"/>
                  </a:lnTo>
                  <a:lnTo>
                    <a:pt x="63986" y="94017"/>
                  </a:lnTo>
                  <a:lnTo>
                    <a:pt x="41583" y="80838"/>
                  </a:lnTo>
                  <a:close/>
                </a:path>
                <a:path w="374015" h="224789">
                  <a:moveTo>
                    <a:pt x="82682" y="81803"/>
                  </a:moveTo>
                  <a:lnTo>
                    <a:pt x="63986" y="94017"/>
                  </a:lnTo>
                  <a:lnTo>
                    <a:pt x="63986" y="99321"/>
                  </a:lnTo>
                  <a:lnTo>
                    <a:pt x="82682" y="87106"/>
                  </a:lnTo>
                  <a:lnTo>
                    <a:pt x="82682" y="81803"/>
                  </a:lnTo>
                  <a:close/>
                </a:path>
              </a:pathLst>
            </a:custGeom>
            <a:solidFill>
              <a:srgbClr val="959595"/>
            </a:solidFill>
          </p:spPr>
          <p:txBody>
            <a:bodyPr wrap="square" lIns="0" tIns="0" rIns="0" bIns="0" rtlCol="0"/>
            <a:lstStyle/>
            <a:p>
              <a:endParaRPr/>
            </a:p>
          </p:txBody>
        </p:sp>
        <p:sp>
          <p:nvSpPr>
            <p:cNvPr id="69" name="object 69"/>
            <p:cNvSpPr/>
            <p:nvPr/>
          </p:nvSpPr>
          <p:spPr>
            <a:xfrm>
              <a:off x="9411620" y="2415209"/>
              <a:ext cx="35560" cy="86995"/>
            </a:xfrm>
            <a:custGeom>
              <a:avLst/>
              <a:gdLst/>
              <a:ahLst/>
              <a:cxnLst/>
              <a:rect l="l" t="t" r="r" b="b"/>
              <a:pathLst>
                <a:path w="35559" h="86994">
                  <a:moveTo>
                    <a:pt x="35458" y="0"/>
                  </a:moveTo>
                  <a:lnTo>
                    <a:pt x="19340" y="10124"/>
                  </a:lnTo>
                  <a:lnTo>
                    <a:pt x="19340" y="76499"/>
                  </a:lnTo>
                  <a:lnTo>
                    <a:pt x="35458" y="66214"/>
                  </a:lnTo>
                  <a:lnTo>
                    <a:pt x="35458" y="0"/>
                  </a:lnTo>
                  <a:close/>
                </a:path>
                <a:path w="35559" h="86994">
                  <a:moveTo>
                    <a:pt x="8864" y="15267"/>
                  </a:moveTo>
                  <a:lnTo>
                    <a:pt x="0" y="20410"/>
                  </a:lnTo>
                  <a:lnTo>
                    <a:pt x="0" y="86785"/>
                  </a:lnTo>
                  <a:lnTo>
                    <a:pt x="8864" y="81642"/>
                  </a:lnTo>
                  <a:lnTo>
                    <a:pt x="8864" y="15267"/>
                  </a:lnTo>
                  <a:close/>
                </a:path>
              </a:pathLst>
            </a:custGeom>
            <a:solidFill>
              <a:srgbClr val="808080"/>
            </a:solidFill>
          </p:spPr>
          <p:txBody>
            <a:bodyPr wrap="square" lIns="0" tIns="0" rIns="0" bIns="0" rtlCol="0"/>
            <a:lstStyle/>
            <a:p>
              <a:endParaRPr/>
            </a:p>
          </p:txBody>
        </p:sp>
        <p:sp>
          <p:nvSpPr>
            <p:cNvPr id="70" name="object 70"/>
            <p:cNvSpPr/>
            <p:nvPr/>
          </p:nvSpPr>
          <p:spPr>
            <a:xfrm>
              <a:off x="9430961" y="2415209"/>
              <a:ext cx="16510" cy="76835"/>
            </a:xfrm>
            <a:custGeom>
              <a:avLst/>
              <a:gdLst/>
              <a:ahLst/>
              <a:cxnLst/>
              <a:rect l="l" t="t" r="r" b="b"/>
              <a:pathLst>
                <a:path w="16509" h="76835">
                  <a:moveTo>
                    <a:pt x="0" y="10124"/>
                  </a:moveTo>
                  <a:lnTo>
                    <a:pt x="16117" y="0"/>
                  </a:lnTo>
                  <a:lnTo>
                    <a:pt x="16117" y="66214"/>
                  </a:lnTo>
                  <a:lnTo>
                    <a:pt x="0" y="76499"/>
                  </a:lnTo>
                  <a:lnTo>
                    <a:pt x="0" y="10124"/>
                  </a:lnTo>
                  <a:close/>
                </a:path>
              </a:pathLst>
            </a:custGeom>
            <a:ln w="5801">
              <a:solidFill>
                <a:srgbClr val="808080"/>
              </a:solidFill>
            </a:ln>
          </p:spPr>
          <p:txBody>
            <a:bodyPr wrap="square" lIns="0" tIns="0" rIns="0" bIns="0" rtlCol="0"/>
            <a:lstStyle/>
            <a:p>
              <a:endParaRPr/>
            </a:p>
          </p:txBody>
        </p:sp>
        <p:sp>
          <p:nvSpPr>
            <p:cNvPr id="71" name="object 71"/>
            <p:cNvSpPr/>
            <p:nvPr/>
          </p:nvSpPr>
          <p:spPr>
            <a:xfrm>
              <a:off x="9411620" y="2430477"/>
              <a:ext cx="8890" cy="71755"/>
            </a:xfrm>
            <a:custGeom>
              <a:avLst/>
              <a:gdLst/>
              <a:ahLst/>
              <a:cxnLst/>
              <a:rect l="l" t="t" r="r" b="b"/>
              <a:pathLst>
                <a:path w="8890" h="71755">
                  <a:moveTo>
                    <a:pt x="0" y="5142"/>
                  </a:moveTo>
                  <a:lnTo>
                    <a:pt x="8864" y="0"/>
                  </a:lnTo>
                  <a:lnTo>
                    <a:pt x="8864" y="66374"/>
                  </a:lnTo>
                  <a:lnTo>
                    <a:pt x="0" y="71517"/>
                  </a:lnTo>
                  <a:lnTo>
                    <a:pt x="0" y="5142"/>
                  </a:lnTo>
                  <a:close/>
                </a:path>
              </a:pathLst>
            </a:custGeom>
            <a:ln w="5802">
              <a:solidFill>
                <a:srgbClr val="808080"/>
              </a:solidFill>
            </a:ln>
          </p:spPr>
          <p:txBody>
            <a:bodyPr wrap="square" lIns="0" tIns="0" rIns="0" bIns="0" rtlCol="0"/>
            <a:lstStyle/>
            <a:p>
              <a:endParaRPr/>
            </a:p>
          </p:txBody>
        </p:sp>
        <p:sp>
          <p:nvSpPr>
            <p:cNvPr id="72" name="object 72"/>
            <p:cNvSpPr/>
            <p:nvPr/>
          </p:nvSpPr>
          <p:spPr>
            <a:xfrm>
              <a:off x="8893928" y="2053925"/>
              <a:ext cx="322187" cy="610229"/>
            </a:xfrm>
            <a:prstGeom prst="rect">
              <a:avLst/>
            </a:prstGeom>
            <a:blipFill>
              <a:blip r:embed="rId24" cstate="print"/>
              <a:stretch>
                <a:fillRect/>
              </a:stretch>
            </a:blipFill>
          </p:spPr>
          <p:txBody>
            <a:bodyPr wrap="square" lIns="0" tIns="0" rIns="0" bIns="0" rtlCol="0"/>
            <a:lstStyle/>
            <a:p>
              <a:endParaRPr/>
            </a:p>
          </p:txBody>
        </p:sp>
        <p:sp>
          <p:nvSpPr>
            <p:cNvPr id="73" name="object 73"/>
            <p:cNvSpPr/>
            <p:nvPr/>
          </p:nvSpPr>
          <p:spPr>
            <a:xfrm>
              <a:off x="8962588" y="2053924"/>
              <a:ext cx="254000" cy="436880"/>
            </a:xfrm>
            <a:custGeom>
              <a:avLst/>
              <a:gdLst/>
              <a:ahLst/>
              <a:cxnLst/>
              <a:rect l="l" t="t" r="r" b="b"/>
              <a:pathLst>
                <a:path w="254000" h="436880">
                  <a:moveTo>
                    <a:pt x="253527" y="436337"/>
                  </a:moveTo>
                  <a:lnTo>
                    <a:pt x="206598" y="421814"/>
                  </a:lnTo>
                  <a:lnTo>
                    <a:pt x="161222" y="403403"/>
                  </a:lnTo>
                  <a:lnTo>
                    <a:pt x="117637" y="381232"/>
                  </a:lnTo>
                  <a:lnTo>
                    <a:pt x="76080" y="355433"/>
                  </a:lnTo>
                  <a:lnTo>
                    <a:pt x="36788" y="326133"/>
                  </a:lnTo>
                  <a:lnTo>
                    <a:pt x="0" y="293463"/>
                  </a:lnTo>
                  <a:lnTo>
                    <a:pt x="0" y="0"/>
                  </a:lnTo>
                  <a:lnTo>
                    <a:pt x="37728" y="31566"/>
                  </a:lnTo>
                  <a:lnTo>
                    <a:pt x="77477" y="60315"/>
                  </a:lnTo>
                  <a:lnTo>
                    <a:pt x="119087" y="86162"/>
                  </a:lnTo>
                  <a:lnTo>
                    <a:pt x="162404" y="109023"/>
                  </a:lnTo>
                  <a:lnTo>
                    <a:pt x="207269" y="128812"/>
                  </a:lnTo>
                  <a:lnTo>
                    <a:pt x="253527" y="145445"/>
                  </a:lnTo>
                  <a:lnTo>
                    <a:pt x="253527" y="436337"/>
                  </a:lnTo>
                  <a:close/>
                </a:path>
              </a:pathLst>
            </a:custGeom>
            <a:ln w="11596">
              <a:solidFill>
                <a:srgbClr val="000000"/>
              </a:solidFill>
            </a:ln>
          </p:spPr>
          <p:txBody>
            <a:bodyPr wrap="square" lIns="0" tIns="0" rIns="0" bIns="0" rtlCol="0"/>
            <a:lstStyle/>
            <a:p>
              <a:endParaRPr/>
            </a:p>
          </p:txBody>
        </p:sp>
        <p:sp>
          <p:nvSpPr>
            <p:cNvPr id="74" name="object 74"/>
            <p:cNvSpPr/>
            <p:nvPr/>
          </p:nvSpPr>
          <p:spPr>
            <a:xfrm>
              <a:off x="8893929" y="2365549"/>
              <a:ext cx="301625" cy="299085"/>
            </a:xfrm>
            <a:custGeom>
              <a:avLst/>
              <a:gdLst/>
              <a:ahLst/>
              <a:cxnLst/>
              <a:rect l="l" t="t" r="r" b="b"/>
              <a:pathLst>
                <a:path w="301625" h="299085">
                  <a:moveTo>
                    <a:pt x="0" y="124713"/>
                  </a:moveTo>
                  <a:lnTo>
                    <a:pt x="37282" y="158711"/>
                  </a:lnTo>
                  <a:lnTo>
                    <a:pt x="76770" y="189831"/>
                  </a:lnTo>
                  <a:lnTo>
                    <a:pt x="118299" y="217968"/>
                  </a:lnTo>
                  <a:lnTo>
                    <a:pt x="161706" y="243017"/>
                  </a:lnTo>
                  <a:lnTo>
                    <a:pt x="206827" y="264876"/>
                  </a:lnTo>
                  <a:lnTo>
                    <a:pt x="253498" y="283440"/>
                  </a:lnTo>
                  <a:lnTo>
                    <a:pt x="301557" y="298605"/>
                  </a:lnTo>
                  <a:lnTo>
                    <a:pt x="301557" y="173892"/>
                  </a:lnTo>
                  <a:lnTo>
                    <a:pt x="253557" y="158617"/>
                  </a:lnTo>
                  <a:lnTo>
                    <a:pt x="206925" y="139994"/>
                  </a:lnTo>
                  <a:lnTo>
                    <a:pt x="161824" y="118118"/>
                  </a:lnTo>
                  <a:lnTo>
                    <a:pt x="118418" y="93085"/>
                  </a:lnTo>
                  <a:lnTo>
                    <a:pt x="76869" y="64991"/>
                  </a:lnTo>
                  <a:lnTo>
                    <a:pt x="37342" y="33930"/>
                  </a:lnTo>
                  <a:lnTo>
                    <a:pt x="0" y="0"/>
                  </a:lnTo>
                  <a:lnTo>
                    <a:pt x="0" y="124713"/>
                  </a:lnTo>
                  <a:close/>
                </a:path>
              </a:pathLst>
            </a:custGeom>
            <a:ln w="11587">
              <a:solidFill>
                <a:srgbClr val="000000"/>
              </a:solidFill>
            </a:ln>
          </p:spPr>
          <p:txBody>
            <a:bodyPr wrap="square" lIns="0" tIns="0" rIns="0" bIns="0" rtlCol="0"/>
            <a:lstStyle/>
            <a:p>
              <a:endParaRPr/>
            </a:p>
          </p:txBody>
        </p:sp>
        <p:sp>
          <p:nvSpPr>
            <p:cNvPr id="75" name="object 75"/>
            <p:cNvSpPr/>
            <p:nvPr/>
          </p:nvSpPr>
          <p:spPr>
            <a:xfrm>
              <a:off x="8910216" y="2411667"/>
              <a:ext cx="78794" cy="120709"/>
            </a:xfrm>
            <a:prstGeom prst="rect">
              <a:avLst/>
            </a:prstGeom>
            <a:blipFill>
              <a:blip r:embed="rId25" cstate="print"/>
              <a:stretch>
                <a:fillRect/>
              </a:stretch>
            </a:blipFill>
          </p:spPr>
          <p:txBody>
            <a:bodyPr wrap="square" lIns="0" tIns="0" rIns="0" bIns="0" rtlCol="0"/>
            <a:lstStyle/>
            <a:p>
              <a:endParaRPr/>
            </a:p>
          </p:txBody>
        </p:sp>
        <p:sp>
          <p:nvSpPr>
            <p:cNvPr id="76" name="object 76"/>
            <p:cNvSpPr/>
            <p:nvPr/>
          </p:nvSpPr>
          <p:spPr>
            <a:xfrm>
              <a:off x="9159221" y="2083657"/>
              <a:ext cx="119380" cy="69215"/>
            </a:xfrm>
            <a:custGeom>
              <a:avLst/>
              <a:gdLst/>
              <a:ahLst/>
              <a:cxnLst/>
              <a:rect l="l" t="t" r="r" b="b"/>
              <a:pathLst>
                <a:path w="119379" h="69215">
                  <a:moveTo>
                    <a:pt x="0" y="0"/>
                  </a:moveTo>
                  <a:lnTo>
                    <a:pt x="118946" y="68946"/>
                  </a:lnTo>
                </a:path>
              </a:pathLst>
            </a:custGeom>
            <a:ln w="11579">
              <a:solidFill>
                <a:srgbClr val="000000"/>
              </a:solidFill>
            </a:ln>
          </p:spPr>
          <p:txBody>
            <a:bodyPr wrap="square" lIns="0" tIns="0" rIns="0" bIns="0" rtlCol="0"/>
            <a:lstStyle/>
            <a:p>
              <a:endParaRPr/>
            </a:p>
          </p:txBody>
        </p:sp>
        <p:sp>
          <p:nvSpPr>
            <p:cNvPr id="77" name="object 77"/>
            <p:cNvSpPr/>
            <p:nvPr/>
          </p:nvSpPr>
          <p:spPr>
            <a:xfrm>
              <a:off x="9174694" y="2079318"/>
              <a:ext cx="119380" cy="69215"/>
            </a:xfrm>
            <a:custGeom>
              <a:avLst/>
              <a:gdLst/>
              <a:ahLst/>
              <a:cxnLst/>
              <a:rect l="l" t="t" r="r" b="b"/>
              <a:pathLst>
                <a:path w="119379" h="69215">
                  <a:moveTo>
                    <a:pt x="0" y="0"/>
                  </a:moveTo>
                  <a:lnTo>
                    <a:pt x="119107" y="68946"/>
                  </a:lnTo>
                </a:path>
              </a:pathLst>
            </a:custGeom>
            <a:ln w="11579">
              <a:solidFill>
                <a:srgbClr val="000000"/>
              </a:solidFill>
            </a:ln>
          </p:spPr>
          <p:txBody>
            <a:bodyPr wrap="square" lIns="0" tIns="0" rIns="0" bIns="0" rtlCol="0"/>
            <a:lstStyle/>
            <a:p>
              <a:endParaRPr/>
            </a:p>
          </p:txBody>
        </p:sp>
        <p:sp>
          <p:nvSpPr>
            <p:cNvPr id="78" name="object 78"/>
            <p:cNvSpPr/>
            <p:nvPr/>
          </p:nvSpPr>
          <p:spPr>
            <a:xfrm>
              <a:off x="9190328" y="2074978"/>
              <a:ext cx="119380" cy="69215"/>
            </a:xfrm>
            <a:custGeom>
              <a:avLst/>
              <a:gdLst/>
              <a:ahLst/>
              <a:cxnLst/>
              <a:rect l="l" t="t" r="r" b="b"/>
              <a:pathLst>
                <a:path w="119379" h="69215">
                  <a:moveTo>
                    <a:pt x="0" y="0"/>
                  </a:moveTo>
                  <a:lnTo>
                    <a:pt x="118946" y="68946"/>
                  </a:lnTo>
                </a:path>
              </a:pathLst>
            </a:custGeom>
            <a:ln w="11579">
              <a:solidFill>
                <a:srgbClr val="000000"/>
              </a:solidFill>
            </a:ln>
          </p:spPr>
          <p:txBody>
            <a:bodyPr wrap="square" lIns="0" tIns="0" rIns="0" bIns="0" rtlCol="0"/>
            <a:lstStyle/>
            <a:p>
              <a:endParaRPr/>
            </a:p>
          </p:txBody>
        </p:sp>
        <p:sp>
          <p:nvSpPr>
            <p:cNvPr id="79" name="object 79"/>
            <p:cNvSpPr/>
            <p:nvPr/>
          </p:nvSpPr>
          <p:spPr>
            <a:xfrm>
              <a:off x="9205801" y="2070639"/>
              <a:ext cx="119380" cy="69215"/>
            </a:xfrm>
            <a:custGeom>
              <a:avLst/>
              <a:gdLst/>
              <a:ahLst/>
              <a:cxnLst/>
              <a:rect l="l" t="t" r="r" b="b"/>
              <a:pathLst>
                <a:path w="119379" h="69215">
                  <a:moveTo>
                    <a:pt x="0" y="0"/>
                  </a:moveTo>
                  <a:lnTo>
                    <a:pt x="118946" y="69106"/>
                  </a:lnTo>
                </a:path>
              </a:pathLst>
            </a:custGeom>
            <a:ln w="11579">
              <a:solidFill>
                <a:srgbClr val="000000"/>
              </a:solidFill>
            </a:ln>
          </p:spPr>
          <p:txBody>
            <a:bodyPr wrap="square" lIns="0" tIns="0" rIns="0" bIns="0" rtlCol="0"/>
            <a:lstStyle/>
            <a:p>
              <a:endParaRPr/>
            </a:p>
          </p:txBody>
        </p:sp>
        <p:sp>
          <p:nvSpPr>
            <p:cNvPr id="80" name="object 80"/>
            <p:cNvSpPr/>
            <p:nvPr/>
          </p:nvSpPr>
          <p:spPr>
            <a:xfrm>
              <a:off x="8993534" y="2118853"/>
              <a:ext cx="184150" cy="319405"/>
            </a:xfrm>
            <a:custGeom>
              <a:avLst/>
              <a:gdLst/>
              <a:ahLst/>
              <a:cxnLst/>
              <a:rect l="l" t="t" r="r" b="b"/>
              <a:pathLst>
                <a:path w="184150" h="319405">
                  <a:moveTo>
                    <a:pt x="0" y="0"/>
                  </a:moveTo>
                  <a:lnTo>
                    <a:pt x="0" y="210374"/>
                  </a:lnTo>
                  <a:lnTo>
                    <a:pt x="42172" y="243734"/>
                  </a:lnTo>
                  <a:lnTo>
                    <a:pt x="87034" y="273072"/>
                  </a:lnTo>
                  <a:lnTo>
                    <a:pt x="134313" y="298221"/>
                  </a:lnTo>
                  <a:lnTo>
                    <a:pt x="183738" y="319016"/>
                  </a:lnTo>
                </a:path>
              </a:pathLst>
            </a:custGeom>
            <a:ln w="11596">
              <a:solidFill>
                <a:srgbClr val="FFFFFF"/>
              </a:solidFill>
            </a:ln>
          </p:spPr>
          <p:txBody>
            <a:bodyPr wrap="square" lIns="0" tIns="0" rIns="0" bIns="0" rtlCol="0"/>
            <a:lstStyle/>
            <a:p>
              <a:endParaRPr/>
            </a:p>
          </p:txBody>
        </p:sp>
        <p:sp>
          <p:nvSpPr>
            <p:cNvPr id="81" name="object 81"/>
            <p:cNvSpPr/>
            <p:nvPr/>
          </p:nvSpPr>
          <p:spPr>
            <a:xfrm>
              <a:off x="8893928" y="2025318"/>
              <a:ext cx="584200" cy="639445"/>
            </a:xfrm>
            <a:custGeom>
              <a:avLst/>
              <a:gdLst/>
              <a:ahLst/>
              <a:cxnLst/>
              <a:rect l="l" t="t" r="r" b="b"/>
              <a:pathLst>
                <a:path w="584200" h="639444">
                  <a:moveTo>
                    <a:pt x="301557" y="638836"/>
                  </a:moveTo>
                  <a:lnTo>
                    <a:pt x="583612" y="475230"/>
                  </a:lnTo>
                  <a:lnTo>
                    <a:pt x="583612" y="350677"/>
                  </a:lnTo>
                  <a:lnTo>
                    <a:pt x="490453" y="296034"/>
                  </a:lnTo>
                  <a:lnTo>
                    <a:pt x="490453" y="124713"/>
                  </a:lnTo>
                  <a:lnTo>
                    <a:pt x="293659" y="10446"/>
                  </a:lnTo>
                  <a:lnTo>
                    <a:pt x="203240" y="36321"/>
                  </a:lnTo>
                  <a:lnTo>
                    <a:pt x="141027" y="0"/>
                  </a:lnTo>
                  <a:lnTo>
                    <a:pt x="68660" y="28607"/>
                  </a:lnTo>
                  <a:lnTo>
                    <a:pt x="68660" y="301338"/>
                  </a:lnTo>
                  <a:lnTo>
                    <a:pt x="0" y="340230"/>
                  </a:lnTo>
                  <a:lnTo>
                    <a:pt x="0" y="464944"/>
                  </a:lnTo>
                  <a:lnTo>
                    <a:pt x="37392" y="498765"/>
                  </a:lnTo>
                  <a:lnTo>
                    <a:pt x="76939" y="529767"/>
                  </a:lnTo>
                  <a:lnTo>
                    <a:pt x="118485" y="557844"/>
                  </a:lnTo>
                  <a:lnTo>
                    <a:pt x="161875" y="582894"/>
                  </a:lnTo>
                  <a:lnTo>
                    <a:pt x="206954" y="604812"/>
                  </a:lnTo>
                  <a:lnTo>
                    <a:pt x="253566" y="623494"/>
                  </a:lnTo>
                  <a:lnTo>
                    <a:pt x="301557" y="638836"/>
                  </a:lnTo>
                  <a:close/>
                </a:path>
              </a:pathLst>
            </a:custGeom>
            <a:ln w="24144">
              <a:solidFill>
                <a:srgbClr val="000000"/>
              </a:solidFill>
            </a:ln>
          </p:spPr>
          <p:txBody>
            <a:bodyPr wrap="square" lIns="0" tIns="0" rIns="0" bIns="0" rtlCol="0"/>
            <a:lstStyle/>
            <a:p>
              <a:endParaRPr/>
            </a:p>
          </p:txBody>
        </p:sp>
        <p:sp>
          <p:nvSpPr>
            <p:cNvPr id="82" name="object 82"/>
            <p:cNvSpPr/>
            <p:nvPr/>
          </p:nvSpPr>
          <p:spPr>
            <a:xfrm>
              <a:off x="8677955" y="2513566"/>
              <a:ext cx="447675" cy="309245"/>
            </a:xfrm>
            <a:custGeom>
              <a:avLst/>
              <a:gdLst/>
              <a:ahLst/>
              <a:cxnLst/>
              <a:rect l="l" t="t" r="r" b="b"/>
              <a:pathLst>
                <a:path w="447675" h="309244">
                  <a:moveTo>
                    <a:pt x="0" y="96106"/>
                  </a:moveTo>
                  <a:lnTo>
                    <a:pt x="137159" y="0"/>
                  </a:lnTo>
                  <a:lnTo>
                    <a:pt x="447581" y="179195"/>
                  </a:lnTo>
                  <a:lnTo>
                    <a:pt x="447581" y="225963"/>
                  </a:lnTo>
                  <a:lnTo>
                    <a:pt x="305264" y="309052"/>
                  </a:lnTo>
                  <a:lnTo>
                    <a:pt x="0" y="132428"/>
                  </a:lnTo>
                  <a:lnTo>
                    <a:pt x="0" y="96106"/>
                  </a:lnTo>
                  <a:close/>
                </a:path>
              </a:pathLst>
            </a:custGeom>
            <a:ln w="24129">
              <a:solidFill>
                <a:srgbClr val="000000"/>
              </a:solidFill>
            </a:ln>
          </p:spPr>
          <p:txBody>
            <a:bodyPr wrap="square" lIns="0" tIns="0" rIns="0" bIns="0" rtlCol="0"/>
            <a:lstStyle/>
            <a:p>
              <a:endParaRPr/>
            </a:p>
          </p:txBody>
        </p:sp>
        <p:sp>
          <p:nvSpPr>
            <p:cNvPr id="83" name="object 83"/>
            <p:cNvSpPr/>
            <p:nvPr/>
          </p:nvSpPr>
          <p:spPr>
            <a:xfrm>
              <a:off x="9050274" y="2502956"/>
              <a:ext cx="133121" cy="118288"/>
            </a:xfrm>
            <a:prstGeom prst="rect">
              <a:avLst/>
            </a:prstGeom>
            <a:blipFill>
              <a:blip r:embed="rId26" cstate="print"/>
              <a:stretch>
                <a:fillRect/>
              </a:stretch>
            </a:blipFill>
          </p:spPr>
          <p:txBody>
            <a:bodyPr wrap="square" lIns="0" tIns="0" rIns="0" bIns="0" rtlCol="0"/>
            <a:lstStyle/>
            <a:p>
              <a:endParaRPr/>
            </a:p>
          </p:txBody>
        </p:sp>
        <p:sp>
          <p:nvSpPr>
            <p:cNvPr id="84" name="object 84"/>
            <p:cNvSpPr/>
            <p:nvPr/>
          </p:nvSpPr>
          <p:spPr>
            <a:xfrm>
              <a:off x="9141330" y="2438513"/>
              <a:ext cx="21436" cy="24749"/>
            </a:xfrm>
            <a:prstGeom prst="rect">
              <a:avLst/>
            </a:prstGeom>
            <a:blipFill>
              <a:blip r:embed="rId27" cstate="print"/>
              <a:stretch>
                <a:fillRect/>
              </a:stretch>
            </a:blipFill>
          </p:spPr>
          <p:txBody>
            <a:bodyPr wrap="square" lIns="0" tIns="0" rIns="0" bIns="0" rtlCol="0"/>
            <a:lstStyle/>
            <a:p>
              <a:endParaRPr/>
            </a:p>
          </p:txBody>
        </p:sp>
        <p:sp>
          <p:nvSpPr>
            <p:cNvPr id="85" name="object 85"/>
            <p:cNvSpPr/>
            <p:nvPr/>
          </p:nvSpPr>
          <p:spPr>
            <a:xfrm>
              <a:off x="9141331" y="2438513"/>
              <a:ext cx="21590" cy="24765"/>
            </a:xfrm>
            <a:custGeom>
              <a:avLst/>
              <a:gdLst/>
              <a:ahLst/>
              <a:cxnLst/>
              <a:rect l="l" t="t" r="r" b="b"/>
              <a:pathLst>
                <a:path w="21590" h="24764">
                  <a:moveTo>
                    <a:pt x="18212" y="8035"/>
                  </a:moveTo>
                  <a:lnTo>
                    <a:pt x="14989" y="2571"/>
                  </a:lnTo>
                  <a:lnTo>
                    <a:pt x="9025" y="0"/>
                  </a:lnTo>
                  <a:lnTo>
                    <a:pt x="4835" y="2410"/>
                  </a:lnTo>
                  <a:lnTo>
                    <a:pt x="644" y="4821"/>
                  </a:lnTo>
                  <a:lnTo>
                    <a:pt x="0" y="11249"/>
                  </a:lnTo>
                  <a:lnTo>
                    <a:pt x="3223" y="16714"/>
                  </a:lnTo>
                  <a:lnTo>
                    <a:pt x="6285" y="22339"/>
                  </a:lnTo>
                  <a:lnTo>
                    <a:pt x="12249" y="24749"/>
                  </a:lnTo>
                  <a:lnTo>
                    <a:pt x="16439" y="22499"/>
                  </a:lnTo>
                  <a:lnTo>
                    <a:pt x="20630" y="20089"/>
                  </a:lnTo>
                  <a:lnTo>
                    <a:pt x="21436" y="13660"/>
                  </a:lnTo>
                  <a:lnTo>
                    <a:pt x="18212" y="8035"/>
                  </a:lnTo>
                  <a:close/>
                </a:path>
              </a:pathLst>
            </a:custGeom>
            <a:ln w="3175">
              <a:solidFill>
                <a:srgbClr val="000000"/>
              </a:solidFill>
            </a:ln>
          </p:spPr>
          <p:txBody>
            <a:bodyPr wrap="square" lIns="0" tIns="0" rIns="0" bIns="0" rtlCol="0"/>
            <a:lstStyle/>
            <a:p>
              <a:endParaRPr/>
            </a:p>
          </p:txBody>
        </p:sp>
        <p:sp>
          <p:nvSpPr>
            <p:cNvPr id="86" name="object 86"/>
            <p:cNvSpPr/>
            <p:nvPr/>
          </p:nvSpPr>
          <p:spPr>
            <a:xfrm>
              <a:off x="8993534" y="2118853"/>
              <a:ext cx="183738" cy="309534"/>
            </a:xfrm>
            <a:prstGeom prst="rect">
              <a:avLst/>
            </a:prstGeom>
            <a:blipFill>
              <a:blip r:embed="rId28" cstate="print"/>
              <a:stretch>
                <a:fillRect/>
              </a:stretch>
            </a:blipFill>
          </p:spPr>
          <p:txBody>
            <a:bodyPr wrap="square" lIns="0" tIns="0" rIns="0" bIns="0" rtlCol="0"/>
            <a:lstStyle/>
            <a:p>
              <a:endParaRPr/>
            </a:p>
          </p:txBody>
        </p:sp>
        <p:sp>
          <p:nvSpPr>
            <p:cNvPr id="87" name="object 87"/>
            <p:cNvSpPr/>
            <p:nvPr/>
          </p:nvSpPr>
          <p:spPr>
            <a:xfrm>
              <a:off x="8993534" y="2118853"/>
              <a:ext cx="184150" cy="319405"/>
            </a:xfrm>
            <a:custGeom>
              <a:avLst/>
              <a:gdLst/>
              <a:ahLst/>
              <a:cxnLst/>
              <a:rect l="l" t="t" r="r" b="b"/>
              <a:pathLst>
                <a:path w="184150" h="319405">
                  <a:moveTo>
                    <a:pt x="7897" y="205552"/>
                  </a:moveTo>
                  <a:lnTo>
                    <a:pt x="7897" y="7714"/>
                  </a:lnTo>
                  <a:lnTo>
                    <a:pt x="0" y="0"/>
                  </a:lnTo>
                  <a:lnTo>
                    <a:pt x="40744" y="35515"/>
                  </a:lnTo>
                  <a:lnTo>
                    <a:pt x="85281" y="65711"/>
                  </a:lnTo>
                  <a:lnTo>
                    <a:pt x="133112" y="90333"/>
                  </a:lnTo>
                  <a:lnTo>
                    <a:pt x="183738" y="109124"/>
                  </a:lnTo>
                  <a:lnTo>
                    <a:pt x="183738" y="319016"/>
                  </a:lnTo>
                  <a:lnTo>
                    <a:pt x="183738" y="309534"/>
                  </a:lnTo>
                  <a:lnTo>
                    <a:pt x="136340" y="289648"/>
                  </a:lnTo>
                  <a:lnTo>
                    <a:pt x="91043" y="265559"/>
                  </a:lnTo>
                  <a:lnTo>
                    <a:pt x="48133" y="237461"/>
                  </a:lnTo>
                  <a:lnTo>
                    <a:pt x="7897" y="205552"/>
                  </a:lnTo>
                  <a:close/>
                </a:path>
              </a:pathLst>
            </a:custGeom>
            <a:ln w="11596">
              <a:solidFill>
                <a:srgbClr val="000000"/>
              </a:solidFill>
            </a:ln>
          </p:spPr>
          <p:txBody>
            <a:bodyPr wrap="square" lIns="0" tIns="0" rIns="0" bIns="0" rtlCol="0"/>
            <a:lstStyle/>
            <a:p>
              <a:endParaRPr/>
            </a:p>
          </p:txBody>
        </p:sp>
        <p:sp>
          <p:nvSpPr>
            <p:cNvPr id="88" name="object 88"/>
            <p:cNvSpPr txBox="1"/>
            <p:nvPr/>
          </p:nvSpPr>
          <p:spPr>
            <a:xfrm>
              <a:off x="9192134" y="2726022"/>
              <a:ext cx="799465" cy="245579"/>
            </a:xfrm>
            <a:prstGeom prst="rect">
              <a:avLst/>
            </a:prstGeom>
          </p:spPr>
          <p:txBody>
            <a:bodyPr vert="horz" wrap="square" lIns="0" tIns="14604" rIns="0" bIns="0" rtlCol="0">
              <a:spAutoFit/>
            </a:bodyPr>
            <a:lstStyle/>
            <a:p>
              <a:pPr marL="12700">
                <a:spcBef>
                  <a:spcPts val="114"/>
                </a:spcBef>
              </a:pPr>
              <a:r>
                <a:rPr sz="1500" spc="15" dirty="0">
                  <a:latin typeface="宋体"/>
                  <a:cs typeface="宋体"/>
                </a:rPr>
                <a:t>外网客户</a:t>
              </a:r>
              <a:endParaRPr sz="1500">
                <a:latin typeface="宋体"/>
                <a:cs typeface="宋体"/>
              </a:endParaRPr>
            </a:p>
          </p:txBody>
        </p:sp>
        <p:sp>
          <p:nvSpPr>
            <p:cNvPr id="89" name="object 89"/>
            <p:cNvSpPr/>
            <p:nvPr/>
          </p:nvSpPr>
          <p:spPr>
            <a:xfrm>
              <a:off x="3002841" y="2115639"/>
              <a:ext cx="584200" cy="370205"/>
            </a:xfrm>
            <a:custGeom>
              <a:avLst/>
              <a:gdLst/>
              <a:ahLst/>
              <a:cxnLst/>
              <a:rect l="l" t="t" r="r" b="b"/>
              <a:pathLst>
                <a:path w="584200" h="370205">
                  <a:moveTo>
                    <a:pt x="450901" y="0"/>
                  </a:moveTo>
                  <a:lnTo>
                    <a:pt x="0" y="369962"/>
                  </a:lnTo>
                  <a:lnTo>
                    <a:pt x="175873" y="370123"/>
                  </a:lnTo>
                  <a:lnTo>
                    <a:pt x="226423" y="369525"/>
                  </a:lnTo>
                  <a:lnTo>
                    <a:pt x="276312" y="364553"/>
                  </a:lnTo>
                  <a:lnTo>
                    <a:pt x="325191" y="355325"/>
                  </a:lnTo>
                  <a:lnTo>
                    <a:pt x="372709" y="341958"/>
                  </a:lnTo>
                  <a:lnTo>
                    <a:pt x="418518" y="324568"/>
                  </a:lnTo>
                  <a:lnTo>
                    <a:pt x="462268" y="303271"/>
                  </a:lnTo>
                  <a:lnTo>
                    <a:pt x="503608" y="278185"/>
                  </a:lnTo>
                  <a:lnTo>
                    <a:pt x="542190" y="249427"/>
                  </a:lnTo>
                  <a:lnTo>
                    <a:pt x="567806" y="214604"/>
                  </a:lnTo>
                  <a:lnTo>
                    <a:pt x="581570" y="176445"/>
                  </a:lnTo>
                  <a:lnTo>
                    <a:pt x="583675" y="137028"/>
                  </a:lnTo>
                  <a:lnTo>
                    <a:pt x="574313" y="98428"/>
                  </a:lnTo>
                  <a:lnTo>
                    <a:pt x="553678" y="62720"/>
                  </a:lnTo>
                  <a:lnTo>
                    <a:pt x="521963" y="31982"/>
                  </a:lnTo>
                  <a:lnTo>
                    <a:pt x="488535" y="12435"/>
                  </a:lnTo>
                  <a:lnTo>
                    <a:pt x="450901" y="0"/>
                  </a:lnTo>
                  <a:close/>
                </a:path>
              </a:pathLst>
            </a:custGeom>
            <a:solidFill>
              <a:srgbClr val="DCD2B8"/>
            </a:solidFill>
          </p:spPr>
          <p:txBody>
            <a:bodyPr wrap="square" lIns="0" tIns="0" rIns="0" bIns="0" rtlCol="0"/>
            <a:lstStyle/>
            <a:p>
              <a:endParaRPr/>
            </a:p>
          </p:txBody>
        </p:sp>
        <p:sp>
          <p:nvSpPr>
            <p:cNvPr id="90" name="object 90"/>
            <p:cNvSpPr/>
            <p:nvPr/>
          </p:nvSpPr>
          <p:spPr>
            <a:xfrm>
              <a:off x="2694240" y="1346785"/>
              <a:ext cx="822360" cy="1138977"/>
            </a:xfrm>
            <a:prstGeom prst="rect">
              <a:avLst/>
            </a:prstGeom>
            <a:blipFill>
              <a:blip r:embed="rId29" cstate="print"/>
              <a:stretch>
                <a:fillRect/>
              </a:stretch>
            </a:blipFill>
          </p:spPr>
          <p:txBody>
            <a:bodyPr wrap="square" lIns="0" tIns="0" rIns="0" bIns="0" rtlCol="0"/>
            <a:lstStyle/>
            <a:p>
              <a:endParaRPr/>
            </a:p>
          </p:txBody>
        </p:sp>
        <p:sp>
          <p:nvSpPr>
            <p:cNvPr id="91" name="object 91"/>
            <p:cNvSpPr/>
            <p:nvPr/>
          </p:nvSpPr>
          <p:spPr>
            <a:xfrm>
              <a:off x="2694418" y="1620962"/>
              <a:ext cx="312420" cy="864869"/>
            </a:xfrm>
            <a:custGeom>
              <a:avLst/>
              <a:gdLst/>
              <a:ahLst/>
              <a:cxnLst/>
              <a:rect l="l" t="t" r="r" b="b"/>
              <a:pathLst>
                <a:path w="312419" h="864869">
                  <a:moveTo>
                    <a:pt x="312098" y="171642"/>
                  </a:moveTo>
                  <a:lnTo>
                    <a:pt x="260569" y="159755"/>
                  </a:lnTo>
                  <a:lnTo>
                    <a:pt x="210819" y="143363"/>
                  </a:lnTo>
                  <a:lnTo>
                    <a:pt x="163169" y="122640"/>
                  </a:lnTo>
                  <a:lnTo>
                    <a:pt x="117940" y="97766"/>
                  </a:lnTo>
                  <a:lnTo>
                    <a:pt x="75454" y="68916"/>
                  </a:lnTo>
                  <a:lnTo>
                    <a:pt x="36033" y="36268"/>
                  </a:lnTo>
                  <a:lnTo>
                    <a:pt x="0" y="0"/>
                  </a:lnTo>
                  <a:lnTo>
                    <a:pt x="0" y="706818"/>
                  </a:lnTo>
                  <a:lnTo>
                    <a:pt x="36655" y="741200"/>
                  </a:lnTo>
                  <a:lnTo>
                    <a:pt x="76490" y="771916"/>
                  </a:lnTo>
                  <a:lnTo>
                    <a:pt x="119183" y="798803"/>
                  </a:lnTo>
                  <a:lnTo>
                    <a:pt x="164412" y="821698"/>
                  </a:lnTo>
                  <a:lnTo>
                    <a:pt x="211855" y="840438"/>
                  </a:lnTo>
                  <a:lnTo>
                    <a:pt x="261191" y="854859"/>
                  </a:lnTo>
                  <a:lnTo>
                    <a:pt x="312098" y="864800"/>
                  </a:lnTo>
                  <a:lnTo>
                    <a:pt x="311904" y="171642"/>
                  </a:lnTo>
                </a:path>
              </a:pathLst>
            </a:custGeom>
            <a:ln w="5800">
              <a:solidFill>
                <a:srgbClr val="FFFFFF"/>
              </a:solidFill>
            </a:ln>
          </p:spPr>
          <p:txBody>
            <a:bodyPr wrap="square" lIns="0" tIns="0" rIns="0" bIns="0" rtlCol="0"/>
            <a:lstStyle/>
            <a:p>
              <a:endParaRPr/>
            </a:p>
          </p:txBody>
        </p:sp>
        <p:sp>
          <p:nvSpPr>
            <p:cNvPr id="92" name="object 92"/>
            <p:cNvSpPr/>
            <p:nvPr/>
          </p:nvSpPr>
          <p:spPr>
            <a:xfrm>
              <a:off x="3006322" y="1515695"/>
              <a:ext cx="510278" cy="969263"/>
            </a:xfrm>
            <a:prstGeom prst="rect">
              <a:avLst/>
            </a:prstGeom>
            <a:blipFill>
              <a:blip r:embed="rId30" cstate="print"/>
              <a:stretch>
                <a:fillRect/>
              </a:stretch>
            </a:blipFill>
          </p:spPr>
          <p:txBody>
            <a:bodyPr wrap="square" lIns="0" tIns="0" rIns="0" bIns="0" rtlCol="0"/>
            <a:lstStyle/>
            <a:p>
              <a:endParaRPr/>
            </a:p>
          </p:txBody>
        </p:sp>
        <p:sp>
          <p:nvSpPr>
            <p:cNvPr id="93" name="object 93"/>
            <p:cNvSpPr/>
            <p:nvPr/>
          </p:nvSpPr>
          <p:spPr>
            <a:xfrm>
              <a:off x="3006322" y="1515694"/>
              <a:ext cx="510540" cy="969644"/>
            </a:xfrm>
            <a:custGeom>
              <a:avLst/>
              <a:gdLst/>
              <a:ahLst/>
              <a:cxnLst/>
              <a:rect l="l" t="t" r="r" b="b"/>
              <a:pathLst>
                <a:path w="510540" h="969644">
                  <a:moveTo>
                    <a:pt x="0" y="276909"/>
                  </a:moveTo>
                  <a:lnTo>
                    <a:pt x="0" y="969264"/>
                  </a:lnTo>
                  <a:lnTo>
                    <a:pt x="510278" y="695086"/>
                  </a:lnTo>
                  <a:lnTo>
                    <a:pt x="510278" y="0"/>
                  </a:lnTo>
                  <a:lnTo>
                    <a:pt x="0" y="276909"/>
                  </a:lnTo>
                  <a:close/>
                </a:path>
              </a:pathLst>
            </a:custGeom>
            <a:ln w="5798">
              <a:solidFill>
                <a:srgbClr val="FFFFFF"/>
              </a:solidFill>
            </a:ln>
          </p:spPr>
          <p:txBody>
            <a:bodyPr wrap="square" lIns="0" tIns="0" rIns="0" bIns="0" rtlCol="0"/>
            <a:lstStyle/>
            <a:p>
              <a:endParaRPr/>
            </a:p>
          </p:txBody>
        </p:sp>
        <p:sp>
          <p:nvSpPr>
            <p:cNvPr id="94" name="object 94"/>
            <p:cNvSpPr/>
            <p:nvPr/>
          </p:nvSpPr>
          <p:spPr>
            <a:xfrm>
              <a:off x="2694240" y="1346784"/>
              <a:ext cx="822960" cy="1139190"/>
            </a:xfrm>
            <a:custGeom>
              <a:avLst/>
              <a:gdLst/>
              <a:ahLst/>
              <a:cxnLst/>
              <a:rect l="l" t="t" r="r" b="b"/>
              <a:pathLst>
                <a:path w="822960" h="1139189">
                  <a:moveTo>
                    <a:pt x="822360" y="168910"/>
                  </a:moveTo>
                  <a:lnTo>
                    <a:pt x="506071" y="0"/>
                  </a:lnTo>
                  <a:lnTo>
                    <a:pt x="0" y="274981"/>
                  </a:lnTo>
                  <a:lnTo>
                    <a:pt x="177" y="980996"/>
                  </a:lnTo>
                  <a:lnTo>
                    <a:pt x="36832" y="1015378"/>
                  </a:lnTo>
                  <a:lnTo>
                    <a:pt x="76668" y="1046094"/>
                  </a:lnTo>
                  <a:lnTo>
                    <a:pt x="119360" y="1072981"/>
                  </a:lnTo>
                  <a:lnTo>
                    <a:pt x="164589" y="1095875"/>
                  </a:lnTo>
                  <a:lnTo>
                    <a:pt x="212032" y="1114615"/>
                  </a:lnTo>
                  <a:lnTo>
                    <a:pt x="261368" y="1129037"/>
                  </a:lnTo>
                  <a:lnTo>
                    <a:pt x="312275" y="1138977"/>
                  </a:lnTo>
                  <a:lnTo>
                    <a:pt x="822360" y="863996"/>
                  </a:lnTo>
                  <a:lnTo>
                    <a:pt x="822360" y="168910"/>
                  </a:lnTo>
                  <a:close/>
                </a:path>
              </a:pathLst>
            </a:custGeom>
            <a:ln w="16101">
              <a:solidFill>
                <a:srgbClr val="000000"/>
              </a:solidFill>
            </a:ln>
          </p:spPr>
          <p:txBody>
            <a:bodyPr wrap="square" lIns="0" tIns="0" rIns="0" bIns="0" rtlCol="0"/>
            <a:lstStyle/>
            <a:p>
              <a:endParaRPr/>
            </a:p>
          </p:txBody>
        </p:sp>
        <p:sp>
          <p:nvSpPr>
            <p:cNvPr id="95" name="object 95"/>
            <p:cNvSpPr/>
            <p:nvPr/>
          </p:nvSpPr>
          <p:spPr>
            <a:xfrm>
              <a:off x="2812831" y="2049768"/>
              <a:ext cx="50031" cy="62472"/>
            </a:xfrm>
            <a:prstGeom prst="rect">
              <a:avLst/>
            </a:prstGeom>
            <a:blipFill>
              <a:blip r:embed="rId31" cstate="print"/>
              <a:stretch>
                <a:fillRect/>
              </a:stretch>
            </a:blipFill>
          </p:spPr>
          <p:txBody>
            <a:bodyPr wrap="square" lIns="0" tIns="0" rIns="0" bIns="0" rtlCol="0"/>
            <a:lstStyle/>
            <a:p>
              <a:endParaRPr/>
            </a:p>
          </p:txBody>
        </p:sp>
        <p:sp>
          <p:nvSpPr>
            <p:cNvPr id="96" name="object 96"/>
            <p:cNvSpPr/>
            <p:nvPr/>
          </p:nvSpPr>
          <p:spPr>
            <a:xfrm>
              <a:off x="2812831" y="2049769"/>
              <a:ext cx="50165" cy="62865"/>
            </a:xfrm>
            <a:custGeom>
              <a:avLst/>
              <a:gdLst/>
              <a:ahLst/>
              <a:cxnLst/>
              <a:rect l="l" t="t" r="r" b="b"/>
              <a:pathLst>
                <a:path w="50165" h="62865">
                  <a:moveTo>
                    <a:pt x="47468" y="23120"/>
                  </a:moveTo>
                  <a:lnTo>
                    <a:pt x="41368" y="11877"/>
                  </a:lnTo>
                  <a:lnTo>
                    <a:pt x="33021" y="3934"/>
                  </a:lnTo>
                  <a:lnTo>
                    <a:pt x="23504" y="0"/>
                  </a:lnTo>
                  <a:lnTo>
                    <a:pt x="13896" y="780"/>
                  </a:lnTo>
                  <a:lnTo>
                    <a:pt x="6026" y="6333"/>
                  </a:lnTo>
                  <a:lnTo>
                    <a:pt x="1274" y="15425"/>
                  </a:lnTo>
                  <a:lnTo>
                    <a:pt x="0" y="26839"/>
                  </a:lnTo>
                  <a:lnTo>
                    <a:pt x="2565" y="39352"/>
                  </a:lnTo>
                  <a:lnTo>
                    <a:pt x="8658" y="50594"/>
                  </a:lnTo>
                  <a:lnTo>
                    <a:pt x="17006" y="58537"/>
                  </a:lnTo>
                  <a:lnTo>
                    <a:pt x="26527" y="62472"/>
                  </a:lnTo>
                  <a:lnTo>
                    <a:pt x="36138" y="61691"/>
                  </a:lnTo>
                  <a:lnTo>
                    <a:pt x="44000" y="56116"/>
                  </a:lnTo>
                  <a:lnTo>
                    <a:pt x="48754" y="46986"/>
                  </a:lnTo>
                  <a:lnTo>
                    <a:pt x="50031" y="35565"/>
                  </a:lnTo>
                  <a:lnTo>
                    <a:pt x="47468" y="23120"/>
                  </a:lnTo>
                  <a:close/>
                </a:path>
              </a:pathLst>
            </a:custGeom>
            <a:ln w="5795">
              <a:solidFill>
                <a:srgbClr val="000000"/>
              </a:solidFill>
            </a:ln>
          </p:spPr>
          <p:txBody>
            <a:bodyPr wrap="square" lIns="0" tIns="0" rIns="0" bIns="0" rtlCol="0"/>
            <a:lstStyle/>
            <a:p>
              <a:endParaRPr/>
            </a:p>
          </p:txBody>
        </p:sp>
        <p:sp>
          <p:nvSpPr>
            <p:cNvPr id="97" name="object 97"/>
            <p:cNvSpPr/>
            <p:nvPr/>
          </p:nvSpPr>
          <p:spPr>
            <a:xfrm>
              <a:off x="2740026" y="2188278"/>
              <a:ext cx="220513" cy="202022"/>
            </a:xfrm>
            <a:prstGeom prst="rect">
              <a:avLst/>
            </a:prstGeom>
            <a:blipFill>
              <a:blip r:embed="rId32" cstate="print"/>
              <a:stretch>
                <a:fillRect/>
              </a:stretch>
            </a:blipFill>
          </p:spPr>
          <p:txBody>
            <a:bodyPr wrap="square" lIns="0" tIns="0" rIns="0" bIns="0" rtlCol="0"/>
            <a:lstStyle/>
            <a:p>
              <a:endParaRPr/>
            </a:p>
          </p:txBody>
        </p:sp>
        <p:sp>
          <p:nvSpPr>
            <p:cNvPr id="98" name="object 98"/>
            <p:cNvSpPr/>
            <p:nvPr/>
          </p:nvSpPr>
          <p:spPr>
            <a:xfrm>
              <a:off x="2736226" y="1754193"/>
              <a:ext cx="228600" cy="127000"/>
            </a:xfrm>
            <a:custGeom>
              <a:avLst/>
              <a:gdLst/>
              <a:ahLst/>
              <a:cxnLst/>
              <a:rect l="l" t="t" r="r" b="b"/>
              <a:pathLst>
                <a:path w="228600" h="127000">
                  <a:moveTo>
                    <a:pt x="9074" y="0"/>
                  </a:moveTo>
                  <a:lnTo>
                    <a:pt x="4641" y="160"/>
                  </a:lnTo>
                  <a:lnTo>
                    <a:pt x="660" y="4339"/>
                  </a:lnTo>
                  <a:lnTo>
                    <a:pt x="0" y="6107"/>
                  </a:lnTo>
                  <a:lnTo>
                    <a:pt x="225" y="8035"/>
                  </a:lnTo>
                  <a:lnTo>
                    <a:pt x="676" y="12535"/>
                  </a:lnTo>
                  <a:lnTo>
                    <a:pt x="3465" y="16714"/>
                  </a:lnTo>
                  <a:lnTo>
                    <a:pt x="7704" y="18964"/>
                  </a:lnTo>
                  <a:lnTo>
                    <a:pt x="45357" y="47661"/>
                  </a:lnTo>
                  <a:lnTo>
                    <a:pt x="85535" y="72925"/>
                  </a:lnTo>
                  <a:lnTo>
                    <a:pt x="127972" y="94641"/>
                  </a:lnTo>
                  <a:lnTo>
                    <a:pt x="172405" y="112692"/>
                  </a:lnTo>
                  <a:lnTo>
                    <a:pt x="218568" y="126963"/>
                  </a:lnTo>
                  <a:lnTo>
                    <a:pt x="224387" y="125838"/>
                  </a:lnTo>
                  <a:lnTo>
                    <a:pt x="228045" y="120374"/>
                  </a:lnTo>
                  <a:lnTo>
                    <a:pt x="226740" y="114910"/>
                  </a:lnTo>
                  <a:lnTo>
                    <a:pt x="225821" y="111213"/>
                  </a:lnTo>
                  <a:lnTo>
                    <a:pt x="222646" y="108160"/>
                  </a:lnTo>
                  <a:lnTo>
                    <a:pt x="218568" y="107356"/>
                  </a:lnTo>
                  <a:lnTo>
                    <a:pt x="173348" y="93589"/>
                  </a:lnTo>
                  <a:lnTo>
                    <a:pt x="129810" y="76095"/>
                  </a:lnTo>
                  <a:lnTo>
                    <a:pt x="88216" y="55007"/>
                  </a:lnTo>
                  <a:lnTo>
                    <a:pt x="48829" y="30455"/>
                  </a:lnTo>
                  <a:lnTo>
                    <a:pt x="11910" y="2571"/>
                  </a:lnTo>
                  <a:lnTo>
                    <a:pt x="9074" y="0"/>
                  </a:lnTo>
                  <a:close/>
                </a:path>
              </a:pathLst>
            </a:custGeom>
            <a:solidFill>
              <a:srgbClr val="000000"/>
            </a:solidFill>
          </p:spPr>
          <p:txBody>
            <a:bodyPr wrap="square" lIns="0" tIns="0" rIns="0" bIns="0" rtlCol="0"/>
            <a:lstStyle/>
            <a:p>
              <a:endParaRPr/>
            </a:p>
          </p:txBody>
        </p:sp>
        <p:sp>
          <p:nvSpPr>
            <p:cNvPr id="99" name="object 99"/>
            <p:cNvSpPr/>
            <p:nvPr/>
          </p:nvSpPr>
          <p:spPr>
            <a:xfrm>
              <a:off x="2736226" y="1754193"/>
              <a:ext cx="228600" cy="127000"/>
            </a:xfrm>
            <a:custGeom>
              <a:avLst/>
              <a:gdLst/>
              <a:ahLst/>
              <a:cxnLst/>
              <a:rect l="l" t="t" r="r" b="b"/>
              <a:pathLst>
                <a:path w="228600" h="127000">
                  <a:moveTo>
                    <a:pt x="7704" y="18964"/>
                  </a:moveTo>
                  <a:lnTo>
                    <a:pt x="45357" y="47661"/>
                  </a:lnTo>
                  <a:lnTo>
                    <a:pt x="85535" y="72925"/>
                  </a:lnTo>
                  <a:lnTo>
                    <a:pt x="127972" y="94641"/>
                  </a:lnTo>
                  <a:lnTo>
                    <a:pt x="172405" y="112692"/>
                  </a:lnTo>
                  <a:lnTo>
                    <a:pt x="218568" y="126963"/>
                  </a:lnTo>
                  <a:lnTo>
                    <a:pt x="224387" y="125838"/>
                  </a:lnTo>
                  <a:lnTo>
                    <a:pt x="228045" y="120374"/>
                  </a:lnTo>
                  <a:lnTo>
                    <a:pt x="226740" y="114910"/>
                  </a:lnTo>
                  <a:lnTo>
                    <a:pt x="225821" y="111213"/>
                  </a:lnTo>
                  <a:lnTo>
                    <a:pt x="222646" y="108160"/>
                  </a:lnTo>
                  <a:lnTo>
                    <a:pt x="218568" y="107356"/>
                  </a:lnTo>
                  <a:lnTo>
                    <a:pt x="173348" y="93589"/>
                  </a:lnTo>
                  <a:lnTo>
                    <a:pt x="129810" y="76095"/>
                  </a:lnTo>
                  <a:lnTo>
                    <a:pt x="88216" y="55007"/>
                  </a:lnTo>
                  <a:lnTo>
                    <a:pt x="48829" y="30455"/>
                  </a:lnTo>
                  <a:lnTo>
                    <a:pt x="11910" y="2571"/>
                  </a:lnTo>
                  <a:lnTo>
                    <a:pt x="9074" y="0"/>
                  </a:lnTo>
                  <a:lnTo>
                    <a:pt x="4641" y="160"/>
                  </a:lnTo>
                  <a:lnTo>
                    <a:pt x="2030" y="2892"/>
                  </a:lnTo>
                  <a:lnTo>
                    <a:pt x="660" y="4339"/>
                  </a:lnTo>
                  <a:lnTo>
                    <a:pt x="0" y="6107"/>
                  </a:lnTo>
                  <a:lnTo>
                    <a:pt x="225" y="8035"/>
                  </a:lnTo>
                  <a:lnTo>
                    <a:pt x="676" y="12535"/>
                  </a:lnTo>
                  <a:lnTo>
                    <a:pt x="3465" y="16714"/>
                  </a:lnTo>
                  <a:lnTo>
                    <a:pt x="7704" y="18964"/>
                  </a:lnTo>
                  <a:close/>
                </a:path>
              </a:pathLst>
            </a:custGeom>
            <a:ln w="5789">
              <a:solidFill>
                <a:srgbClr val="000000"/>
              </a:solidFill>
            </a:ln>
          </p:spPr>
          <p:txBody>
            <a:bodyPr wrap="square" lIns="0" tIns="0" rIns="0" bIns="0" rtlCol="0"/>
            <a:lstStyle/>
            <a:p>
              <a:endParaRPr/>
            </a:p>
          </p:txBody>
        </p:sp>
        <p:sp>
          <p:nvSpPr>
            <p:cNvPr id="100" name="object 100"/>
            <p:cNvSpPr/>
            <p:nvPr/>
          </p:nvSpPr>
          <p:spPr>
            <a:xfrm>
              <a:off x="2804052" y="1816370"/>
              <a:ext cx="64289" cy="40077"/>
            </a:xfrm>
            <a:prstGeom prst="rect">
              <a:avLst/>
            </a:prstGeom>
            <a:blipFill>
              <a:blip r:embed="rId33" cstate="print"/>
              <a:stretch>
                <a:fillRect/>
              </a:stretch>
            </a:blipFill>
          </p:spPr>
          <p:txBody>
            <a:bodyPr wrap="square" lIns="0" tIns="0" rIns="0" bIns="0" rtlCol="0"/>
            <a:lstStyle/>
            <a:p>
              <a:endParaRPr/>
            </a:p>
          </p:txBody>
        </p:sp>
        <p:sp>
          <p:nvSpPr>
            <p:cNvPr id="101" name="object 101"/>
            <p:cNvSpPr/>
            <p:nvPr/>
          </p:nvSpPr>
          <p:spPr>
            <a:xfrm>
              <a:off x="2804052" y="1816369"/>
              <a:ext cx="64769" cy="40640"/>
            </a:xfrm>
            <a:custGeom>
              <a:avLst/>
              <a:gdLst/>
              <a:ahLst/>
              <a:cxnLst/>
              <a:rect l="l" t="t" r="r" b="b"/>
              <a:pathLst>
                <a:path w="64769" h="40640">
                  <a:moveTo>
                    <a:pt x="64289" y="39234"/>
                  </a:moveTo>
                  <a:lnTo>
                    <a:pt x="52093" y="16573"/>
                  </a:lnTo>
                  <a:lnTo>
                    <a:pt x="36249" y="3194"/>
                  </a:lnTo>
                  <a:lnTo>
                    <a:pt x="18610" y="0"/>
                  </a:lnTo>
                  <a:lnTo>
                    <a:pt x="1028" y="7895"/>
                  </a:lnTo>
                  <a:lnTo>
                    <a:pt x="0" y="18125"/>
                  </a:lnTo>
                  <a:lnTo>
                    <a:pt x="6722" y="27421"/>
                  </a:lnTo>
                  <a:lnTo>
                    <a:pt x="19990" y="34789"/>
                  </a:lnTo>
                  <a:lnTo>
                    <a:pt x="38598" y="39234"/>
                  </a:lnTo>
                  <a:lnTo>
                    <a:pt x="44983" y="39867"/>
                  </a:lnTo>
                  <a:lnTo>
                    <a:pt x="51444" y="40077"/>
                  </a:lnTo>
                  <a:lnTo>
                    <a:pt x="57904" y="39867"/>
                  </a:lnTo>
                  <a:lnTo>
                    <a:pt x="64289" y="39234"/>
                  </a:lnTo>
                  <a:close/>
                </a:path>
              </a:pathLst>
            </a:custGeom>
            <a:ln w="3175">
              <a:solidFill>
                <a:srgbClr val="FFFFFF"/>
              </a:solidFill>
            </a:ln>
          </p:spPr>
          <p:txBody>
            <a:bodyPr wrap="square" lIns="0" tIns="0" rIns="0" bIns="0" rtlCol="0"/>
            <a:lstStyle/>
            <a:p>
              <a:endParaRPr/>
            </a:p>
          </p:txBody>
        </p:sp>
        <p:sp>
          <p:nvSpPr>
            <p:cNvPr id="102" name="object 102"/>
            <p:cNvSpPr/>
            <p:nvPr/>
          </p:nvSpPr>
          <p:spPr>
            <a:xfrm>
              <a:off x="2744849" y="1830855"/>
              <a:ext cx="210864" cy="162963"/>
            </a:xfrm>
            <a:prstGeom prst="rect">
              <a:avLst/>
            </a:prstGeom>
            <a:blipFill>
              <a:blip r:embed="rId34" cstate="print"/>
              <a:stretch>
                <a:fillRect/>
              </a:stretch>
            </a:blipFill>
          </p:spPr>
          <p:txBody>
            <a:bodyPr wrap="square" lIns="0" tIns="0" rIns="0" bIns="0" rtlCol="0"/>
            <a:lstStyle/>
            <a:p>
              <a:endParaRPr/>
            </a:p>
          </p:txBody>
        </p:sp>
        <p:sp>
          <p:nvSpPr>
            <p:cNvPr id="103" name="object 103"/>
            <p:cNvSpPr/>
            <p:nvPr/>
          </p:nvSpPr>
          <p:spPr>
            <a:xfrm>
              <a:off x="2744849" y="1841621"/>
              <a:ext cx="211454" cy="121920"/>
            </a:xfrm>
            <a:custGeom>
              <a:avLst/>
              <a:gdLst/>
              <a:ahLst/>
              <a:cxnLst/>
              <a:rect l="l" t="t" r="r" b="b"/>
              <a:pathLst>
                <a:path w="211455" h="121919">
                  <a:moveTo>
                    <a:pt x="0" y="0"/>
                  </a:moveTo>
                  <a:lnTo>
                    <a:pt x="37517" y="42626"/>
                  </a:lnTo>
                  <a:lnTo>
                    <a:pt x="77643" y="67990"/>
                  </a:lnTo>
                  <a:lnTo>
                    <a:pt x="120096" y="89752"/>
                  </a:lnTo>
                  <a:lnTo>
                    <a:pt x="164597" y="107750"/>
                  </a:lnTo>
                  <a:lnTo>
                    <a:pt x="210864" y="121820"/>
                  </a:lnTo>
                  <a:lnTo>
                    <a:pt x="210864" y="107999"/>
                  </a:lnTo>
                  <a:lnTo>
                    <a:pt x="164973" y="93188"/>
                  </a:lnTo>
                  <a:lnTo>
                    <a:pt x="120714" y="74866"/>
                  </a:lnTo>
                  <a:lnTo>
                    <a:pt x="78313" y="53151"/>
                  </a:lnTo>
                  <a:lnTo>
                    <a:pt x="37999" y="28157"/>
                  </a:lnTo>
                  <a:lnTo>
                    <a:pt x="0" y="0"/>
                  </a:lnTo>
                  <a:close/>
                </a:path>
              </a:pathLst>
            </a:custGeom>
            <a:solidFill>
              <a:srgbClr val="000000"/>
            </a:solidFill>
          </p:spPr>
          <p:txBody>
            <a:bodyPr wrap="square" lIns="0" tIns="0" rIns="0" bIns="0" rtlCol="0"/>
            <a:lstStyle/>
            <a:p>
              <a:endParaRPr/>
            </a:p>
          </p:txBody>
        </p:sp>
        <p:sp>
          <p:nvSpPr>
            <p:cNvPr id="104" name="object 104"/>
            <p:cNvSpPr/>
            <p:nvPr/>
          </p:nvSpPr>
          <p:spPr>
            <a:xfrm>
              <a:off x="2744849" y="1829890"/>
              <a:ext cx="211454" cy="163195"/>
            </a:xfrm>
            <a:custGeom>
              <a:avLst/>
              <a:gdLst/>
              <a:ahLst/>
              <a:cxnLst/>
              <a:rect l="l" t="t" r="r" b="b"/>
              <a:pathLst>
                <a:path w="211455" h="163194">
                  <a:moveTo>
                    <a:pt x="0" y="0"/>
                  </a:moveTo>
                  <a:lnTo>
                    <a:pt x="0" y="54964"/>
                  </a:lnTo>
                  <a:lnTo>
                    <a:pt x="37993" y="83121"/>
                  </a:lnTo>
                  <a:lnTo>
                    <a:pt x="78306" y="108115"/>
                  </a:lnTo>
                  <a:lnTo>
                    <a:pt x="120709" y="129830"/>
                  </a:lnTo>
                  <a:lnTo>
                    <a:pt x="164971" y="148152"/>
                  </a:lnTo>
                  <a:lnTo>
                    <a:pt x="210864" y="162963"/>
                  </a:lnTo>
                </a:path>
              </a:pathLst>
            </a:custGeom>
            <a:ln w="5791">
              <a:solidFill>
                <a:srgbClr val="FFFFFF"/>
              </a:solidFill>
            </a:ln>
          </p:spPr>
          <p:txBody>
            <a:bodyPr wrap="square" lIns="0" tIns="0" rIns="0" bIns="0" rtlCol="0"/>
            <a:lstStyle/>
            <a:p>
              <a:endParaRPr/>
            </a:p>
          </p:txBody>
        </p:sp>
        <p:sp>
          <p:nvSpPr>
            <p:cNvPr id="105" name="object 105"/>
            <p:cNvSpPr/>
            <p:nvPr/>
          </p:nvSpPr>
          <p:spPr>
            <a:xfrm>
              <a:off x="2744849" y="1831819"/>
              <a:ext cx="211454" cy="163195"/>
            </a:xfrm>
            <a:custGeom>
              <a:avLst/>
              <a:gdLst/>
              <a:ahLst/>
              <a:cxnLst/>
              <a:rect l="l" t="t" r="r" b="b"/>
              <a:pathLst>
                <a:path w="211455" h="163194">
                  <a:moveTo>
                    <a:pt x="210864" y="162963"/>
                  </a:moveTo>
                  <a:lnTo>
                    <a:pt x="210864" y="107999"/>
                  </a:lnTo>
                  <a:lnTo>
                    <a:pt x="165083" y="92956"/>
                  </a:lnTo>
                  <a:lnTo>
                    <a:pt x="120892" y="74519"/>
                  </a:lnTo>
                  <a:lnTo>
                    <a:pt x="78506" y="52804"/>
                  </a:lnTo>
                  <a:lnTo>
                    <a:pt x="38137" y="27925"/>
                  </a:lnTo>
                  <a:lnTo>
                    <a:pt x="0" y="0"/>
                  </a:lnTo>
                </a:path>
              </a:pathLst>
            </a:custGeom>
            <a:ln w="5791">
              <a:solidFill>
                <a:srgbClr val="000000"/>
              </a:solidFill>
            </a:ln>
          </p:spPr>
          <p:txBody>
            <a:bodyPr wrap="square" lIns="0" tIns="0" rIns="0" bIns="0" rtlCol="0"/>
            <a:lstStyle/>
            <a:p>
              <a:endParaRPr/>
            </a:p>
          </p:txBody>
        </p:sp>
        <p:sp>
          <p:nvSpPr>
            <p:cNvPr id="106" name="object 106"/>
            <p:cNvSpPr txBox="1"/>
            <p:nvPr/>
          </p:nvSpPr>
          <p:spPr>
            <a:xfrm>
              <a:off x="2609174" y="2534773"/>
              <a:ext cx="992505" cy="245579"/>
            </a:xfrm>
            <a:prstGeom prst="rect">
              <a:avLst/>
            </a:prstGeom>
          </p:spPr>
          <p:txBody>
            <a:bodyPr vert="horz" wrap="square" lIns="0" tIns="14604" rIns="0" bIns="0" rtlCol="0">
              <a:spAutoFit/>
            </a:bodyPr>
            <a:lstStyle/>
            <a:p>
              <a:pPr marL="12700">
                <a:spcBef>
                  <a:spcPts val="114"/>
                </a:spcBef>
              </a:pPr>
              <a:r>
                <a:rPr sz="1500" spc="15" dirty="0">
                  <a:latin typeface="宋体"/>
                  <a:cs typeface="宋体"/>
                </a:rPr>
                <a:t>内网服务器</a:t>
              </a:r>
              <a:endParaRPr sz="1500">
                <a:latin typeface="宋体"/>
                <a:cs typeface="宋体"/>
              </a:endParaRPr>
            </a:p>
          </p:txBody>
        </p:sp>
        <p:sp>
          <p:nvSpPr>
            <p:cNvPr id="107" name="object 107"/>
            <p:cNvSpPr/>
            <p:nvPr/>
          </p:nvSpPr>
          <p:spPr>
            <a:xfrm>
              <a:off x="9313143" y="4622081"/>
              <a:ext cx="467359" cy="296545"/>
            </a:xfrm>
            <a:custGeom>
              <a:avLst/>
              <a:gdLst/>
              <a:ahLst/>
              <a:cxnLst/>
              <a:rect l="l" t="t" r="r" b="b"/>
              <a:pathLst>
                <a:path w="467359" h="296545">
                  <a:moveTo>
                    <a:pt x="360708" y="0"/>
                  </a:moveTo>
                  <a:lnTo>
                    <a:pt x="0" y="296018"/>
                  </a:lnTo>
                  <a:lnTo>
                    <a:pt x="140705" y="296227"/>
                  </a:lnTo>
                  <a:lnTo>
                    <a:pt x="194521" y="294779"/>
                  </a:lnTo>
                  <a:lnTo>
                    <a:pt x="247223" y="287175"/>
                  </a:lnTo>
                  <a:lnTo>
                    <a:pt x="298152" y="273633"/>
                  </a:lnTo>
                  <a:lnTo>
                    <a:pt x="346650" y="254370"/>
                  </a:lnTo>
                  <a:lnTo>
                    <a:pt x="392059" y="229606"/>
                  </a:lnTo>
                  <a:lnTo>
                    <a:pt x="433720" y="199558"/>
                  </a:lnTo>
                  <a:lnTo>
                    <a:pt x="460916" y="156676"/>
                  </a:lnTo>
                  <a:lnTo>
                    <a:pt x="466942" y="109656"/>
                  </a:lnTo>
                  <a:lnTo>
                    <a:pt x="452328" y="64098"/>
                  </a:lnTo>
                  <a:lnTo>
                    <a:pt x="417602" y="25601"/>
                  </a:lnTo>
                  <a:lnTo>
                    <a:pt x="376125" y="4242"/>
                  </a:lnTo>
                  <a:lnTo>
                    <a:pt x="360708" y="0"/>
                  </a:lnTo>
                  <a:close/>
                </a:path>
              </a:pathLst>
            </a:custGeom>
            <a:solidFill>
              <a:srgbClr val="DCD2B8"/>
            </a:solidFill>
          </p:spPr>
          <p:txBody>
            <a:bodyPr wrap="square" lIns="0" tIns="0" rIns="0" bIns="0" rtlCol="0"/>
            <a:lstStyle/>
            <a:p>
              <a:endParaRPr/>
            </a:p>
          </p:txBody>
        </p:sp>
        <p:sp>
          <p:nvSpPr>
            <p:cNvPr id="108" name="object 108"/>
            <p:cNvSpPr/>
            <p:nvPr/>
          </p:nvSpPr>
          <p:spPr>
            <a:xfrm>
              <a:off x="9066223" y="4007078"/>
              <a:ext cx="657914" cy="911133"/>
            </a:xfrm>
            <a:prstGeom prst="rect">
              <a:avLst/>
            </a:prstGeom>
            <a:blipFill>
              <a:blip r:embed="rId35" cstate="print"/>
              <a:stretch>
                <a:fillRect/>
              </a:stretch>
            </a:blipFill>
          </p:spPr>
          <p:txBody>
            <a:bodyPr wrap="square" lIns="0" tIns="0" rIns="0" bIns="0" rtlCol="0"/>
            <a:lstStyle/>
            <a:p>
              <a:endParaRPr/>
            </a:p>
          </p:txBody>
        </p:sp>
        <p:sp>
          <p:nvSpPr>
            <p:cNvPr id="109" name="object 109"/>
            <p:cNvSpPr/>
            <p:nvPr/>
          </p:nvSpPr>
          <p:spPr>
            <a:xfrm>
              <a:off x="9066384" y="4226371"/>
              <a:ext cx="250190" cy="692150"/>
            </a:xfrm>
            <a:custGeom>
              <a:avLst/>
              <a:gdLst/>
              <a:ahLst/>
              <a:cxnLst/>
              <a:rect l="l" t="t" r="r" b="b"/>
              <a:pathLst>
                <a:path w="250190" h="692150">
                  <a:moveTo>
                    <a:pt x="249659" y="137313"/>
                  </a:moveTo>
                  <a:lnTo>
                    <a:pt x="201695" y="125892"/>
                  </a:lnTo>
                  <a:lnTo>
                    <a:pt x="155742" y="109585"/>
                  </a:lnTo>
                  <a:lnTo>
                    <a:pt x="112197" y="88617"/>
                  </a:lnTo>
                  <a:lnTo>
                    <a:pt x="71459" y="63214"/>
                  </a:lnTo>
                  <a:lnTo>
                    <a:pt x="33927" y="33599"/>
                  </a:lnTo>
                  <a:lnTo>
                    <a:pt x="0" y="0"/>
                  </a:lnTo>
                  <a:lnTo>
                    <a:pt x="0" y="565519"/>
                  </a:lnTo>
                  <a:lnTo>
                    <a:pt x="34476" y="597312"/>
                  </a:lnTo>
                  <a:lnTo>
                    <a:pt x="72355" y="625086"/>
                  </a:lnTo>
                  <a:lnTo>
                    <a:pt x="113225" y="648634"/>
                  </a:lnTo>
                  <a:lnTo>
                    <a:pt x="156673" y="667747"/>
                  </a:lnTo>
                  <a:lnTo>
                    <a:pt x="202288" y="682218"/>
                  </a:lnTo>
                  <a:lnTo>
                    <a:pt x="249659" y="691840"/>
                  </a:lnTo>
                  <a:lnTo>
                    <a:pt x="249498" y="137297"/>
                  </a:lnTo>
                </a:path>
              </a:pathLst>
            </a:custGeom>
            <a:ln w="5800">
              <a:solidFill>
                <a:srgbClr val="FFFFFF"/>
              </a:solidFill>
            </a:ln>
          </p:spPr>
          <p:txBody>
            <a:bodyPr wrap="square" lIns="0" tIns="0" rIns="0" bIns="0" rtlCol="0"/>
            <a:lstStyle/>
            <a:p>
              <a:endParaRPr/>
            </a:p>
          </p:txBody>
        </p:sp>
        <p:sp>
          <p:nvSpPr>
            <p:cNvPr id="110" name="object 110"/>
            <p:cNvSpPr/>
            <p:nvPr/>
          </p:nvSpPr>
          <p:spPr>
            <a:xfrm>
              <a:off x="9315882" y="4142190"/>
              <a:ext cx="408254" cy="775395"/>
            </a:xfrm>
            <a:prstGeom prst="rect">
              <a:avLst/>
            </a:prstGeom>
            <a:blipFill>
              <a:blip r:embed="rId36" cstate="print"/>
              <a:stretch>
                <a:fillRect/>
              </a:stretch>
            </a:blipFill>
          </p:spPr>
          <p:txBody>
            <a:bodyPr wrap="square" lIns="0" tIns="0" rIns="0" bIns="0" rtlCol="0"/>
            <a:lstStyle/>
            <a:p>
              <a:endParaRPr/>
            </a:p>
          </p:txBody>
        </p:sp>
        <p:sp>
          <p:nvSpPr>
            <p:cNvPr id="111" name="object 111"/>
            <p:cNvSpPr/>
            <p:nvPr/>
          </p:nvSpPr>
          <p:spPr>
            <a:xfrm>
              <a:off x="9315883" y="4142189"/>
              <a:ext cx="408305" cy="775970"/>
            </a:xfrm>
            <a:custGeom>
              <a:avLst/>
              <a:gdLst/>
              <a:ahLst/>
              <a:cxnLst/>
              <a:rect l="l" t="t" r="r" b="b"/>
              <a:pathLst>
                <a:path w="408304" h="775970">
                  <a:moveTo>
                    <a:pt x="0" y="221479"/>
                  </a:moveTo>
                  <a:lnTo>
                    <a:pt x="0" y="775395"/>
                  </a:lnTo>
                  <a:lnTo>
                    <a:pt x="408254" y="556085"/>
                  </a:lnTo>
                  <a:lnTo>
                    <a:pt x="408254" y="0"/>
                  </a:lnTo>
                  <a:lnTo>
                    <a:pt x="0" y="221479"/>
                  </a:lnTo>
                  <a:close/>
                </a:path>
              </a:pathLst>
            </a:custGeom>
            <a:ln w="5798">
              <a:solidFill>
                <a:srgbClr val="FFFFFF"/>
              </a:solidFill>
            </a:ln>
          </p:spPr>
          <p:txBody>
            <a:bodyPr wrap="square" lIns="0" tIns="0" rIns="0" bIns="0" rtlCol="0"/>
            <a:lstStyle/>
            <a:p>
              <a:endParaRPr/>
            </a:p>
          </p:txBody>
        </p:sp>
        <p:sp>
          <p:nvSpPr>
            <p:cNvPr id="112" name="object 112"/>
            <p:cNvSpPr/>
            <p:nvPr/>
          </p:nvSpPr>
          <p:spPr>
            <a:xfrm>
              <a:off x="9066224" y="4007078"/>
              <a:ext cx="658495" cy="911225"/>
            </a:xfrm>
            <a:custGeom>
              <a:avLst/>
              <a:gdLst/>
              <a:ahLst/>
              <a:cxnLst/>
              <a:rect l="l" t="t" r="r" b="b"/>
              <a:pathLst>
                <a:path w="658495" h="911225">
                  <a:moveTo>
                    <a:pt x="657914" y="135095"/>
                  </a:moveTo>
                  <a:lnTo>
                    <a:pt x="404870" y="0"/>
                  </a:lnTo>
                  <a:lnTo>
                    <a:pt x="0" y="219920"/>
                  </a:lnTo>
                  <a:lnTo>
                    <a:pt x="161" y="784796"/>
                  </a:lnTo>
                  <a:lnTo>
                    <a:pt x="34637" y="816589"/>
                  </a:lnTo>
                  <a:lnTo>
                    <a:pt x="72516" y="844360"/>
                  </a:lnTo>
                  <a:lnTo>
                    <a:pt x="113386" y="867903"/>
                  </a:lnTo>
                  <a:lnTo>
                    <a:pt x="156834" y="887013"/>
                  </a:lnTo>
                  <a:lnTo>
                    <a:pt x="202450" y="901481"/>
                  </a:lnTo>
                  <a:lnTo>
                    <a:pt x="249820" y="911101"/>
                  </a:lnTo>
                  <a:lnTo>
                    <a:pt x="657914" y="691165"/>
                  </a:lnTo>
                  <a:lnTo>
                    <a:pt x="657914" y="135095"/>
                  </a:lnTo>
                  <a:close/>
                </a:path>
              </a:pathLst>
            </a:custGeom>
            <a:ln w="16101">
              <a:solidFill>
                <a:srgbClr val="000000"/>
              </a:solidFill>
            </a:ln>
          </p:spPr>
          <p:txBody>
            <a:bodyPr wrap="square" lIns="0" tIns="0" rIns="0" bIns="0" rtlCol="0"/>
            <a:lstStyle/>
            <a:p>
              <a:endParaRPr/>
            </a:p>
          </p:txBody>
        </p:sp>
        <p:sp>
          <p:nvSpPr>
            <p:cNvPr id="113" name="object 113"/>
            <p:cNvSpPr/>
            <p:nvPr/>
          </p:nvSpPr>
          <p:spPr>
            <a:xfrm>
              <a:off x="9161147" y="4569405"/>
              <a:ext cx="40054" cy="50003"/>
            </a:xfrm>
            <a:prstGeom prst="rect">
              <a:avLst/>
            </a:prstGeom>
            <a:blipFill>
              <a:blip r:embed="rId37" cstate="print"/>
              <a:stretch>
                <a:fillRect/>
              </a:stretch>
            </a:blipFill>
          </p:spPr>
          <p:txBody>
            <a:bodyPr wrap="square" lIns="0" tIns="0" rIns="0" bIns="0" rtlCol="0"/>
            <a:lstStyle/>
            <a:p>
              <a:endParaRPr/>
            </a:p>
          </p:txBody>
        </p:sp>
        <p:sp>
          <p:nvSpPr>
            <p:cNvPr id="114" name="object 114"/>
            <p:cNvSpPr/>
            <p:nvPr/>
          </p:nvSpPr>
          <p:spPr>
            <a:xfrm>
              <a:off x="9161147" y="4569405"/>
              <a:ext cx="40640" cy="50165"/>
            </a:xfrm>
            <a:custGeom>
              <a:avLst/>
              <a:gdLst/>
              <a:ahLst/>
              <a:cxnLst/>
              <a:rect l="l" t="t" r="r" b="b"/>
              <a:pathLst>
                <a:path w="40640" h="50164">
                  <a:moveTo>
                    <a:pt x="38044" y="18491"/>
                  </a:moveTo>
                  <a:lnTo>
                    <a:pt x="33113" y="9511"/>
                  </a:lnTo>
                  <a:lnTo>
                    <a:pt x="26399" y="3155"/>
                  </a:lnTo>
                  <a:lnTo>
                    <a:pt x="18779" y="0"/>
                  </a:lnTo>
                  <a:lnTo>
                    <a:pt x="11128" y="620"/>
                  </a:lnTo>
                  <a:lnTo>
                    <a:pt x="4799" y="5074"/>
                  </a:lnTo>
                  <a:lnTo>
                    <a:pt x="994" y="12372"/>
                  </a:lnTo>
                  <a:lnTo>
                    <a:pt x="0" y="21521"/>
                  </a:lnTo>
                  <a:lnTo>
                    <a:pt x="2102" y="31525"/>
                  </a:lnTo>
                  <a:lnTo>
                    <a:pt x="6940" y="40496"/>
                  </a:lnTo>
                  <a:lnTo>
                    <a:pt x="13606" y="46847"/>
                  </a:lnTo>
                  <a:lnTo>
                    <a:pt x="21209" y="50001"/>
                  </a:lnTo>
                  <a:lnTo>
                    <a:pt x="28857" y="49380"/>
                  </a:lnTo>
                  <a:lnTo>
                    <a:pt x="35188" y="44927"/>
                  </a:lnTo>
                  <a:lnTo>
                    <a:pt x="39011" y="37630"/>
                  </a:lnTo>
                  <a:lnTo>
                    <a:pt x="40054" y="28486"/>
                  </a:lnTo>
                  <a:lnTo>
                    <a:pt x="38044" y="18491"/>
                  </a:lnTo>
                  <a:close/>
                </a:path>
              </a:pathLst>
            </a:custGeom>
            <a:ln w="5795">
              <a:solidFill>
                <a:srgbClr val="000000"/>
              </a:solidFill>
            </a:ln>
          </p:spPr>
          <p:txBody>
            <a:bodyPr wrap="square" lIns="0" tIns="0" rIns="0" bIns="0" rtlCol="0"/>
            <a:lstStyle/>
            <a:p>
              <a:endParaRPr/>
            </a:p>
          </p:txBody>
        </p:sp>
        <p:sp>
          <p:nvSpPr>
            <p:cNvPr id="115" name="object 115"/>
            <p:cNvSpPr/>
            <p:nvPr/>
          </p:nvSpPr>
          <p:spPr>
            <a:xfrm>
              <a:off x="9102016" y="4679307"/>
              <a:ext cx="178237" cy="163596"/>
            </a:xfrm>
            <a:prstGeom prst="rect">
              <a:avLst/>
            </a:prstGeom>
            <a:blipFill>
              <a:blip r:embed="rId38" cstate="print"/>
              <a:stretch>
                <a:fillRect/>
              </a:stretch>
            </a:blipFill>
          </p:spPr>
          <p:txBody>
            <a:bodyPr wrap="square" lIns="0" tIns="0" rIns="0" bIns="0" rtlCol="0"/>
            <a:lstStyle/>
            <a:p>
              <a:endParaRPr/>
            </a:p>
          </p:txBody>
        </p:sp>
        <p:sp>
          <p:nvSpPr>
            <p:cNvPr id="116" name="object 116"/>
            <p:cNvSpPr/>
            <p:nvPr/>
          </p:nvSpPr>
          <p:spPr>
            <a:xfrm>
              <a:off x="9099909" y="4333036"/>
              <a:ext cx="182880" cy="101600"/>
            </a:xfrm>
            <a:custGeom>
              <a:avLst/>
              <a:gdLst/>
              <a:ahLst/>
              <a:cxnLst/>
              <a:rect l="l" t="t" r="r" b="b"/>
              <a:pathLst>
                <a:path w="182879" h="101600">
                  <a:moveTo>
                    <a:pt x="7252" y="0"/>
                  </a:moveTo>
                  <a:lnTo>
                    <a:pt x="3707" y="144"/>
                  </a:lnTo>
                  <a:lnTo>
                    <a:pt x="1611" y="2266"/>
                  </a:lnTo>
                  <a:lnTo>
                    <a:pt x="483" y="3374"/>
                  </a:lnTo>
                  <a:lnTo>
                    <a:pt x="0" y="4885"/>
                  </a:lnTo>
                  <a:lnTo>
                    <a:pt x="161" y="6380"/>
                  </a:lnTo>
                  <a:lnTo>
                    <a:pt x="483" y="10028"/>
                  </a:lnTo>
                  <a:lnTo>
                    <a:pt x="2739" y="13291"/>
                  </a:lnTo>
                  <a:lnTo>
                    <a:pt x="6124" y="15139"/>
                  </a:lnTo>
                  <a:lnTo>
                    <a:pt x="44073" y="43390"/>
                  </a:lnTo>
                  <a:lnTo>
                    <a:pt x="85120" y="67349"/>
                  </a:lnTo>
                  <a:lnTo>
                    <a:pt x="128856" y="86802"/>
                  </a:lnTo>
                  <a:lnTo>
                    <a:pt x="174874" y="101538"/>
                  </a:lnTo>
                  <a:lnTo>
                    <a:pt x="179548" y="100558"/>
                  </a:lnTo>
                  <a:lnTo>
                    <a:pt x="182449" y="96251"/>
                  </a:lnTo>
                  <a:lnTo>
                    <a:pt x="181321" y="91928"/>
                  </a:lnTo>
                  <a:lnTo>
                    <a:pt x="180676" y="88890"/>
                  </a:lnTo>
                  <a:lnTo>
                    <a:pt x="178097" y="86512"/>
                  </a:lnTo>
                  <a:lnTo>
                    <a:pt x="174874" y="85837"/>
                  </a:lnTo>
                  <a:lnTo>
                    <a:pt x="129793" y="71621"/>
                  </a:lnTo>
                  <a:lnTo>
                    <a:pt x="86933" y="52762"/>
                  </a:lnTo>
                  <a:lnTo>
                    <a:pt x="46702" y="29467"/>
                  </a:lnTo>
                  <a:lnTo>
                    <a:pt x="9509" y="1944"/>
                  </a:lnTo>
                  <a:lnTo>
                    <a:pt x="7252" y="0"/>
                  </a:lnTo>
                  <a:close/>
                </a:path>
              </a:pathLst>
            </a:custGeom>
            <a:solidFill>
              <a:srgbClr val="000000"/>
            </a:solidFill>
          </p:spPr>
          <p:txBody>
            <a:bodyPr wrap="square" lIns="0" tIns="0" rIns="0" bIns="0" rtlCol="0"/>
            <a:lstStyle/>
            <a:p>
              <a:endParaRPr/>
            </a:p>
          </p:txBody>
        </p:sp>
        <p:sp>
          <p:nvSpPr>
            <p:cNvPr id="117" name="object 117"/>
            <p:cNvSpPr/>
            <p:nvPr/>
          </p:nvSpPr>
          <p:spPr>
            <a:xfrm>
              <a:off x="9099909" y="4333036"/>
              <a:ext cx="182880" cy="101600"/>
            </a:xfrm>
            <a:custGeom>
              <a:avLst/>
              <a:gdLst/>
              <a:ahLst/>
              <a:cxnLst/>
              <a:rect l="l" t="t" r="r" b="b"/>
              <a:pathLst>
                <a:path w="182879" h="101600">
                  <a:moveTo>
                    <a:pt x="6124" y="15139"/>
                  </a:moveTo>
                  <a:lnTo>
                    <a:pt x="44073" y="43390"/>
                  </a:lnTo>
                  <a:lnTo>
                    <a:pt x="85120" y="67349"/>
                  </a:lnTo>
                  <a:lnTo>
                    <a:pt x="128856" y="86802"/>
                  </a:lnTo>
                  <a:lnTo>
                    <a:pt x="174874" y="101538"/>
                  </a:lnTo>
                  <a:lnTo>
                    <a:pt x="179548" y="100558"/>
                  </a:lnTo>
                  <a:lnTo>
                    <a:pt x="182449" y="96251"/>
                  </a:lnTo>
                  <a:lnTo>
                    <a:pt x="181321" y="91928"/>
                  </a:lnTo>
                  <a:lnTo>
                    <a:pt x="180676" y="88890"/>
                  </a:lnTo>
                  <a:lnTo>
                    <a:pt x="178097" y="86512"/>
                  </a:lnTo>
                  <a:lnTo>
                    <a:pt x="174874" y="85837"/>
                  </a:lnTo>
                  <a:lnTo>
                    <a:pt x="129793" y="71621"/>
                  </a:lnTo>
                  <a:lnTo>
                    <a:pt x="86933" y="52762"/>
                  </a:lnTo>
                  <a:lnTo>
                    <a:pt x="46702" y="29467"/>
                  </a:lnTo>
                  <a:lnTo>
                    <a:pt x="9509" y="1944"/>
                  </a:lnTo>
                  <a:lnTo>
                    <a:pt x="7252" y="0"/>
                  </a:lnTo>
                  <a:lnTo>
                    <a:pt x="3707" y="144"/>
                  </a:lnTo>
                  <a:lnTo>
                    <a:pt x="1611" y="2266"/>
                  </a:lnTo>
                  <a:lnTo>
                    <a:pt x="483" y="3374"/>
                  </a:lnTo>
                  <a:lnTo>
                    <a:pt x="0" y="4885"/>
                  </a:lnTo>
                  <a:lnTo>
                    <a:pt x="161" y="6380"/>
                  </a:lnTo>
                  <a:lnTo>
                    <a:pt x="483" y="10028"/>
                  </a:lnTo>
                  <a:lnTo>
                    <a:pt x="2739" y="13291"/>
                  </a:lnTo>
                  <a:lnTo>
                    <a:pt x="6124" y="15139"/>
                  </a:lnTo>
                  <a:close/>
                </a:path>
              </a:pathLst>
            </a:custGeom>
            <a:ln w="5789">
              <a:solidFill>
                <a:srgbClr val="000000"/>
              </a:solidFill>
            </a:ln>
          </p:spPr>
          <p:txBody>
            <a:bodyPr wrap="square" lIns="0" tIns="0" rIns="0" bIns="0" rtlCol="0"/>
            <a:lstStyle/>
            <a:p>
              <a:endParaRPr/>
            </a:p>
          </p:txBody>
        </p:sp>
        <p:sp>
          <p:nvSpPr>
            <p:cNvPr id="118" name="object 118"/>
            <p:cNvSpPr/>
            <p:nvPr/>
          </p:nvSpPr>
          <p:spPr>
            <a:xfrm>
              <a:off x="9154071" y="4382684"/>
              <a:ext cx="51407" cy="32316"/>
            </a:xfrm>
            <a:prstGeom prst="rect">
              <a:avLst/>
            </a:prstGeom>
            <a:blipFill>
              <a:blip r:embed="rId39" cstate="print"/>
              <a:stretch>
                <a:fillRect/>
              </a:stretch>
            </a:blipFill>
          </p:spPr>
          <p:txBody>
            <a:bodyPr wrap="square" lIns="0" tIns="0" rIns="0" bIns="0" rtlCol="0"/>
            <a:lstStyle/>
            <a:p>
              <a:endParaRPr/>
            </a:p>
          </p:txBody>
        </p:sp>
        <p:sp>
          <p:nvSpPr>
            <p:cNvPr id="119" name="object 119"/>
            <p:cNvSpPr/>
            <p:nvPr/>
          </p:nvSpPr>
          <p:spPr>
            <a:xfrm>
              <a:off x="9154072" y="4382684"/>
              <a:ext cx="51435" cy="32384"/>
            </a:xfrm>
            <a:custGeom>
              <a:avLst/>
              <a:gdLst/>
              <a:ahLst/>
              <a:cxnLst/>
              <a:rect l="l" t="t" r="r" b="b"/>
              <a:pathLst>
                <a:path w="51434" h="32385">
                  <a:moveTo>
                    <a:pt x="51407" y="31448"/>
                  </a:moveTo>
                  <a:lnTo>
                    <a:pt x="41708" y="13307"/>
                  </a:lnTo>
                  <a:lnTo>
                    <a:pt x="29064" y="2578"/>
                  </a:lnTo>
                  <a:lnTo>
                    <a:pt x="14938" y="0"/>
                  </a:lnTo>
                  <a:lnTo>
                    <a:pt x="798" y="6312"/>
                  </a:lnTo>
                  <a:lnTo>
                    <a:pt x="0" y="14516"/>
                  </a:lnTo>
                  <a:lnTo>
                    <a:pt x="5411" y="21980"/>
                  </a:lnTo>
                  <a:lnTo>
                    <a:pt x="16051" y="27898"/>
                  </a:lnTo>
                  <a:lnTo>
                    <a:pt x="30937" y="31464"/>
                  </a:lnTo>
                  <a:lnTo>
                    <a:pt x="37707" y="32316"/>
                  </a:lnTo>
                  <a:lnTo>
                    <a:pt x="44798" y="32300"/>
                  </a:lnTo>
                  <a:lnTo>
                    <a:pt x="51407" y="31448"/>
                  </a:lnTo>
                  <a:close/>
                </a:path>
              </a:pathLst>
            </a:custGeom>
            <a:ln w="3175">
              <a:solidFill>
                <a:srgbClr val="FFFFFF"/>
              </a:solidFill>
            </a:ln>
          </p:spPr>
          <p:txBody>
            <a:bodyPr wrap="square" lIns="0" tIns="0" rIns="0" bIns="0" rtlCol="0"/>
            <a:lstStyle/>
            <a:p>
              <a:endParaRPr/>
            </a:p>
          </p:txBody>
        </p:sp>
        <p:sp>
          <p:nvSpPr>
            <p:cNvPr id="120" name="object 120"/>
            <p:cNvSpPr/>
            <p:nvPr/>
          </p:nvSpPr>
          <p:spPr>
            <a:xfrm>
              <a:off x="9106839" y="4394300"/>
              <a:ext cx="168588" cy="130386"/>
            </a:xfrm>
            <a:prstGeom prst="rect">
              <a:avLst/>
            </a:prstGeom>
            <a:blipFill>
              <a:blip r:embed="rId40" cstate="print"/>
              <a:stretch>
                <a:fillRect/>
              </a:stretch>
            </a:blipFill>
          </p:spPr>
          <p:txBody>
            <a:bodyPr wrap="square" lIns="0" tIns="0" rIns="0" bIns="0" rtlCol="0"/>
            <a:lstStyle/>
            <a:p>
              <a:endParaRPr/>
            </a:p>
          </p:txBody>
        </p:sp>
        <p:sp>
          <p:nvSpPr>
            <p:cNvPr id="121" name="object 121"/>
            <p:cNvSpPr/>
            <p:nvPr/>
          </p:nvSpPr>
          <p:spPr>
            <a:xfrm>
              <a:off x="9106839" y="4402947"/>
              <a:ext cx="168910" cy="97790"/>
            </a:xfrm>
            <a:custGeom>
              <a:avLst/>
              <a:gdLst/>
              <a:ahLst/>
              <a:cxnLst/>
              <a:rect l="l" t="t" r="r" b="b"/>
              <a:pathLst>
                <a:path w="168909" h="97789">
                  <a:moveTo>
                    <a:pt x="0" y="0"/>
                  </a:moveTo>
                  <a:lnTo>
                    <a:pt x="37787" y="39422"/>
                  </a:lnTo>
                  <a:lnTo>
                    <a:pt x="78794" y="63449"/>
                  </a:lnTo>
                  <a:lnTo>
                    <a:pt x="122550" y="82848"/>
                  </a:lnTo>
                  <a:lnTo>
                    <a:pt x="168588" y="97392"/>
                  </a:lnTo>
                  <a:lnTo>
                    <a:pt x="168588" y="86399"/>
                  </a:lnTo>
                  <a:lnTo>
                    <a:pt x="122890" y="71152"/>
                  </a:lnTo>
                  <a:lnTo>
                    <a:pt x="79338" y="51546"/>
                  </a:lnTo>
                  <a:lnTo>
                    <a:pt x="38263" y="27767"/>
                  </a:lnTo>
                  <a:lnTo>
                    <a:pt x="0" y="0"/>
                  </a:lnTo>
                  <a:close/>
                </a:path>
              </a:pathLst>
            </a:custGeom>
            <a:solidFill>
              <a:srgbClr val="000000"/>
            </a:solidFill>
          </p:spPr>
          <p:txBody>
            <a:bodyPr wrap="square" lIns="0" tIns="0" rIns="0" bIns="0" rtlCol="0"/>
            <a:lstStyle/>
            <a:p>
              <a:endParaRPr/>
            </a:p>
          </p:txBody>
        </p:sp>
        <p:sp>
          <p:nvSpPr>
            <p:cNvPr id="122" name="object 122"/>
            <p:cNvSpPr/>
            <p:nvPr/>
          </p:nvSpPr>
          <p:spPr>
            <a:xfrm>
              <a:off x="9106839" y="4393529"/>
              <a:ext cx="168910" cy="130810"/>
            </a:xfrm>
            <a:custGeom>
              <a:avLst/>
              <a:gdLst/>
              <a:ahLst/>
              <a:cxnLst/>
              <a:rect l="l" t="t" r="r" b="b"/>
              <a:pathLst>
                <a:path w="168909" h="130810">
                  <a:moveTo>
                    <a:pt x="0" y="0"/>
                  </a:moveTo>
                  <a:lnTo>
                    <a:pt x="0" y="43971"/>
                  </a:lnTo>
                  <a:lnTo>
                    <a:pt x="38263" y="71745"/>
                  </a:lnTo>
                  <a:lnTo>
                    <a:pt x="79338" y="95524"/>
                  </a:lnTo>
                  <a:lnTo>
                    <a:pt x="122890" y="115126"/>
                  </a:lnTo>
                  <a:lnTo>
                    <a:pt x="168588" y="130370"/>
                  </a:lnTo>
                </a:path>
              </a:pathLst>
            </a:custGeom>
            <a:ln w="5791">
              <a:solidFill>
                <a:srgbClr val="FFFFFF"/>
              </a:solidFill>
            </a:ln>
          </p:spPr>
          <p:txBody>
            <a:bodyPr wrap="square" lIns="0" tIns="0" rIns="0" bIns="0" rtlCol="0"/>
            <a:lstStyle/>
            <a:p>
              <a:endParaRPr/>
            </a:p>
          </p:txBody>
        </p:sp>
        <p:sp>
          <p:nvSpPr>
            <p:cNvPr id="123" name="object 123"/>
            <p:cNvSpPr/>
            <p:nvPr/>
          </p:nvSpPr>
          <p:spPr>
            <a:xfrm>
              <a:off x="9106839" y="4395088"/>
              <a:ext cx="168910" cy="130810"/>
            </a:xfrm>
            <a:custGeom>
              <a:avLst/>
              <a:gdLst/>
              <a:ahLst/>
              <a:cxnLst/>
              <a:rect l="l" t="t" r="r" b="b"/>
              <a:pathLst>
                <a:path w="168909" h="130810">
                  <a:moveTo>
                    <a:pt x="168588" y="130386"/>
                  </a:moveTo>
                  <a:lnTo>
                    <a:pt x="168588" y="86399"/>
                  </a:lnTo>
                  <a:lnTo>
                    <a:pt x="122981" y="70951"/>
                  </a:lnTo>
                  <a:lnTo>
                    <a:pt x="79458" y="51287"/>
                  </a:lnTo>
                  <a:lnTo>
                    <a:pt x="38354" y="27579"/>
                  </a:lnTo>
                  <a:lnTo>
                    <a:pt x="0" y="0"/>
                  </a:lnTo>
                </a:path>
              </a:pathLst>
            </a:custGeom>
            <a:ln w="5791">
              <a:solidFill>
                <a:srgbClr val="000000"/>
              </a:solidFill>
            </a:ln>
          </p:spPr>
          <p:txBody>
            <a:bodyPr wrap="square" lIns="0" tIns="0" rIns="0" bIns="0" rtlCol="0"/>
            <a:lstStyle/>
            <a:p>
              <a:endParaRPr/>
            </a:p>
          </p:txBody>
        </p:sp>
        <p:sp>
          <p:nvSpPr>
            <p:cNvPr id="124" name="object 124"/>
            <p:cNvSpPr txBox="1"/>
            <p:nvPr/>
          </p:nvSpPr>
          <p:spPr>
            <a:xfrm>
              <a:off x="8898958" y="4967335"/>
              <a:ext cx="992505" cy="245579"/>
            </a:xfrm>
            <a:prstGeom prst="rect">
              <a:avLst/>
            </a:prstGeom>
          </p:spPr>
          <p:txBody>
            <a:bodyPr vert="horz" wrap="square" lIns="0" tIns="14604" rIns="0" bIns="0" rtlCol="0">
              <a:spAutoFit/>
            </a:bodyPr>
            <a:lstStyle/>
            <a:p>
              <a:pPr marL="12700">
                <a:spcBef>
                  <a:spcPts val="114"/>
                </a:spcBef>
              </a:pPr>
              <a:r>
                <a:rPr sz="1500" spc="15" dirty="0">
                  <a:latin typeface="宋体"/>
                  <a:cs typeface="宋体"/>
                </a:rPr>
                <a:t>外网服务器</a:t>
              </a:r>
              <a:endParaRPr sz="1500">
                <a:latin typeface="宋体"/>
                <a:cs typeface="宋体"/>
              </a:endParaRPr>
            </a:p>
          </p:txBody>
        </p:sp>
        <p:sp>
          <p:nvSpPr>
            <p:cNvPr id="125" name="object 125"/>
            <p:cNvSpPr/>
            <p:nvPr/>
          </p:nvSpPr>
          <p:spPr>
            <a:xfrm>
              <a:off x="4475976" y="2257983"/>
              <a:ext cx="913765" cy="911225"/>
            </a:xfrm>
            <a:custGeom>
              <a:avLst/>
              <a:gdLst/>
              <a:ahLst/>
              <a:cxnLst/>
              <a:rect l="l" t="t" r="r" b="b"/>
              <a:pathLst>
                <a:path w="913764" h="911225">
                  <a:moveTo>
                    <a:pt x="0" y="911133"/>
                  </a:moveTo>
                  <a:lnTo>
                    <a:pt x="913746" y="911133"/>
                  </a:lnTo>
                  <a:lnTo>
                    <a:pt x="913746" y="0"/>
                  </a:lnTo>
                  <a:lnTo>
                    <a:pt x="0" y="0"/>
                  </a:lnTo>
                  <a:lnTo>
                    <a:pt x="0" y="911133"/>
                  </a:lnTo>
                  <a:close/>
                </a:path>
              </a:pathLst>
            </a:custGeom>
            <a:ln w="11587">
              <a:solidFill>
                <a:srgbClr val="000000"/>
              </a:solidFill>
            </a:ln>
          </p:spPr>
          <p:txBody>
            <a:bodyPr wrap="square" lIns="0" tIns="0" rIns="0" bIns="0" rtlCol="0"/>
            <a:lstStyle/>
            <a:p>
              <a:endParaRPr/>
            </a:p>
          </p:txBody>
        </p:sp>
        <p:sp>
          <p:nvSpPr>
            <p:cNvPr id="126" name="object 126"/>
            <p:cNvSpPr txBox="1"/>
            <p:nvPr/>
          </p:nvSpPr>
          <p:spPr>
            <a:xfrm>
              <a:off x="4726795" y="2422116"/>
              <a:ext cx="412750" cy="533400"/>
            </a:xfrm>
            <a:prstGeom prst="rect">
              <a:avLst/>
            </a:prstGeom>
          </p:spPr>
          <p:txBody>
            <a:bodyPr vert="horz" wrap="square" lIns="0" tIns="12065" rIns="0" bIns="0" rtlCol="0">
              <a:spAutoFit/>
            </a:bodyPr>
            <a:lstStyle/>
            <a:p>
              <a:pPr marL="12700" marR="5080">
                <a:lnSpc>
                  <a:spcPct val="111000"/>
                </a:lnSpc>
                <a:spcBef>
                  <a:spcPts val="95"/>
                </a:spcBef>
              </a:pPr>
              <a:r>
                <a:rPr sz="1500" spc="15" dirty="0">
                  <a:latin typeface="宋体"/>
                  <a:cs typeface="宋体"/>
                </a:rPr>
                <a:t>客户 代理</a:t>
              </a:r>
              <a:endParaRPr sz="1500">
                <a:latin typeface="宋体"/>
                <a:cs typeface="宋体"/>
              </a:endParaRPr>
            </a:p>
          </p:txBody>
        </p:sp>
        <p:sp>
          <p:nvSpPr>
            <p:cNvPr id="127" name="object 127"/>
            <p:cNvSpPr/>
            <p:nvPr/>
          </p:nvSpPr>
          <p:spPr>
            <a:xfrm>
              <a:off x="6303533" y="2257983"/>
              <a:ext cx="913765" cy="911225"/>
            </a:xfrm>
            <a:custGeom>
              <a:avLst/>
              <a:gdLst/>
              <a:ahLst/>
              <a:cxnLst/>
              <a:rect l="l" t="t" r="r" b="b"/>
              <a:pathLst>
                <a:path w="913764" h="911225">
                  <a:moveTo>
                    <a:pt x="0" y="911133"/>
                  </a:moveTo>
                  <a:lnTo>
                    <a:pt x="913746" y="911133"/>
                  </a:lnTo>
                  <a:lnTo>
                    <a:pt x="913746" y="0"/>
                  </a:lnTo>
                  <a:lnTo>
                    <a:pt x="0" y="0"/>
                  </a:lnTo>
                  <a:lnTo>
                    <a:pt x="0" y="911133"/>
                  </a:lnTo>
                  <a:close/>
                </a:path>
              </a:pathLst>
            </a:custGeom>
            <a:ln w="11587">
              <a:solidFill>
                <a:srgbClr val="000000"/>
              </a:solidFill>
            </a:ln>
          </p:spPr>
          <p:txBody>
            <a:bodyPr wrap="square" lIns="0" tIns="0" rIns="0" bIns="0" rtlCol="0"/>
            <a:lstStyle/>
            <a:p>
              <a:endParaRPr/>
            </a:p>
          </p:txBody>
        </p:sp>
        <p:sp>
          <p:nvSpPr>
            <p:cNvPr id="128" name="object 128"/>
            <p:cNvSpPr txBox="1"/>
            <p:nvPr/>
          </p:nvSpPr>
          <p:spPr>
            <a:xfrm>
              <a:off x="6457648" y="2422116"/>
              <a:ext cx="605790" cy="533400"/>
            </a:xfrm>
            <a:prstGeom prst="rect">
              <a:avLst/>
            </a:prstGeom>
          </p:spPr>
          <p:txBody>
            <a:bodyPr vert="horz" wrap="square" lIns="0" tIns="12065" rIns="0" bIns="0" rtlCol="0">
              <a:spAutoFit/>
            </a:bodyPr>
            <a:lstStyle/>
            <a:p>
              <a:pPr marL="109220" marR="5080" indent="-97155">
                <a:lnSpc>
                  <a:spcPct val="111000"/>
                </a:lnSpc>
                <a:spcBef>
                  <a:spcPts val="95"/>
                </a:spcBef>
              </a:pPr>
              <a:r>
                <a:rPr sz="1500" spc="15" dirty="0">
                  <a:latin typeface="宋体"/>
                  <a:cs typeface="宋体"/>
                </a:rPr>
                <a:t>服务器 代理</a:t>
              </a:r>
              <a:endParaRPr sz="1500">
                <a:latin typeface="宋体"/>
                <a:cs typeface="宋体"/>
              </a:endParaRPr>
            </a:p>
          </p:txBody>
        </p:sp>
        <p:sp>
          <p:nvSpPr>
            <p:cNvPr id="129" name="object 129"/>
            <p:cNvSpPr/>
            <p:nvPr/>
          </p:nvSpPr>
          <p:spPr>
            <a:xfrm>
              <a:off x="5597267" y="2713493"/>
              <a:ext cx="499109" cy="0"/>
            </a:xfrm>
            <a:custGeom>
              <a:avLst/>
              <a:gdLst/>
              <a:ahLst/>
              <a:cxnLst/>
              <a:rect l="l" t="t" r="r" b="b"/>
              <a:pathLst>
                <a:path w="499110">
                  <a:moveTo>
                    <a:pt x="0" y="0"/>
                  </a:moveTo>
                  <a:lnTo>
                    <a:pt x="498834" y="0"/>
                  </a:lnTo>
                </a:path>
              </a:pathLst>
            </a:custGeom>
            <a:ln w="34714">
              <a:solidFill>
                <a:srgbClr val="000000"/>
              </a:solidFill>
            </a:ln>
          </p:spPr>
          <p:txBody>
            <a:bodyPr wrap="square" lIns="0" tIns="0" rIns="0" bIns="0" rtlCol="0"/>
            <a:lstStyle/>
            <a:p>
              <a:endParaRPr/>
            </a:p>
          </p:txBody>
        </p:sp>
        <p:sp>
          <p:nvSpPr>
            <p:cNvPr id="130" name="object 130"/>
            <p:cNvSpPr/>
            <p:nvPr/>
          </p:nvSpPr>
          <p:spPr>
            <a:xfrm>
              <a:off x="5389835" y="2638280"/>
              <a:ext cx="226695" cy="150495"/>
            </a:xfrm>
            <a:custGeom>
              <a:avLst/>
              <a:gdLst/>
              <a:ahLst/>
              <a:cxnLst/>
              <a:rect l="l" t="t" r="r" b="b"/>
              <a:pathLst>
                <a:path w="226695" h="150494">
                  <a:moveTo>
                    <a:pt x="226288" y="0"/>
                  </a:moveTo>
                  <a:lnTo>
                    <a:pt x="0" y="75213"/>
                  </a:lnTo>
                  <a:lnTo>
                    <a:pt x="226288" y="150427"/>
                  </a:lnTo>
                  <a:lnTo>
                    <a:pt x="226288" y="0"/>
                  </a:lnTo>
                  <a:close/>
                </a:path>
              </a:pathLst>
            </a:custGeom>
            <a:solidFill>
              <a:srgbClr val="000000"/>
            </a:solidFill>
          </p:spPr>
          <p:txBody>
            <a:bodyPr wrap="square" lIns="0" tIns="0" rIns="0" bIns="0" rtlCol="0"/>
            <a:lstStyle/>
            <a:p>
              <a:endParaRPr/>
            </a:p>
          </p:txBody>
        </p:sp>
        <p:sp>
          <p:nvSpPr>
            <p:cNvPr id="131" name="object 131"/>
            <p:cNvSpPr/>
            <p:nvPr/>
          </p:nvSpPr>
          <p:spPr>
            <a:xfrm>
              <a:off x="6077244" y="2638280"/>
              <a:ext cx="226695" cy="150495"/>
            </a:xfrm>
            <a:custGeom>
              <a:avLst/>
              <a:gdLst/>
              <a:ahLst/>
              <a:cxnLst/>
              <a:rect l="l" t="t" r="r" b="b"/>
              <a:pathLst>
                <a:path w="226695" h="150494">
                  <a:moveTo>
                    <a:pt x="0" y="0"/>
                  </a:moveTo>
                  <a:lnTo>
                    <a:pt x="0" y="150427"/>
                  </a:lnTo>
                  <a:lnTo>
                    <a:pt x="226288" y="75213"/>
                  </a:lnTo>
                  <a:lnTo>
                    <a:pt x="0" y="0"/>
                  </a:lnTo>
                  <a:close/>
                </a:path>
              </a:pathLst>
            </a:custGeom>
            <a:solidFill>
              <a:srgbClr val="000000"/>
            </a:solidFill>
          </p:spPr>
          <p:txBody>
            <a:bodyPr wrap="square" lIns="0" tIns="0" rIns="0" bIns="0" rtlCol="0"/>
            <a:lstStyle/>
            <a:p>
              <a:endParaRPr/>
            </a:p>
          </p:txBody>
        </p:sp>
        <p:sp>
          <p:nvSpPr>
            <p:cNvPr id="132" name="object 132"/>
            <p:cNvSpPr/>
            <p:nvPr/>
          </p:nvSpPr>
          <p:spPr>
            <a:xfrm>
              <a:off x="4475976" y="3624628"/>
              <a:ext cx="913765" cy="911225"/>
            </a:xfrm>
            <a:custGeom>
              <a:avLst/>
              <a:gdLst/>
              <a:ahLst/>
              <a:cxnLst/>
              <a:rect l="l" t="t" r="r" b="b"/>
              <a:pathLst>
                <a:path w="913764" h="911225">
                  <a:moveTo>
                    <a:pt x="0" y="911133"/>
                  </a:moveTo>
                  <a:lnTo>
                    <a:pt x="913746" y="911133"/>
                  </a:lnTo>
                  <a:lnTo>
                    <a:pt x="913746" y="0"/>
                  </a:lnTo>
                  <a:lnTo>
                    <a:pt x="0" y="0"/>
                  </a:lnTo>
                  <a:lnTo>
                    <a:pt x="0" y="911133"/>
                  </a:lnTo>
                  <a:close/>
                </a:path>
              </a:pathLst>
            </a:custGeom>
            <a:ln w="11587">
              <a:solidFill>
                <a:srgbClr val="000000"/>
              </a:solidFill>
            </a:ln>
          </p:spPr>
          <p:txBody>
            <a:bodyPr wrap="square" lIns="0" tIns="0" rIns="0" bIns="0" rtlCol="0"/>
            <a:lstStyle/>
            <a:p>
              <a:endParaRPr/>
            </a:p>
          </p:txBody>
        </p:sp>
        <p:sp>
          <p:nvSpPr>
            <p:cNvPr id="133" name="object 133"/>
            <p:cNvSpPr txBox="1"/>
            <p:nvPr/>
          </p:nvSpPr>
          <p:spPr>
            <a:xfrm>
              <a:off x="4630091" y="3788761"/>
              <a:ext cx="605790" cy="533400"/>
            </a:xfrm>
            <a:prstGeom prst="rect">
              <a:avLst/>
            </a:prstGeom>
          </p:spPr>
          <p:txBody>
            <a:bodyPr vert="horz" wrap="square" lIns="0" tIns="12065" rIns="0" bIns="0" rtlCol="0">
              <a:spAutoFit/>
            </a:bodyPr>
            <a:lstStyle/>
            <a:p>
              <a:pPr marL="109220" marR="5080" indent="-97155">
                <a:lnSpc>
                  <a:spcPct val="111000"/>
                </a:lnSpc>
                <a:spcBef>
                  <a:spcPts val="95"/>
                </a:spcBef>
              </a:pPr>
              <a:r>
                <a:rPr sz="1500" spc="15" dirty="0">
                  <a:latin typeface="宋体"/>
                  <a:cs typeface="宋体"/>
                </a:rPr>
                <a:t>服务器 代理</a:t>
              </a:r>
              <a:endParaRPr sz="1500">
                <a:latin typeface="宋体"/>
                <a:cs typeface="宋体"/>
              </a:endParaRPr>
            </a:p>
          </p:txBody>
        </p:sp>
        <p:sp>
          <p:nvSpPr>
            <p:cNvPr id="134" name="object 134"/>
            <p:cNvSpPr/>
            <p:nvPr/>
          </p:nvSpPr>
          <p:spPr>
            <a:xfrm>
              <a:off x="6303533" y="3624628"/>
              <a:ext cx="913765" cy="911225"/>
            </a:xfrm>
            <a:custGeom>
              <a:avLst/>
              <a:gdLst/>
              <a:ahLst/>
              <a:cxnLst/>
              <a:rect l="l" t="t" r="r" b="b"/>
              <a:pathLst>
                <a:path w="913764" h="911225">
                  <a:moveTo>
                    <a:pt x="0" y="911133"/>
                  </a:moveTo>
                  <a:lnTo>
                    <a:pt x="913746" y="911133"/>
                  </a:lnTo>
                  <a:lnTo>
                    <a:pt x="913746" y="0"/>
                  </a:lnTo>
                  <a:lnTo>
                    <a:pt x="0" y="0"/>
                  </a:lnTo>
                  <a:lnTo>
                    <a:pt x="0" y="911133"/>
                  </a:lnTo>
                  <a:close/>
                </a:path>
              </a:pathLst>
            </a:custGeom>
            <a:ln w="11587">
              <a:solidFill>
                <a:srgbClr val="000000"/>
              </a:solidFill>
            </a:ln>
          </p:spPr>
          <p:txBody>
            <a:bodyPr wrap="square" lIns="0" tIns="0" rIns="0" bIns="0" rtlCol="0"/>
            <a:lstStyle/>
            <a:p>
              <a:endParaRPr/>
            </a:p>
          </p:txBody>
        </p:sp>
        <p:sp>
          <p:nvSpPr>
            <p:cNvPr id="135" name="object 135"/>
            <p:cNvSpPr txBox="1"/>
            <p:nvPr/>
          </p:nvSpPr>
          <p:spPr>
            <a:xfrm>
              <a:off x="6554352" y="3788761"/>
              <a:ext cx="412750" cy="533400"/>
            </a:xfrm>
            <a:prstGeom prst="rect">
              <a:avLst/>
            </a:prstGeom>
          </p:spPr>
          <p:txBody>
            <a:bodyPr vert="horz" wrap="square" lIns="0" tIns="12065" rIns="0" bIns="0" rtlCol="0">
              <a:spAutoFit/>
            </a:bodyPr>
            <a:lstStyle/>
            <a:p>
              <a:pPr marL="12700" marR="5080">
                <a:lnSpc>
                  <a:spcPct val="111000"/>
                </a:lnSpc>
                <a:spcBef>
                  <a:spcPts val="95"/>
                </a:spcBef>
              </a:pPr>
              <a:r>
                <a:rPr sz="1500" spc="15" dirty="0">
                  <a:latin typeface="宋体"/>
                  <a:cs typeface="宋体"/>
                </a:rPr>
                <a:t>客户 代理</a:t>
              </a:r>
              <a:endParaRPr sz="1500">
                <a:latin typeface="宋体"/>
                <a:cs typeface="宋体"/>
              </a:endParaRPr>
            </a:p>
          </p:txBody>
        </p:sp>
        <p:sp>
          <p:nvSpPr>
            <p:cNvPr id="136" name="object 136"/>
            <p:cNvSpPr/>
            <p:nvPr/>
          </p:nvSpPr>
          <p:spPr>
            <a:xfrm>
              <a:off x="5597267" y="4080202"/>
              <a:ext cx="499109" cy="0"/>
            </a:xfrm>
            <a:custGeom>
              <a:avLst/>
              <a:gdLst/>
              <a:ahLst/>
              <a:cxnLst/>
              <a:rect l="l" t="t" r="r" b="b"/>
              <a:pathLst>
                <a:path w="499110">
                  <a:moveTo>
                    <a:pt x="0" y="0"/>
                  </a:moveTo>
                  <a:lnTo>
                    <a:pt x="498834" y="0"/>
                  </a:lnTo>
                </a:path>
              </a:pathLst>
            </a:custGeom>
            <a:ln w="34714">
              <a:solidFill>
                <a:srgbClr val="000000"/>
              </a:solidFill>
            </a:ln>
          </p:spPr>
          <p:txBody>
            <a:bodyPr wrap="square" lIns="0" tIns="0" rIns="0" bIns="0" rtlCol="0"/>
            <a:lstStyle/>
            <a:p>
              <a:endParaRPr/>
            </a:p>
          </p:txBody>
        </p:sp>
        <p:sp>
          <p:nvSpPr>
            <p:cNvPr id="137" name="object 137"/>
            <p:cNvSpPr/>
            <p:nvPr/>
          </p:nvSpPr>
          <p:spPr>
            <a:xfrm>
              <a:off x="5389835" y="4004989"/>
              <a:ext cx="226695" cy="150495"/>
            </a:xfrm>
            <a:custGeom>
              <a:avLst/>
              <a:gdLst/>
              <a:ahLst/>
              <a:cxnLst/>
              <a:rect l="l" t="t" r="r" b="b"/>
              <a:pathLst>
                <a:path w="226695" h="150495">
                  <a:moveTo>
                    <a:pt x="226288" y="0"/>
                  </a:moveTo>
                  <a:lnTo>
                    <a:pt x="0" y="75213"/>
                  </a:lnTo>
                  <a:lnTo>
                    <a:pt x="226288" y="150411"/>
                  </a:lnTo>
                  <a:lnTo>
                    <a:pt x="226288" y="0"/>
                  </a:lnTo>
                  <a:close/>
                </a:path>
              </a:pathLst>
            </a:custGeom>
            <a:solidFill>
              <a:srgbClr val="000000"/>
            </a:solidFill>
          </p:spPr>
          <p:txBody>
            <a:bodyPr wrap="square" lIns="0" tIns="0" rIns="0" bIns="0" rtlCol="0"/>
            <a:lstStyle/>
            <a:p>
              <a:endParaRPr/>
            </a:p>
          </p:txBody>
        </p:sp>
        <p:sp>
          <p:nvSpPr>
            <p:cNvPr id="138" name="object 138"/>
            <p:cNvSpPr/>
            <p:nvPr/>
          </p:nvSpPr>
          <p:spPr>
            <a:xfrm>
              <a:off x="6077244" y="4004989"/>
              <a:ext cx="226695" cy="150495"/>
            </a:xfrm>
            <a:custGeom>
              <a:avLst/>
              <a:gdLst/>
              <a:ahLst/>
              <a:cxnLst/>
              <a:rect l="l" t="t" r="r" b="b"/>
              <a:pathLst>
                <a:path w="226695" h="150495">
                  <a:moveTo>
                    <a:pt x="0" y="0"/>
                  </a:moveTo>
                  <a:lnTo>
                    <a:pt x="0" y="150411"/>
                  </a:lnTo>
                  <a:lnTo>
                    <a:pt x="226288" y="75213"/>
                  </a:lnTo>
                  <a:lnTo>
                    <a:pt x="0" y="0"/>
                  </a:lnTo>
                  <a:close/>
                </a:path>
              </a:pathLst>
            </a:custGeom>
            <a:solidFill>
              <a:srgbClr val="000000"/>
            </a:solidFill>
          </p:spPr>
          <p:txBody>
            <a:bodyPr wrap="square" lIns="0" tIns="0" rIns="0" bIns="0" rtlCol="0"/>
            <a:lstStyle/>
            <a:p>
              <a:endParaRPr/>
            </a:p>
          </p:txBody>
        </p:sp>
        <p:sp>
          <p:nvSpPr>
            <p:cNvPr id="139" name="object 139"/>
            <p:cNvSpPr/>
            <p:nvPr/>
          </p:nvSpPr>
          <p:spPr>
            <a:xfrm>
              <a:off x="4019207" y="1802280"/>
              <a:ext cx="3655060" cy="3189605"/>
            </a:xfrm>
            <a:custGeom>
              <a:avLst/>
              <a:gdLst/>
              <a:ahLst/>
              <a:cxnLst/>
              <a:rect l="l" t="t" r="r" b="b"/>
              <a:pathLst>
                <a:path w="3655060" h="3189604">
                  <a:moveTo>
                    <a:pt x="0" y="3189040"/>
                  </a:moveTo>
                  <a:lnTo>
                    <a:pt x="3654952" y="3189040"/>
                  </a:lnTo>
                  <a:lnTo>
                    <a:pt x="3654952" y="0"/>
                  </a:lnTo>
                  <a:lnTo>
                    <a:pt x="0" y="0"/>
                  </a:lnTo>
                  <a:lnTo>
                    <a:pt x="0" y="3189040"/>
                  </a:lnTo>
                  <a:close/>
                </a:path>
              </a:pathLst>
            </a:custGeom>
            <a:ln w="11585">
              <a:solidFill>
                <a:srgbClr val="000000"/>
              </a:solidFill>
            </a:ln>
          </p:spPr>
          <p:txBody>
            <a:bodyPr wrap="square" lIns="0" tIns="0" rIns="0" bIns="0" rtlCol="0"/>
            <a:lstStyle/>
            <a:p>
              <a:endParaRPr/>
            </a:p>
          </p:txBody>
        </p:sp>
        <p:sp>
          <p:nvSpPr>
            <p:cNvPr id="140" name="object 140"/>
            <p:cNvSpPr/>
            <p:nvPr/>
          </p:nvSpPr>
          <p:spPr>
            <a:xfrm>
              <a:off x="3650779" y="2125764"/>
              <a:ext cx="691515" cy="492125"/>
            </a:xfrm>
            <a:custGeom>
              <a:avLst/>
              <a:gdLst/>
              <a:ahLst/>
              <a:cxnLst/>
              <a:rect l="l" t="t" r="r" b="b"/>
              <a:pathLst>
                <a:path w="691514" h="492125">
                  <a:moveTo>
                    <a:pt x="0" y="0"/>
                  </a:moveTo>
                  <a:lnTo>
                    <a:pt x="691099" y="492105"/>
                  </a:lnTo>
                </a:path>
              </a:pathLst>
            </a:custGeom>
            <a:ln w="19304">
              <a:solidFill>
                <a:srgbClr val="000000"/>
              </a:solidFill>
            </a:ln>
          </p:spPr>
          <p:txBody>
            <a:bodyPr wrap="square" lIns="0" tIns="0" rIns="0" bIns="0" rtlCol="0"/>
            <a:lstStyle/>
            <a:p>
              <a:endParaRPr/>
            </a:p>
          </p:txBody>
        </p:sp>
        <p:sp>
          <p:nvSpPr>
            <p:cNvPr id="141" name="object 141"/>
            <p:cNvSpPr/>
            <p:nvPr/>
          </p:nvSpPr>
          <p:spPr>
            <a:xfrm>
              <a:off x="3516601" y="2030139"/>
              <a:ext cx="181610" cy="153035"/>
            </a:xfrm>
            <a:custGeom>
              <a:avLst/>
              <a:gdLst/>
              <a:ahLst/>
              <a:cxnLst/>
              <a:rect l="l" t="t" r="r" b="b"/>
              <a:pathLst>
                <a:path w="181610" h="153034">
                  <a:moveTo>
                    <a:pt x="0" y="0"/>
                  </a:moveTo>
                  <a:lnTo>
                    <a:pt x="111532" y="152838"/>
                  </a:lnTo>
                  <a:lnTo>
                    <a:pt x="181224" y="55606"/>
                  </a:lnTo>
                  <a:lnTo>
                    <a:pt x="0" y="0"/>
                  </a:lnTo>
                  <a:close/>
                </a:path>
              </a:pathLst>
            </a:custGeom>
            <a:solidFill>
              <a:srgbClr val="000000"/>
            </a:solidFill>
          </p:spPr>
          <p:txBody>
            <a:bodyPr wrap="square" lIns="0" tIns="0" rIns="0" bIns="0" rtlCol="0"/>
            <a:lstStyle/>
            <a:p>
              <a:endParaRPr/>
            </a:p>
          </p:txBody>
        </p:sp>
        <p:sp>
          <p:nvSpPr>
            <p:cNvPr id="142" name="object 142"/>
            <p:cNvSpPr/>
            <p:nvPr/>
          </p:nvSpPr>
          <p:spPr>
            <a:xfrm>
              <a:off x="4294815" y="2560655"/>
              <a:ext cx="181610" cy="153035"/>
            </a:xfrm>
            <a:custGeom>
              <a:avLst/>
              <a:gdLst/>
              <a:ahLst/>
              <a:cxnLst/>
              <a:rect l="l" t="t" r="r" b="b"/>
              <a:pathLst>
                <a:path w="181610" h="153035">
                  <a:moveTo>
                    <a:pt x="69627" y="0"/>
                  </a:moveTo>
                  <a:lnTo>
                    <a:pt x="0" y="97231"/>
                  </a:lnTo>
                  <a:lnTo>
                    <a:pt x="181160" y="152838"/>
                  </a:lnTo>
                  <a:lnTo>
                    <a:pt x="69627" y="0"/>
                  </a:lnTo>
                  <a:close/>
                </a:path>
              </a:pathLst>
            </a:custGeom>
            <a:solidFill>
              <a:srgbClr val="000000"/>
            </a:solidFill>
          </p:spPr>
          <p:txBody>
            <a:bodyPr wrap="square" lIns="0" tIns="0" rIns="0" bIns="0" rtlCol="0"/>
            <a:lstStyle/>
            <a:p>
              <a:endParaRPr/>
            </a:p>
          </p:txBody>
        </p:sp>
        <p:sp>
          <p:nvSpPr>
            <p:cNvPr id="143" name="object 143"/>
            <p:cNvSpPr/>
            <p:nvPr/>
          </p:nvSpPr>
          <p:spPr>
            <a:xfrm>
              <a:off x="3706786" y="4159385"/>
              <a:ext cx="624840" cy="342900"/>
            </a:xfrm>
            <a:custGeom>
              <a:avLst/>
              <a:gdLst/>
              <a:ahLst/>
              <a:cxnLst/>
              <a:rect l="l" t="t" r="r" b="b"/>
              <a:pathLst>
                <a:path w="624839" h="342900">
                  <a:moveTo>
                    <a:pt x="0" y="342432"/>
                  </a:moveTo>
                  <a:lnTo>
                    <a:pt x="624776" y="0"/>
                  </a:lnTo>
                </a:path>
              </a:pathLst>
            </a:custGeom>
            <a:ln w="19298">
              <a:solidFill>
                <a:srgbClr val="000000"/>
              </a:solidFill>
            </a:ln>
          </p:spPr>
          <p:txBody>
            <a:bodyPr wrap="square" lIns="0" tIns="0" rIns="0" bIns="0" rtlCol="0"/>
            <a:lstStyle/>
            <a:p>
              <a:endParaRPr/>
            </a:p>
          </p:txBody>
        </p:sp>
        <p:sp>
          <p:nvSpPr>
            <p:cNvPr id="144" name="object 144"/>
            <p:cNvSpPr/>
            <p:nvPr/>
          </p:nvSpPr>
          <p:spPr>
            <a:xfrm>
              <a:off x="3562294" y="4442226"/>
              <a:ext cx="186690" cy="139065"/>
            </a:xfrm>
            <a:custGeom>
              <a:avLst/>
              <a:gdLst/>
              <a:ahLst/>
              <a:cxnLst/>
              <a:rect l="l" t="t" r="r" b="b"/>
              <a:pathLst>
                <a:path w="186689" h="139064">
                  <a:moveTo>
                    <a:pt x="128746" y="0"/>
                  </a:moveTo>
                  <a:lnTo>
                    <a:pt x="0" y="138792"/>
                  </a:lnTo>
                  <a:lnTo>
                    <a:pt x="186511" y="104785"/>
                  </a:lnTo>
                  <a:lnTo>
                    <a:pt x="128746" y="0"/>
                  </a:lnTo>
                  <a:close/>
                </a:path>
              </a:pathLst>
            </a:custGeom>
            <a:solidFill>
              <a:srgbClr val="000000"/>
            </a:solidFill>
          </p:spPr>
          <p:txBody>
            <a:bodyPr wrap="square" lIns="0" tIns="0" rIns="0" bIns="0" rtlCol="0"/>
            <a:lstStyle/>
            <a:p>
              <a:endParaRPr/>
            </a:p>
          </p:txBody>
        </p:sp>
        <p:sp>
          <p:nvSpPr>
            <p:cNvPr id="145" name="object 145"/>
            <p:cNvSpPr/>
            <p:nvPr/>
          </p:nvSpPr>
          <p:spPr>
            <a:xfrm>
              <a:off x="4289496" y="4080203"/>
              <a:ext cx="186690" cy="139065"/>
            </a:xfrm>
            <a:custGeom>
              <a:avLst/>
              <a:gdLst/>
              <a:ahLst/>
              <a:cxnLst/>
              <a:rect l="l" t="t" r="r" b="b"/>
              <a:pathLst>
                <a:path w="186689" h="139064">
                  <a:moveTo>
                    <a:pt x="186478" y="0"/>
                  </a:moveTo>
                  <a:lnTo>
                    <a:pt x="0" y="34071"/>
                  </a:lnTo>
                  <a:lnTo>
                    <a:pt x="57861" y="138776"/>
                  </a:lnTo>
                  <a:lnTo>
                    <a:pt x="186478" y="0"/>
                  </a:lnTo>
                  <a:close/>
                </a:path>
              </a:pathLst>
            </a:custGeom>
            <a:solidFill>
              <a:srgbClr val="000000"/>
            </a:solidFill>
          </p:spPr>
          <p:txBody>
            <a:bodyPr wrap="square" lIns="0" tIns="0" rIns="0" bIns="0" rtlCol="0"/>
            <a:lstStyle/>
            <a:p>
              <a:endParaRPr/>
            </a:p>
          </p:txBody>
        </p:sp>
        <p:sp>
          <p:nvSpPr>
            <p:cNvPr id="146" name="object 146"/>
            <p:cNvSpPr/>
            <p:nvPr/>
          </p:nvSpPr>
          <p:spPr>
            <a:xfrm>
              <a:off x="7357935" y="2394798"/>
              <a:ext cx="1395730" cy="289560"/>
            </a:xfrm>
            <a:custGeom>
              <a:avLst/>
              <a:gdLst/>
              <a:ahLst/>
              <a:cxnLst/>
              <a:rect l="l" t="t" r="r" b="b"/>
              <a:pathLst>
                <a:path w="1395729" h="289560">
                  <a:moveTo>
                    <a:pt x="1395448" y="0"/>
                  </a:moveTo>
                  <a:lnTo>
                    <a:pt x="0" y="289445"/>
                  </a:lnTo>
                </a:path>
              </a:pathLst>
            </a:custGeom>
            <a:ln w="11572">
              <a:solidFill>
                <a:srgbClr val="000000"/>
              </a:solidFill>
              <a:prstDash val="lgDash"/>
            </a:ln>
          </p:spPr>
          <p:txBody>
            <a:bodyPr wrap="square" lIns="0" tIns="0" rIns="0" bIns="0" rtlCol="0"/>
            <a:lstStyle/>
            <a:p>
              <a:endParaRPr/>
            </a:p>
          </p:txBody>
        </p:sp>
        <p:sp>
          <p:nvSpPr>
            <p:cNvPr id="147" name="object 147"/>
            <p:cNvSpPr/>
            <p:nvPr/>
          </p:nvSpPr>
          <p:spPr>
            <a:xfrm>
              <a:off x="8730014" y="2346424"/>
              <a:ext cx="164465" cy="102235"/>
            </a:xfrm>
            <a:custGeom>
              <a:avLst/>
              <a:gdLst/>
              <a:ahLst/>
              <a:cxnLst/>
              <a:rect l="l" t="t" r="r" b="b"/>
              <a:pathLst>
                <a:path w="164465" h="102235">
                  <a:moveTo>
                    <a:pt x="0" y="0"/>
                  </a:moveTo>
                  <a:lnTo>
                    <a:pt x="21275" y="101892"/>
                  </a:lnTo>
                  <a:lnTo>
                    <a:pt x="163914" y="19124"/>
                  </a:lnTo>
                  <a:lnTo>
                    <a:pt x="0" y="0"/>
                  </a:lnTo>
                  <a:close/>
                </a:path>
              </a:pathLst>
            </a:custGeom>
            <a:solidFill>
              <a:srgbClr val="000000"/>
            </a:solidFill>
          </p:spPr>
          <p:txBody>
            <a:bodyPr wrap="square" lIns="0" tIns="0" rIns="0" bIns="0" rtlCol="0"/>
            <a:lstStyle/>
            <a:p>
              <a:endParaRPr/>
            </a:p>
          </p:txBody>
        </p:sp>
        <p:sp>
          <p:nvSpPr>
            <p:cNvPr id="148" name="object 148"/>
            <p:cNvSpPr/>
            <p:nvPr/>
          </p:nvSpPr>
          <p:spPr>
            <a:xfrm>
              <a:off x="7217231" y="2630726"/>
              <a:ext cx="164465" cy="102235"/>
            </a:xfrm>
            <a:custGeom>
              <a:avLst/>
              <a:gdLst/>
              <a:ahLst/>
              <a:cxnLst/>
              <a:rect l="l" t="t" r="r" b="b"/>
              <a:pathLst>
                <a:path w="164464" h="102235">
                  <a:moveTo>
                    <a:pt x="142800" y="0"/>
                  </a:moveTo>
                  <a:lnTo>
                    <a:pt x="0" y="82767"/>
                  </a:lnTo>
                  <a:lnTo>
                    <a:pt x="164075" y="101892"/>
                  </a:lnTo>
                  <a:lnTo>
                    <a:pt x="142800" y="0"/>
                  </a:lnTo>
                  <a:close/>
                </a:path>
              </a:pathLst>
            </a:custGeom>
            <a:solidFill>
              <a:srgbClr val="000000"/>
            </a:solidFill>
          </p:spPr>
          <p:txBody>
            <a:bodyPr wrap="square" lIns="0" tIns="0" rIns="0" bIns="0" rtlCol="0"/>
            <a:lstStyle/>
            <a:p>
              <a:endParaRPr/>
            </a:p>
          </p:txBody>
        </p:sp>
        <p:sp>
          <p:nvSpPr>
            <p:cNvPr id="149" name="object 149"/>
            <p:cNvSpPr/>
            <p:nvPr/>
          </p:nvSpPr>
          <p:spPr>
            <a:xfrm>
              <a:off x="7357291" y="4112184"/>
              <a:ext cx="1569720" cy="359410"/>
            </a:xfrm>
            <a:custGeom>
              <a:avLst/>
              <a:gdLst/>
              <a:ahLst/>
              <a:cxnLst/>
              <a:rect l="l" t="t" r="r" b="b"/>
              <a:pathLst>
                <a:path w="1569720" h="359410">
                  <a:moveTo>
                    <a:pt x="0" y="0"/>
                  </a:moveTo>
                  <a:lnTo>
                    <a:pt x="1569194" y="359387"/>
                  </a:lnTo>
                </a:path>
              </a:pathLst>
            </a:custGeom>
            <a:ln w="11573">
              <a:solidFill>
                <a:srgbClr val="000000"/>
              </a:solidFill>
              <a:prstDash val="lgDash"/>
            </a:ln>
          </p:spPr>
          <p:txBody>
            <a:bodyPr wrap="square" lIns="0" tIns="0" rIns="0" bIns="0" rtlCol="0"/>
            <a:lstStyle/>
            <a:p>
              <a:endParaRPr/>
            </a:p>
          </p:txBody>
        </p:sp>
        <p:sp>
          <p:nvSpPr>
            <p:cNvPr id="150" name="object 150"/>
            <p:cNvSpPr/>
            <p:nvPr/>
          </p:nvSpPr>
          <p:spPr>
            <a:xfrm>
              <a:off x="7217231" y="4064452"/>
              <a:ext cx="164465" cy="101600"/>
            </a:xfrm>
            <a:custGeom>
              <a:avLst/>
              <a:gdLst/>
              <a:ahLst/>
              <a:cxnLst/>
              <a:rect l="l" t="t" r="r" b="b"/>
              <a:pathLst>
                <a:path w="164464" h="101600">
                  <a:moveTo>
                    <a:pt x="164397" y="0"/>
                  </a:moveTo>
                  <a:lnTo>
                    <a:pt x="0" y="15749"/>
                  </a:lnTo>
                  <a:lnTo>
                    <a:pt x="141027" y="101458"/>
                  </a:lnTo>
                  <a:lnTo>
                    <a:pt x="164397" y="0"/>
                  </a:lnTo>
                  <a:close/>
                </a:path>
              </a:pathLst>
            </a:custGeom>
            <a:solidFill>
              <a:srgbClr val="000000"/>
            </a:solidFill>
          </p:spPr>
          <p:txBody>
            <a:bodyPr wrap="square" lIns="0" tIns="0" rIns="0" bIns="0" rtlCol="0"/>
            <a:lstStyle/>
            <a:p>
              <a:endParaRPr/>
            </a:p>
          </p:txBody>
        </p:sp>
        <p:sp>
          <p:nvSpPr>
            <p:cNvPr id="151" name="object 151"/>
            <p:cNvSpPr/>
            <p:nvPr/>
          </p:nvSpPr>
          <p:spPr>
            <a:xfrm>
              <a:off x="8901988" y="4417909"/>
              <a:ext cx="164465" cy="101600"/>
            </a:xfrm>
            <a:custGeom>
              <a:avLst/>
              <a:gdLst/>
              <a:ahLst/>
              <a:cxnLst/>
              <a:rect l="l" t="t" r="r" b="b"/>
              <a:pathLst>
                <a:path w="164465" h="101600">
                  <a:moveTo>
                    <a:pt x="23370" y="0"/>
                  </a:moveTo>
                  <a:lnTo>
                    <a:pt x="0" y="101506"/>
                  </a:lnTo>
                  <a:lnTo>
                    <a:pt x="164397" y="85724"/>
                  </a:lnTo>
                  <a:lnTo>
                    <a:pt x="23370" y="0"/>
                  </a:lnTo>
                  <a:close/>
                </a:path>
              </a:pathLst>
            </a:custGeom>
            <a:solidFill>
              <a:srgbClr val="000000"/>
            </a:solidFill>
          </p:spPr>
          <p:txBody>
            <a:bodyPr wrap="square" lIns="0" tIns="0" rIns="0" bIns="0" rtlCol="0"/>
            <a:lstStyle/>
            <a:p>
              <a:endParaRPr/>
            </a:p>
          </p:txBody>
        </p:sp>
      </p:grpSp>
      <p:grpSp>
        <p:nvGrpSpPr>
          <p:cNvPr id="153" name="组合 152">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154" name="矩形 153">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应用级防火墙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568094" y="1103788"/>
            <a:ext cx="6647974" cy="461665"/>
          </a:xfrm>
          <a:prstGeom prst="rect">
            <a:avLst/>
          </a:prstGeom>
        </p:spPr>
        <p:txBody>
          <a:bodyPr wrap="none">
            <a:spAutoFit/>
          </a:bodyPr>
          <a:lstStyle/>
          <a:p>
            <a:r>
              <a:rPr lang="zh-CN" altLang="en-US" sz="2400" dirty="0"/>
              <a:t>应用代理包括客户代理和服务器代理，如图所</a:t>
            </a:r>
            <a:r>
              <a:rPr lang="zh-CN" altLang="en-US" sz="2400" dirty="0" smtClean="0"/>
              <a:t>示</a:t>
            </a:r>
            <a:endParaRPr lang="zh-CN" altLang="en-US" sz="2400" dirty="0"/>
          </a:p>
        </p:txBody>
      </p:sp>
      <p:sp>
        <p:nvSpPr>
          <p:cNvPr id="3" name="灯片编号占位符 2"/>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50</a:t>
            </a:fld>
            <a:endParaRPr lang="en-US" altLang="zh-CN" dirty="0"/>
          </a:p>
        </p:txBody>
      </p:sp>
    </p:spTree>
    <p:extLst>
      <p:ext uri="{BB962C8B-B14F-4D97-AF65-F5344CB8AC3E}">
        <p14:creationId xmlns:p14="http://schemas.microsoft.com/office/powerpoint/2010/main" val="102762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4FACF2C-E8EA-4EBB-A5F5-624C5A2029E3}"/>
              </a:ext>
            </a:extLst>
          </p:cNvPr>
          <p:cNvGrpSpPr/>
          <p:nvPr/>
        </p:nvGrpSpPr>
        <p:grpSpPr>
          <a:xfrm>
            <a:off x="1" y="325874"/>
            <a:ext cx="12191999" cy="400110"/>
            <a:chOff x="0" y="237171"/>
            <a:chExt cx="12191999" cy="400110"/>
          </a:xfrm>
        </p:grpSpPr>
        <p:sp>
          <p:nvSpPr>
            <p:cNvPr id="13" name="矩形 12">
              <a:extLst>
                <a:ext uri="{FF2B5EF4-FFF2-40B4-BE49-F238E27FC236}">
                  <a16:creationId xmlns:a16="http://schemas.microsoft.com/office/drawing/2014/main" id="{F9A61405-0682-4602-BF60-F734C8C97EA0}"/>
                </a:ext>
              </a:extLst>
            </p:cNvPr>
            <p:cNvSpPr/>
            <p:nvPr/>
          </p:nvSpPr>
          <p:spPr>
            <a:xfrm>
              <a:off x="3008099" y="247949"/>
              <a:ext cx="91839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7">
              <a:extLst>
                <a:ext uri="{FF2B5EF4-FFF2-40B4-BE49-F238E27FC236}">
                  <a16:creationId xmlns:a16="http://schemas.microsoft.com/office/drawing/2014/main" id="{A14467AD-D84F-4CF0-9B77-D33FECC89748}"/>
                </a:ext>
              </a:extLst>
            </p:cNvPr>
            <p:cNvSpPr txBox="1"/>
            <p:nvPr/>
          </p:nvSpPr>
          <p:spPr>
            <a:xfrm>
              <a:off x="822883" y="237171"/>
              <a:ext cx="2185215"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000" spc="600" dirty="0" smtClean="0">
                  <a:solidFill>
                    <a:srgbClr val="084772"/>
                  </a:solidFill>
                  <a:latin typeface="微软雅黑" panose="020B0503020204020204" pitchFamily="34" charset="-122"/>
                  <a:ea typeface="微软雅黑" panose="020B0503020204020204" pitchFamily="34" charset="-122"/>
                </a:rPr>
                <a:t>应用级防火墙</a:t>
              </a:r>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702" y="1322617"/>
            <a:ext cx="8535140" cy="4962574"/>
          </a:xfrm>
          <a:prstGeom prst="rect">
            <a:avLst/>
          </a:prstGeom>
        </p:spPr>
      </p:pic>
      <p:sp>
        <p:nvSpPr>
          <p:cNvPr id="2" name="灯片编号占位符 1"/>
          <p:cNvSpPr>
            <a:spLocks noGrp="1"/>
          </p:cNvSpPr>
          <p:nvPr>
            <p:ph type="sldNum" sz="quarter" idx="12"/>
          </p:nvPr>
        </p:nvSpPr>
        <p:spPr/>
        <p:txBody>
          <a:bodyPr/>
          <a:lstStyle/>
          <a:p>
            <a:fld id="{0CEA87A5-C354-45BF-A983-379C10D2C638}" type="slidenum">
              <a:rPr lang="zh-CN" altLang="en-US" smtClean="0"/>
              <a:t>51</a:t>
            </a:fld>
            <a:endParaRPr lang="zh-CN" altLang="en-US"/>
          </a:p>
        </p:txBody>
      </p:sp>
    </p:spTree>
    <p:extLst>
      <p:ext uri="{BB962C8B-B14F-4D97-AF65-F5344CB8AC3E}">
        <p14:creationId xmlns:p14="http://schemas.microsoft.com/office/powerpoint/2010/main" val="32804278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248" y="1211855"/>
            <a:ext cx="10893480" cy="495759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spc="-10"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spc="-5"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spc="-5"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3200" dirty="0" err="1">
                <a:solidFill>
                  <a:schemeClr val="tx1"/>
                </a:solidFill>
              </a:rPr>
              <a:t>应用级</a:t>
            </a:r>
            <a:r>
              <a:rPr lang="zh-CN" altLang="en-US" sz="3200" dirty="0">
                <a:solidFill>
                  <a:schemeClr val="tx1"/>
                </a:solidFill>
              </a:rPr>
              <a:t>防火墙</a:t>
            </a:r>
            <a:r>
              <a:rPr sz="3200" dirty="0" err="1">
                <a:solidFill>
                  <a:schemeClr val="tx1"/>
                </a:solidFill>
              </a:rPr>
              <a:t>截获进出网络的数据包，</a:t>
            </a:r>
            <a:r>
              <a:rPr sz="3200" dirty="0" err="1" smtClean="0">
                <a:solidFill>
                  <a:schemeClr val="tx1"/>
                </a:solidFill>
              </a:rPr>
              <a:t>对数据包的内容进行检查</a:t>
            </a:r>
            <a:endParaRPr lang="en-US" sz="3200" dirty="0" smtClean="0">
              <a:solidFill>
                <a:schemeClr val="tx1"/>
              </a:solidFill>
            </a:endParaRPr>
          </a:p>
          <a:p>
            <a:pPr lvl="1"/>
            <a:r>
              <a:rPr sz="2800" dirty="0" err="1" smtClean="0">
                <a:solidFill>
                  <a:schemeClr val="tx1"/>
                </a:solidFill>
              </a:rPr>
              <a:t>如果符合所制定的安全规则</a:t>
            </a:r>
            <a:r>
              <a:rPr sz="2800" dirty="0" err="1">
                <a:solidFill>
                  <a:schemeClr val="tx1"/>
                </a:solidFill>
              </a:rPr>
              <a:t>，</a:t>
            </a:r>
            <a:r>
              <a:rPr sz="2800" dirty="0" err="1" smtClean="0">
                <a:solidFill>
                  <a:schemeClr val="tx1"/>
                </a:solidFill>
              </a:rPr>
              <a:t>则允许数据通过</a:t>
            </a:r>
            <a:r>
              <a:rPr sz="2800" dirty="0" smtClean="0">
                <a:solidFill>
                  <a:schemeClr val="tx1"/>
                </a:solidFill>
              </a:rPr>
              <a:t>；</a:t>
            </a:r>
            <a:endParaRPr lang="en-US" sz="2800" dirty="0" smtClean="0">
              <a:solidFill>
                <a:schemeClr val="tx1"/>
              </a:solidFill>
            </a:endParaRPr>
          </a:p>
          <a:p>
            <a:pPr lvl="1"/>
            <a:r>
              <a:rPr sz="2800" dirty="0" err="1" smtClean="0">
                <a:solidFill>
                  <a:schemeClr val="tx1"/>
                </a:solidFill>
              </a:rPr>
              <a:t>否则根据安全策略的要求进行处理</a:t>
            </a:r>
            <a:r>
              <a:rPr sz="2800" dirty="0" err="1">
                <a:solidFill>
                  <a:schemeClr val="tx1"/>
                </a:solidFill>
              </a:rPr>
              <a:t>。</a:t>
            </a:r>
            <a:r>
              <a:rPr sz="2800" dirty="0" err="1" smtClean="0">
                <a:solidFill>
                  <a:schemeClr val="tx1"/>
                </a:solidFill>
              </a:rPr>
              <a:t>比如</a:t>
            </a:r>
            <a:r>
              <a:rPr sz="2800" dirty="0" err="1">
                <a:solidFill>
                  <a:schemeClr val="tx1"/>
                </a:solidFill>
              </a:rPr>
              <a:t>：可以直接丢弃数据包，</a:t>
            </a:r>
            <a:r>
              <a:rPr sz="2800" dirty="0" err="1" smtClean="0">
                <a:solidFill>
                  <a:schemeClr val="tx1"/>
                </a:solidFill>
              </a:rPr>
              <a:t>也可以删除数据包的不良内容</a:t>
            </a:r>
            <a:r>
              <a:rPr sz="2800" dirty="0" err="1">
                <a:solidFill>
                  <a:schemeClr val="tx1"/>
                </a:solidFill>
              </a:rPr>
              <a:t>，将改变的数据包传递到通信的另一端</a:t>
            </a:r>
            <a:r>
              <a:rPr sz="2800" dirty="0" smtClean="0">
                <a:solidFill>
                  <a:schemeClr val="tx1"/>
                </a:solidFill>
              </a:rPr>
              <a:t>。</a:t>
            </a:r>
            <a:endParaRPr sz="2800" dirty="0">
              <a:solidFill>
                <a:schemeClr val="tx1"/>
              </a:solidFill>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应用级防火墙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52</a:t>
            </a:fld>
            <a:endParaRPr lang="en-US" altLang="zh-CN" dirty="0"/>
          </a:p>
        </p:txBody>
      </p:sp>
    </p:spTree>
    <p:extLst>
      <p:ext uri="{BB962C8B-B14F-4D97-AF65-F5344CB8AC3E}">
        <p14:creationId xmlns:p14="http://schemas.microsoft.com/office/powerpoint/2010/main" val="254830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248" y="1211855"/>
            <a:ext cx="10893480" cy="495759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spc="-10"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spc="-5"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spc="-5"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err="1" smtClean="0">
                <a:solidFill>
                  <a:schemeClr val="tx1"/>
                </a:solidFill>
              </a:rPr>
              <a:t>由于应用代理</a:t>
            </a:r>
            <a:r>
              <a:rPr dirty="0" err="1" smtClean="0">
                <a:solidFill>
                  <a:srgbClr val="270FD5"/>
                </a:solidFill>
              </a:rPr>
              <a:t>避免了服务器和客户机之间的直接连接</a:t>
            </a:r>
            <a:r>
              <a:rPr dirty="0" err="1">
                <a:solidFill>
                  <a:schemeClr val="tx1"/>
                </a:solidFill>
              </a:rPr>
              <a:t>，</a:t>
            </a:r>
            <a:r>
              <a:rPr dirty="0" err="1"/>
              <a:t>其安全性是最高的</a:t>
            </a:r>
            <a:r>
              <a:rPr dirty="0" smtClean="0">
                <a:solidFill>
                  <a:schemeClr val="tx1"/>
                </a:solidFill>
              </a:rPr>
              <a:t>。</a:t>
            </a:r>
            <a:endParaRPr lang="en-US" dirty="0" smtClean="0">
              <a:solidFill>
                <a:schemeClr val="tx1"/>
              </a:solidFill>
            </a:endParaRPr>
          </a:p>
          <a:p>
            <a:r>
              <a:rPr dirty="0" err="1" smtClean="0">
                <a:solidFill>
                  <a:schemeClr val="tx1"/>
                </a:solidFill>
              </a:rPr>
              <a:t>虽然应用级</a:t>
            </a:r>
            <a:r>
              <a:rPr lang="zh-CN" altLang="en-US" dirty="0" smtClean="0">
                <a:solidFill>
                  <a:schemeClr val="tx1"/>
                </a:solidFill>
              </a:rPr>
              <a:t>防火墙</a:t>
            </a:r>
            <a:r>
              <a:rPr dirty="0" err="1" smtClean="0">
                <a:solidFill>
                  <a:schemeClr val="tx1"/>
                </a:solidFill>
              </a:rPr>
              <a:t>防火墙具有很高的安全性</a:t>
            </a:r>
            <a:r>
              <a:rPr dirty="0" err="1">
                <a:solidFill>
                  <a:schemeClr val="tx1"/>
                </a:solidFill>
              </a:rPr>
              <a:t>，但是它有一个固有的缺点，</a:t>
            </a:r>
            <a:r>
              <a:rPr dirty="0" err="1" smtClean="0">
                <a:solidFill>
                  <a:schemeClr val="tx1"/>
                </a:solidFill>
              </a:rPr>
              <a:t>那就是</a:t>
            </a:r>
            <a:r>
              <a:rPr dirty="0" err="1" smtClean="0"/>
              <a:t>缺乏透明性</a:t>
            </a:r>
            <a:r>
              <a:rPr dirty="0" err="1">
                <a:solidFill>
                  <a:schemeClr val="tx1"/>
                </a:solidFill>
              </a:rPr>
              <a:t>，即你所看到的未必是原来的信息</a:t>
            </a:r>
            <a:r>
              <a:rPr dirty="0" smtClean="0">
                <a:solidFill>
                  <a:schemeClr val="tx1"/>
                </a:solidFill>
              </a:rPr>
              <a:t>。</a:t>
            </a:r>
            <a:endParaRPr lang="en-US" dirty="0" smtClean="0">
              <a:solidFill>
                <a:schemeClr val="tx1"/>
              </a:solidFill>
            </a:endParaRPr>
          </a:p>
          <a:p>
            <a:r>
              <a:rPr dirty="0" err="1" smtClean="0">
                <a:solidFill>
                  <a:schemeClr val="tx1"/>
                </a:solidFill>
              </a:rPr>
              <a:t>此外</a:t>
            </a:r>
            <a:r>
              <a:rPr dirty="0" err="1">
                <a:solidFill>
                  <a:schemeClr val="tx1"/>
                </a:solidFill>
              </a:rPr>
              <a:t>，</a:t>
            </a:r>
            <a:r>
              <a:rPr dirty="0" err="1"/>
              <a:t>缺乏对新应用、</a:t>
            </a:r>
            <a:r>
              <a:rPr dirty="0" err="1" smtClean="0"/>
              <a:t>新协议的支持</a:t>
            </a:r>
            <a:r>
              <a:rPr dirty="0" err="1" smtClean="0">
                <a:solidFill>
                  <a:schemeClr val="tx1"/>
                </a:solidFill>
              </a:rPr>
              <a:t>也成了制约应用级</a:t>
            </a:r>
            <a:r>
              <a:rPr lang="zh-CN" altLang="en-US" dirty="0" smtClean="0">
                <a:solidFill>
                  <a:schemeClr val="tx1"/>
                </a:solidFill>
              </a:rPr>
              <a:t>防火墙</a:t>
            </a:r>
            <a:r>
              <a:rPr dirty="0" err="1" smtClean="0">
                <a:solidFill>
                  <a:schemeClr val="tx1"/>
                </a:solidFill>
              </a:rPr>
              <a:t>发展的主要障碍</a:t>
            </a:r>
            <a:r>
              <a:rPr dirty="0" err="1">
                <a:solidFill>
                  <a:schemeClr val="tx1"/>
                </a:solidFill>
              </a:rPr>
              <a:t>。</a:t>
            </a:r>
            <a:r>
              <a:rPr dirty="0" err="1" smtClean="0">
                <a:solidFill>
                  <a:schemeClr val="tx1"/>
                </a:solidFill>
              </a:rPr>
              <a:t>由于各种应用软件的升级很快</a:t>
            </a:r>
            <a:r>
              <a:rPr dirty="0" err="1">
                <a:solidFill>
                  <a:schemeClr val="tx1"/>
                </a:solidFill>
              </a:rPr>
              <a:t>，</a:t>
            </a:r>
            <a:r>
              <a:rPr dirty="0" err="1" smtClean="0">
                <a:solidFill>
                  <a:schemeClr val="tx1"/>
                </a:solidFill>
              </a:rPr>
              <a:t>应用代理要跟上应用软件的升级速度是很难的</a:t>
            </a:r>
            <a:r>
              <a:rPr dirty="0" err="1">
                <a:solidFill>
                  <a:schemeClr val="tx1"/>
                </a:solidFill>
              </a:rPr>
              <a:t>，这就制约了代理防火墙的广泛使用</a:t>
            </a:r>
            <a:r>
              <a:rPr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应用级防火墙</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53</a:t>
            </a:fld>
            <a:endParaRPr lang="en-US" altLang="zh-CN" dirty="0"/>
          </a:p>
        </p:txBody>
      </p:sp>
    </p:spTree>
    <p:extLst>
      <p:ext uri="{BB962C8B-B14F-4D97-AF65-F5344CB8AC3E}">
        <p14:creationId xmlns:p14="http://schemas.microsoft.com/office/powerpoint/2010/main" val="4081506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7" y="1097840"/>
            <a:ext cx="11501610"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1" spc="-15" dirty="0" smtClean="0">
                <a:latin typeface="宋体"/>
                <a:cs typeface="宋体"/>
              </a:rPr>
              <a:t>应用级防火墙的</a:t>
            </a:r>
            <a:r>
              <a:rPr lang="zh-CN" altLang="en-US" b="1" spc="-15" dirty="0">
                <a:latin typeface="宋体"/>
                <a:cs typeface="宋体"/>
              </a:rPr>
              <a:t>主要</a:t>
            </a:r>
            <a:r>
              <a:rPr lang="zh-CN" altLang="en-US" b="1" spc="-15" dirty="0">
                <a:latin typeface="华文琥珀" panose="02010800040101010101" pitchFamily="2" charset="-122"/>
                <a:ea typeface="华文琥珀" panose="02010800040101010101" pitchFamily="2" charset="-122"/>
                <a:cs typeface="宋体"/>
              </a:rPr>
              <a:t>优点</a:t>
            </a:r>
            <a:endParaRPr lang="en-US" altLang="zh-CN" b="1" spc="-10" dirty="0" smtClean="0">
              <a:latin typeface="华文琥珀" panose="02010800040101010101" pitchFamily="2" charset="-122"/>
              <a:ea typeface="华文琥珀" panose="02010800040101010101" pitchFamily="2" charset="-122"/>
              <a:cs typeface="宋体"/>
            </a:endParaRPr>
          </a:p>
          <a:p>
            <a:pPr lvl="1"/>
            <a:r>
              <a:rPr lang="zh-CN" altLang="en-US" b="1" spc="-15" dirty="0">
                <a:solidFill>
                  <a:srgbClr val="C00000"/>
                </a:solidFill>
              </a:rPr>
              <a:t>在已有的安全模型中安全性较高。</a:t>
            </a:r>
            <a:r>
              <a:rPr lang="zh-CN" altLang="en-US" spc="15" dirty="0"/>
              <a:t>由</a:t>
            </a:r>
            <a:r>
              <a:rPr lang="zh-CN" altLang="en-US" spc="5" dirty="0"/>
              <a:t>于工</a:t>
            </a:r>
            <a:r>
              <a:rPr lang="zh-CN" altLang="en-US" spc="-5" dirty="0"/>
              <a:t>作</a:t>
            </a:r>
            <a:r>
              <a:rPr lang="zh-CN" altLang="en-US" spc="-5" dirty="0" smtClean="0"/>
              <a:t>于</a:t>
            </a:r>
            <a:r>
              <a:rPr lang="zh-CN" altLang="en-US" spc="25" dirty="0" smtClean="0"/>
              <a:t>应用层</a:t>
            </a:r>
            <a:r>
              <a:rPr lang="zh-CN" altLang="en-US" spc="25" dirty="0"/>
              <a:t>，因此应用</a:t>
            </a:r>
            <a:r>
              <a:rPr lang="zh-CN" altLang="en-US" spc="25" dirty="0" smtClean="0"/>
              <a:t>级防火墙防火墙</a:t>
            </a:r>
            <a:r>
              <a:rPr lang="zh-CN" altLang="en-US" spc="25" dirty="0"/>
              <a:t>的安全性</a:t>
            </a:r>
            <a:r>
              <a:rPr lang="zh-CN" altLang="en-US" spc="25" dirty="0" smtClean="0"/>
              <a:t>取决于</a:t>
            </a:r>
            <a:r>
              <a:rPr lang="zh-CN" altLang="en-US" spc="25" dirty="0"/>
              <a:t>厂商的设计方案。应用</a:t>
            </a:r>
            <a:r>
              <a:rPr lang="zh-CN" altLang="en-US" spc="25" dirty="0" smtClean="0"/>
              <a:t>级防火墙完全可以</a:t>
            </a:r>
            <a:r>
              <a:rPr lang="zh-CN" altLang="en-US" spc="25" dirty="0"/>
              <a:t>对</a:t>
            </a:r>
            <a:r>
              <a:rPr lang="zh-CN" altLang="en-US" spc="40" dirty="0"/>
              <a:t>服</a:t>
            </a:r>
            <a:r>
              <a:rPr lang="zh-CN" altLang="en-US" spc="50" dirty="0"/>
              <a:t>务</a:t>
            </a:r>
            <a:r>
              <a:rPr lang="en-US" altLang="zh-CN" spc="40" dirty="0">
                <a:latin typeface="Times New Roman"/>
                <a:cs typeface="Times New Roman"/>
              </a:rPr>
              <a:t>(</a:t>
            </a:r>
            <a:r>
              <a:rPr lang="zh-CN" altLang="en-US" spc="30" dirty="0"/>
              <a:t>如</a:t>
            </a:r>
            <a:r>
              <a:rPr lang="en-US" altLang="zh-CN" spc="5" dirty="0">
                <a:latin typeface="Times New Roman"/>
                <a:cs typeface="Times New Roman"/>
              </a:rPr>
              <a:t>HTTP</a:t>
            </a:r>
            <a:r>
              <a:rPr lang="zh-CN" altLang="en-US" spc="30" dirty="0"/>
              <a:t>、</a:t>
            </a:r>
            <a:r>
              <a:rPr lang="en-US" altLang="zh-CN" spc="10" dirty="0">
                <a:latin typeface="Times New Roman"/>
                <a:cs typeface="Times New Roman"/>
              </a:rPr>
              <a:t>FTP</a:t>
            </a:r>
            <a:r>
              <a:rPr lang="zh-CN" altLang="en-US" spc="30" dirty="0"/>
              <a:t>等</a:t>
            </a:r>
            <a:r>
              <a:rPr lang="en-US" altLang="zh-CN" spc="50" dirty="0">
                <a:latin typeface="Times New Roman"/>
                <a:cs typeface="Times New Roman"/>
              </a:rPr>
              <a:t>)</a:t>
            </a:r>
            <a:r>
              <a:rPr lang="zh-CN" altLang="en-US" spc="25" dirty="0"/>
              <a:t>的命令</a:t>
            </a:r>
            <a:r>
              <a:rPr lang="zh-CN" altLang="en-US" spc="40" dirty="0"/>
              <a:t>字</a:t>
            </a:r>
            <a:r>
              <a:rPr lang="zh-CN" altLang="en-US" spc="25" dirty="0"/>
              <a:t>过</a:t>
            </a:r>
            <a:r>
              <a:rPr lang="zh-CN" altLang="en-US" spc="50" dirty="0"/>
              <a:t>滤</a:t>
            </a:r>
            <a:r>
              <a:rPr lang="zh-CN" altLang="en-US" spc="30" dirty="0"/>
              <a:t>，</a:t>
            </a:r>
            <a:r>
              <a:rPr lang="zh-CN" altLang="en-US" spc="-5" dirty="0" smtClean="0"/>
              <a:t>也</a:t>
            </a:r>
            <a:r>
              <a:rPr lang="zh-CN" altLang="en-US" spc="15" dirty="0" smtClean="0"/>
              <a:t>可</a:t>
            </a:r>
            <a:r>
              <a:rPr lang="zh-CN" altLang="en-US" spc="5" dirty="0" smtClean="0"/>
              <a:t>以</a:t>
            </a:r>
            <a:r>
              <a:rPr lang="zh-CN" altLang="en-US" spc="15" dirty="0"/>
              <a:t>实现内</a:t>
            </a:r>
            <a:r>
              <a:rPr lang="zh-CN" altLang="en-US" spc="5" dirty="0"/>
              <a:t>容</a:t>
            </a:r>
            <a:r>
              <a:rPr lang="zh-CN" altLang="en-US" spc="15" dirty="0"/>
              <a:t>过</a:t>
            </a:r>
            <a:r>
              <a:rPr lang="zh-CN" altLang="en-US" spc="40" dirty="0"/>
              <a:t>滤</a:t>
            </a:r>
            <a:r>
              <a:rPr lang="zh-CN" altLang="en-US" spc="25" dirty="0"/>
              <a:t>，</a:t>
            </a:r>
            <a:r>
              <a:rPr lang="zh-CN" altLang="en-US" spc="5" dirty="0"/>
              <a:t>甚</a:t>
            </a:r>
            <a:r>
              <a:rPr lang="zh-CN" altLang="en-US" spc="15" dirty="0"/>
              <a:t>至可以</a:t>
            </a:r>
            <a:r>
              <a:rPr lang="zh-CN" altLang="en-US" spc="5" dirty="0"/>
              <a:t>进</a:t>
            </a:r>
            <a:r>
              <a:rPr lang="zh-CN" altLang="en-US" spc="15" dirty="0"/>
              <a:t>行病毒</a:t>
            </a:r>
            <a:r>
              <a:rPr lang="zh-CN" altLang="en-US" spc="5" dirty="0"/>
              <a:t>的</a:t>
            </a:r>
            <a:r>
              <a:rPr lang="zh-CN" altLang="en-US" spc="15" dirty="0"/>
              <a:t>过</a:t>
            </a:r>
            <a:r>
              <a:rPr lang="zh-CN" altLang="en-US" spc="50" dirty="0"/>
              <a:t>滤</a:t>
            </a:r>
            <a:r>
              <a:rPr lang="zh-CN" altLang="en-US" spc="-5" dirty="0"/>
              <a:t>。</a:t>
            </a:r>
            <a:endParaRPr lang="zh-CN" altLang="en-US" dirty="0"/>
          </a:p>
          <a:p>
            <a:pPr lvl="1"/>
            <a:r>
              <a:rPr lang="zh-CN" altLang="en-US" b="1" spc="-15" dirty="0">
                <a:solidFill>
                  <a:srgbClr val="C00000"/>
                </a:solidFill>
              </a:rPr>
              <a:t>具有强大的认证功能。</a:t>
            </a:r>
            <a:r>
              <a:rPr lang="zh-CN" altLang="en-US" spc="-5" dirty="0"/>
              <a:t>由于应用</a:t>
            </a:r>
            <a:r>
              <a:rPr lang="zh-CN" altLang="en-US" spc="-5" dirty="0" smtClean="0"/>
              <a:t>级防火墙在应用</a:t>
            </a:r>
            <a:r>
              <a:rPr lang="zh-CN" altLang="en-US" spc="75" dirty="0" smtClean="0"/>
              <a:t>层</a:t>
            </a:r>
            <a:r>
              <a:rPr lang="zh-CN" altLang="en-US" spc="75" dirty="0"/>
              <a:t>实现</a:t>
            </a:r>
            <a:r>
              <a:rPr lang="zh-CN" altLang="en-US" spc="90" dirty="0"/>
              <a:t>认</a:t>
            </a:r>
            <a:r>
              <a:rPr lang="zh-CN" altLang="en-US" spc="100" dirty="0"/>
              <a:t>证</a:t>
            </a:r>
            <a:r>
              <a:rPr lang="zh-CN" altLang="en-US" spc="75" dirty="0"/>
              <a:t>，因</a:t>
            </a:r>
            <a:r>
              <a:rPr lang="zh-CN" altLang="en-US" spc="90" dirty="0"/>
              <a:t>此</a:t>
            </a:r>
            <a:r>
              <a:rPr lang="zh-CN" altLang="en-US" spc="75" dirty="0"/>
              <a:t>它可以</a:t>
            </a:r>
            <a:r>
              <a:rPr lang="zh-CN" altLang="en-US" spc="90" dirty="0"/>
              <a:t>实</a:t>
            </a:r>
            <a:r>
              <a:rPr lang="zh-CN" altLang="en-US" spc="75" dirty="0"/>
              <a:t>现的认</a:t>
            </a:r>
            <a:r>
              <a:rPr lang="zh-CN" altLang="en-US" spc="90" dirty="0"/>
              <a:t>证</a:t>
            </a:r>
            <a:r>
              <a:rPr lang="zh-CN" altLang="en-US" spc="75" dirty="0"/>
              <a:t>方式比</a:t>
            </a:r>
            <a:r>
              <a:rPr lang="zh-CN" altLang="en-US" spc="-5" dirty="0" smtClean="0"/>
              <a:t>电路级防火墙要</a:t>
            </a:r>
            <a:r>
              <a:rPr lang="zh-CN" altLang="en-US" spc="-5" dirty="0"/>
              <a:t>丰富得多</a:t>
            </a:r>
            <a:r>
              <a:rPr lang="zh-CN" altLang="en-US" spc="-5" dirty="0" smtClean="0"/>
              <a:t>。</a:t>
            </a:r>
            <a:endParaRPr lang="zh-CN" altLang="en-US"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应用级防火墙</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54</a:t>
            </a:fld>
            <a:endParaRPr lang="zh-CN" altLang="en-US"/>
          </a:p>
        </p:txBody>
      </p:sp>
    </p:spTree>
    <p:extLst>
      <p:ext uri="{BB962C8B-B14F-4D97-AF65-F5344CB8AC3E}">
        <p14:creationId xmlns:p14="http://schemas.microsoft.com/office/powerpoint/2010/main" val="24283750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7" y="1097840"/>
            <a:ext cx="11501610"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1" spc="-15" dirty="0" smtClean="0">
                <a:latin typeface="宋体"/>
                <a:cs typeface="宋体"/>
              </a:rPr>
              <a:t>应用级防火墙的</a:t>
            </a:r>
            <a:r>
              <a:rPr lang="zh-CN" altLang="en-US" b="1" spc="-15" dirty="0">
                <a:latin typeface="宋体"/>
                <a:cs typeface="宋体"/>
              </a:rPr>
              <a:t>主要</a:t>
            </a:r>
            <a:r>
              <a:rPr lang="zh-CN" altLang="en-US" b="1" spc="-15" dirty="0" smtClean="0">
                <a:latin typeface="华文琥珀" panose="02010800040101010101" pitchFamily="2" charset="-122"/>
                <a:ea typeface="华文琥珀" panose="02010800040101010101" pitchFamily="2" charset="-122"/>
                <a:cs typeface="宋体"/>
              </a:rPr>
              <a:t>优点</a:t>
            </a:r>
            <a:r>
              <a:rPr lang="zh-CN" altLang="en-US" b="1" spc="-15" dirty="0" smtClean="0">
                <a:latin typeface="宋体"/>
                <a:cs typeface="宋体"/>
              </a:rPr>
              <a:t>（续</a:t>
            </a:r>
            <a:r>
              <a:rPr lang="en-US" altLang="zh-CN" b="1" spc="-15" dirty="0" smtClean="0">
                <a:latin typeface="宋体"/>
                <a:cs typeface="宋体"/>
              </a:rPr>
              <a:t>1</a:t>
            </a:r>
            <a:r>
              <a:rPr lang="zh-CN" altLang="en-US" b="1" spc="-15" dirty="0" smtClean="0">
                <a:latin typeface="宋体"/>
                <a:cs typeface="宋体"/>
              </a:rPr>
              <a:t>）</a:t>
            </a:r>
            <a:endParaRPr lang="en-US" altLang="zh-CN" b="1" spc="-10" dirty="0" smtClean="0">
              <a:latin typeface="宋体"/>
              <a:cs typeface="宋体"/>
            </a:endParaRPr>
          </a:p>
          <a:p>
            <a:pPr lvl="1"/>
            <a:r>
              <a:rPr lang="zh-CN" altLang="en-US" b="1" spc="-15" dirty="0">
                <a:solidFill>
                  <a:srgbClr val="C00000"/>
                </a:solidFill>
              </a:rPr>
              <a:t>具有超强的日志功能。</a:t>
            </a:r>
            <a:r>
              <a:rPr lang="zh-CN" altLang="en-US" dirty="0"/>
              <a:t>包过滤防火墙的日志</a:t>
            </a:r>
            <a:r>
              <a:rPr lang="zh-CN" altLang="en-US" dirty="0" smtClean="0"/>
              <a:t>仅能</a:t>
            </a:r>
            <a:r>
              <a:rPr lang="zh-CN" altLang="en-US" dirty="0"/>
              <a:t>记录时间、地址、协议、端口，而应用级</a:t>
            </a:r>
            <a:r>
              <a:rPr lang="zh-CN" altLang="en-US" dirty="0" smtClean="0"/>
              <a:t>网关</a:t>
            </a:r>
            <a:r>
              <a:rPr lang="zh-CN" altLang="en-US" dirty="0"/>
              <a:t>的日志要明确得多。例如，应用级网关</a:t>
            </a:r>
            <a:r>
              <a:rPr lang="zh-CN" altLang="en-US" dirty="0" smtClean="0"/>
              <a:t>可以记录</a:t>
            </a:r>
            <a:r>
              <a:rPr lang="zh-CN" altLang="en-US" dirty="0"/>
              <a:t>用户通过</a:t>
            </a:r>
            <a:r>
              <a:rPr lang="en-US" altLang="zh-CN" dirty="0"/>
              <a:t>HTTP</a:t>
            </a:r>
            <a:r>
              <a:rPr lang="zh-CN" altLang="en-US" dirty="0"/>
              <a:t>访问了哪些网站页面、通过</a:t>
            </a:r>
            <a:r>
              <a:rPr lang="en-US" altLang="zh-CN" dirty="0"/>
              <a:t>FTP</a:t>
            </a:r>
            <a:r>
              <a:rPr lang="zh-CN" altLang="en-US" dirty="0"/>
              <a:t>上传或下载了什么文件、通过</a:t>
            </a:r>
            <a:r>
              <a:rPr lang="en-US" altLang="zh-CN" dirty="0"/>
              <a:t>SMTP</a:t>
            </a:r>
            <a:r>
              <a:rPr lang="zh-CN" altLang="en-US" dirty="0"/>
              <a:t>给谁发送了邮件，甚至邮件的主题、附件等信息，都可以作为日志的内容。</a:t>
            </a:r>
            <a:endParaRPr lang="zh-CN" altLang="en-US" dirty="0" smtClean="0"/>
          </a:p>
          <a:p>
            <a:pPr lvl="1"/>
            <a:r>
              <a:rPr lang="zh-CN" altLang="en-US" b="1" spc="-15" dirty="0">
                <a:solidFill>
                  <a:srgbClr val="C00000"/>
                </a:solidFill>
              </a:rPr>
              <a:t>应用级网关防火墙的规则配置比较简单。</a:t>
            </a:r>
            <a:r>
              <a:rPr lang="zh-CN" altLang="en-US" dirty="0" smtClean="0"/>
              <a:t>由于</a:t>
            </a:r>
            <a:r>
              <a:rPr lang="zh-CN" altLang="en-US" spc="75" dirty="0" smtClean="0"/>
              <a:t>应用</a:t>
            </a:r>
            <a:r>
              <a:rPr lang="zh-CN" altLang="en-US" spc="75" dirty="0"/>
              <a:t>代</a:t>
            </a:r>
            <a:r>
              <a:rPr lang="zh-CN" altLang="en-US" spc="90" dirty="0"/>
              <a:t>理</a:t>
            </a:r>
            <a:r>
              <a:rPr lang="zh-CN" altLang="en-US" spc="75" dirty="0"/>
              <a:t>必须针</a:t>
            </a:r>
            <a:r>
              <a:rPr lang="zh-CN" altLang="en-US" spc="90" dirty="0"/>
              <a:t>对</a:t>
            </a:r>
            <a:r>
              <a:rPr lang="zh-CN" altLang="en-US" spc="75" dirty="0"/>
              <a:t>不同的</a:t>
            </a:r>
            <a:r>
              <a:rPr lang="zh-CN" altLang="en-US" spc="90" dirty="0"/>
              <a:t>协</a:t>
            </a:r>
            <a:r>
              <a:rPr lang="zh-CN" altLang="en-US" spc="75" dirty="0"/>
              <a:t>议实现</a:t>
            </a:r>
            <a:r>
              <a:rPr lang="zh-CN" altLang="en-US" spc="90" dirty="0"/>
              <a:t>过</a:t>
            </a:r>
            <a:r>
              <a:rPr lang="zh-CN" altLang="en-US" spc="140" dirty="0"/>
              <a:t>滤</a:t>
            </a:r>
            <a:r>
              <a:rPr lang="zh-CN" altLang="en-US" spc="75" dirty="0"/>
              <a:t>，</a:t>
            </a:r>
            <a:r>
              <a:rPr lang="zh-CN" altLang="en-US" spc="80" dirty="0" smtClean="0"/>
              <a:t>所以</a:t>
            </a:r>
            <a:r>
              <a:rPr lang="zh-CN" altLang="en-US" spc="75" dirty="0" smtClean="0"/>
              <a:t>管理员</a:t>
            </a:r>
            <a:r>
              <a:rPr lang="zh-CN" altLang="en-US" spc="90" dirty="0"/>
              <a:t>在</a:t>
            </a:r>
            <a:r>
              <a:rPr lang="zh-CN" altLang="en-US" spc="75" dirty="0"/>
              <a:t>配置应</a:t>
            </a:r>
            <a:r>
              <a:rPr lang="zh-CN" altLang="en-US" spc="90" dirty="0"/>
              <a:t>用</a:t>
            </a:r>
            <a:r>
              <a:rPr lang="zh-CN" altLang="en-US" spc="75" dirty="0"/>
              <a:t>级网关</a:t>
            </a:r>
            <a:r>
              <a:rPr lang="zh-CN" altLang="en-US" spc="90" dirty="0"/>
              <a:t>时</a:t>
            </a:r>
            <a:r>
              <a:rPr lang="zh-CN" altLang="en-US" spc="75" dirty="0"/>
              <a:t>关注的</a:t>
            </a:r>
            <a:r>
              <a:rPr lang="zh-CN" altLang="en-US" spc="90" dirty="0"/>
              <a:t>重</a:t>
            </a:r>
            <a:r>
              <a:rPr lang="zh-CN" altLang="en-US" spc="75" dirty="0"/>
              <a:t>点就是</a:t>
            </a:r>
            <a:r>
              <a:rPr lang="zh-CN" altLang="en-US" spc="-5" dirty="0" smtClean="0"/>
              <a:t>应</a:t>
            </a:r>
            <a:r>
              <a:rPr lang="zh-CN" altLang="en-US" spc="80" dirty="0" smtClean="0"/>
              <a:t>用</a:t>
            </a:r>
            <a:r>
              <a:rPr lang="zh-CN" altLang="en-US" spc="80" dirty="0"/>
              <a:t>服务</a:t>
            </a:r>
            <a:r>
              <a:rPr lang="zh-CN" altLang="en-US" spc="90" dirty="0"/>
              <a:t>，</a:t>
            </a:r>
            <a:r>
              <a:rPr lang="zh-CN" altLang="en-US" spc="75" dirty="0"/>
              <a:t>而</a:t>
            </a:r>
            <a:r>
              <a:rPr lang="zh-CN" altLang="en-US" spc="75" dirty="0">
                <a:solidFill>
                  <a:srgbClr val="C00000"/>
                </a:solidFill>
              </a:rPr>
              <a:t>不必</a:t>
            </a:r>
            <a:r>
              <a:rPr lang="zh-CN" altLang="en-US" spc="90" dirty="0"/>
              <a:t>像</a:t>
            </a:r>
            <a:r>
              <a:rPr lang="zh-CN" altLang="en-US" spc="75" dirty="0"/>
              <a:t>配置包</a:t>
            </a:r>
            <a:r>
              <a:rPr lang="zh-CN" altLang="en-US" spc="90" dirty="0"/>
              <a:t>过</a:t>
            </a:r>
            <a:r>
              <a:rPr lang="zh-CN" altLang="en-US" spc="75" dirty="0"/>
              <a:t>滤防火</a:t>
            </a:r>
            <a:r>
              <a:rPr lang="zh-CN" altLang="en-US" spc="90" dirty="0"/>
              <a:t>墙</a:t>
            </a:r>
            <a:r>
              <a:rPr lang="zh-CN" altLang="en-US" spc="75" dirty="0"/>
              <a:t>一样</a:t>
            </a:r>
            <a:r>
              <a:rPr lang="zh-CN" altLang="en-US" spc="75" dirty="0" smtClean="0"/>
              <a:t>还</a:t>
            </a:r>
            <a:r>
              <a:rPr lang="zh-CN" altLang="en-US" spc="-5" dirty="0" smtClean="0"/>
              <a:t>要</a:t>
            </a:r>
            <a:r>
              <a:rPr lang="zh-CN" altLang="en-US" spc="-5" dirty="0" smtClean="0">
                <a:solidFill>
                  <a:srgbClr val="C00000"/>
                </a:solidFill>
              </a:rPr>
              <a:t>考虑</a:t>
            </a:r>
            <a:r>
              <a:rPr lang="zh-CN" altLang="en-US" spc="-5" dirty="0">
                <a:solidFill>
                  <a:srgbClr val="C00000"/>
                </a:solidFill>
              </a:rPr>
              <a:t>规则顺序</a:t>
            </a:r>
            <a:r>
              <a:rPr lang="zh-CN" altLang="en-US" spc="-5" dirty="0"/>
              <a:t>的问题</a:t>
            </a:r>
            <a:r>
              <a:rPr lang="zh-CN" altLang="en-US" spc="-5" dirty="0" smtClean="0"/>
              <a:t>。</a:t>
            </a:r>
            <a:endParaRPr lang="zh-CN" altLang="en-US"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应用级防火墙</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55</a:t>
            </a:fld>
            <a:endParaRPr lang="zh-CN" altLang="en-US"/>
          </a:p>
        </p:txBody>
      </p:sp>
    </p:spTree>
    <p:extLst>
      <p:ext uri="{BB962C8B-B14F-4D97-AF65-F5344CB8AC3E}">
        <p14:creationId xmlns:p14="http://schemas.microsoft.com/office/powerpoint/2010/main" val="929054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7" y="1097840"/>
            <a:ext cx="10609244"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b="1" spc="-15" dirty="0" smtClean="0">
                <a:latin typeface="宋体"/>
                <a:cs typeface="宋体"/>
              </a:rPr>
              <a:t>应用</a:t>
            </a:r>
            <a:r>
              <a:rPr lang="zh-CN" altLang="en-US" sz="3200" b="1" spc="-15" dirty="0">
                <a:latin typeface="宋体"/>
                <a:cs typeface="宋体"/>
              </a:rPr>
              <a:t>级网关的主要缺点</a:t>
            </a:r>
            <a:endParaRPr lang="en-US" altLang="zh-CN" sz="3200" b="1" spc="-10" dirty="0" smtClean="0">
              <a:latin typeface="宋体"/>
              <a:cs typeface="宋体"/>
            </a:endParaRPr>
          </a:p>
          <a:p>
            <a:pPr lvl="1"/>
            <a:r>
              <a:rPr lang="zh-CN" altLang="en-US" sz="2800" b="1" spc="-15" dirty="0">
                <a:solidFill>
                  <a:srgbClr val="C00000"/>
                </a:solidFill>
              </a:rPr>
              <a:t>灵活性很差</a:t>
            </a:r>
            <a:r>
              <a:rPr lang="zh-CN" altLang="en-US" sz="2800" dirty="0"/>
              <a:t>，</a:t>
            </a:r>
            <a:r>
              <a:rPr lang="zh-CN" altLang="en-US" sz="2800" spc="-5" dirty="0"/>
              <a:t>对每一种应用都需要设置一个</a:t>
            </a:r>
            <a:r>
              <a:rPr lang="zh-CN" altLang="en-US" sz="2800" spc="-5" dirty="0" smtClean="0"/>
              <a:t>代</a:t>
            </a:r>
            <a:r>
              <a:rPr lang="zh-CN" altLang="en-US" sz="2800" spc="80" dirty="0" smtClean="0"/>
              <a:t>理</a:t>
            </a:r>
            <a:r>
              <a:rPr lang="zh-CN" altLang="en-US" sz="2800" spc="80" dirty="0"/>
              <a:t>。</a:t>
            </a:r>
            <a:r>
              <a:rPr lang="zh-CN" altLang="en-US" sz="2800" spc="90" dirty="0"/>
              <a:t>由此</a:t>
            </a:r>
            <a:r>
              <a:rPr lang="zh-CN" altLang="en-US" sz="2800" spc="80" dirty="0"/>
              <a:t>导致的</a:t>
            </a:r>
            <a:r>
              <a:rPr lang="zh-CN" altLang="en-US" sz="2800" spc="90" dirty="0"/>
              <a:t>问</a:t>
            </a:r>
            <a:r>
              <a:rPr lang="zh-CN" altLang="en-US" sz="2800" spc="80" dirty="0"/>
              <a:t>题很明</a:t>
            </a:r>
            <a:r>
              <a:rPr lang="zh-CN" altLang="en-US" sz="2800" spc="105" dirty="0"/>
              <a:t>显</a:t>
            </a:r>
            <a:r>
              <a:rPr lang="zh-CN" altLang="en-US" sz="2800" spc="80" dirty="0"/>
              <a:t>，每当</a:t>
            </a:r>
            <a:r>
              <a:rPr lang="zh-CN" altLang="en-US" sz="2800" spc="90" dirty="0"/>
              <a:t>出</a:t>
            </a:r>
            <a:r>
              <a:rPr lang="zh-CN" altLang="en-US" sz="2800" spc="80" dirty="0"/>
              <a:t>现一种</a:t>
            </a:r>
            <a:r>
              <a:rPr lang="zh-CN" altLang="en-US" sz="2800" spc="-5" dirty="0" smtClean="0"/>
              <a:t>新的</a:t>
            </a:r>
            <a:r>
              <a:rPr lang="zh-CN" altLang="en-US" sz="2800" spc="-5" dirty="0"/>
              <a:t>应用时，必须编写新的代理</a:t>
            </a:r>
            <a:r>
              <a:rPr lang="zh-CN" altLang="en-US" sz="2800" spc="-5" dirty="0" smtClean="0"/>
              <a:t>程序</a:t>
            </a:r>
            <a:endParaRPr lang="en-US" altLang="zh-CN" sz="2800" spc="-5" dirty="0" smtClean="0"/>
          </a:p>
          <a:p>
            <a:pPr lvl="2"/>
            <a:r>
              <a:rPr lang="zh-CN" altLang="en-US" sz="2400" spc="-5" dirty="0" smtClean="0">
                <a:latin typeface="宋体"/>
                <a:cs typeface="宋体"/>
              </a:rPr>
              <a:t>由</a:t>
            </a:r>
            <a:r>
              <a:rPr lang="zh-CN" altLang="en-US" sz="2400" dirty="0" smtClean="0">
                <a:latin typeface="宋体"/>
                <a:cs typeface="宋体"/>
              </a:rPr>
              <a:t>于</a:t>
            </a:r>
            <a:r>
              <a:rPr lang="zh-CN" altLang="en-US" sz="2400" spc="-5" dirty="0">
                <a:latin typeface="宋体"/>
                <a:cs typeface="宋体"/>
              </a:rPr>
              <a:t>目</a:t>
            </a:r>
            <a:r>
              <a:rPr lang="zh-CN" altLang="en-US" sz="2400" dirty="0">
                <a:latin typeface="宋体"/>
                <a:cs typeface="宋体"/>
              </a:rPr>
              <a:t>前</a:t>
            </a:r>
            <a:r>
              <a:rPr lang="zh-CN" altLang="en-US" sz="2400" spc="-5" dirty="0">
                <a:latin typeface="宋体"/>
                <a:cs typeface="宋体"/>
              </a:rPr>
              <a:t>的</a:t>
            </a:r>
            <a:r>
              <a:rPr lang="zh-CN" altLang="en-US" sz="2400" dirty="0">
                <a:latin typeface="宋体"/>
                <a:cs typeface="宋体"/>
              </a:rPr>
              <a:t>网</a:t>
            </a:r>
            <a:r>
              <a:rPr lang="zh-CN" altLang="en-US" sz="2400" spc="-5" dirty="0">
                <a:latin typeface="宋体"/>
                <a:cs typeface="宋体"/>
              </a:rPr>
              <a:t>络</a:t>
            </a:r>
            <a:r>
              <a:rPr lang="zh-CN" altLang="en-US" sz="2400" dirty="0">
                <a:latin typeface="宋体"/>
                <a:cs typeface="宋体"/>
              </a:rPr>
              <a:t>应</a:t>
            </a:r>
            <a:r>
              <a:rPr lang="zh-CN" altLang="en-US" sz="2400" spc="-5" dirty="0">
                <a:latin typeface="宋体"/>
                <a:cs typeface="宋体"/>
              </a:rPr>
              <a:t>用</a:t>
            </a:r>
            <a:r>
              <a:rPr lang="zh-CN" altLang="en-US" sz="2400" dirty="0">
                <a:latin typeface="宋体"/>
                <a:cs typeface="宋体"/>
              </a:rPr>
              <a:t>呈</a:t>
            </a:r>
            <a:r>
              <a:rPr lang="zh-CN" altLang="en-US" sz="2400" spc="-5" dirty="0">
                <a:latin typeface="宋体"/>
                <a:cs typeface="宋体"/>
              </a:rPr>
              <a:t>多</a:t>
            </a:r>
            <a:r>
              <a:rPr lang="zh-CN" altLang="en-US" sz="2400" dirty="0">
                <a:latin typeface="宋体"/>
                <a:cs typeface="宋体"/>
              </a:rPr>
              <a:t>样</a:t>
            </a:r>
            <a:r>
              <a:rPr lang="zh-CN" altLang="en-US" sz="2400" spc="-5" dirty="0">
                <a:latin typeface="宋体"/>
                <a:cs typeface="宋体"/>
              </a:rPr>
              <a:t>化</a:t>
            </a:r>
            <a:r>
              <a:rPr lang="zh-CN" altLang="en-US" sz="2400" dirty="0">
                <a:latin typeface="宋体"/>
                <a:cs typeface="宋体"/>
              </a:rPr>
              <a:t>趋</a:t>
            </a:r>
            <a:r>
              <a:rPr lang="zh-CN" altLang="en-US" sz="2400" spc="-10" dirty="0">
                <a:latin typeface="宋体"/>
                <a:cs typeface="宋体"/>
              </a:rPr>
              <a:t>势</a:t>
            </a:r>
            <a:r>
              <a:rPr lang="zh-CN" altLang="en-US" sz="2400" dirty="0">
                <a:latin typeface="宋体"/>
                <a:cs typeface="宋体"/>
              </a:rPr>
              <a:t>，</a:t>
            </a:r>
            <a:r>
              <a:rPr lang="zh-CN" altLang="en-US" sz="2400" spc="-5" dirty="0">
                <a:latin typeface="宋体"/>
                <a:cs typeface="宋体"/>
              </a:rPr>
              <a:t>这显然是</a:t>
            </a:r>
            <a:r>
              <a:rPr lang="zh-CN" altLang="en-US" sz="2400" spc="-5" dirty="0" smtClean="0">
                <a:latin typeface="宋体"/>
                <a:cs typeface="宋体"/>
              </a:rPr>
              <a:t>一个</a:t>
            </a:r>
            <a:r>
              <a:rPr lang="zh-CN" altLang="en-US" sz="2400" spc="-5" dirty="0">
                <a:latin typeface="宋体"/>
                <a:cs typeface="宋体"/>
              </a:rPr>
              <a:t>致命的缺陷</a:t>
            </a:r>
            <a:r>
              <a:rPr lang="zh-CN" altLang="en-US" sz="2400" spc="-5" dirty="0" smtClean="0">
                <a:latin typeface="宋体"/>
                <a:cs typeface="宋体"/>
              </a:rPr>
              <a:t>。</a:t>
            </a:r>
            <a:endParaRPr lang="en-US" altLang="zh-CN" sz="2400" spc="-5" dirty="0" smtClean="0">
              <a:latin typeface="宋体"/>
              <a:cs typeface="宋体"/>
            </a:endParaRPr>
          </a:p>
          <a:p>
            <a:pPr lvl="2"/>
            <a:r>
              <a:rPr lang="zh-CN" altLang="en-US" sz="2400" spc="-10" dirty="0" smtClean="0">
                <a:latin typeface="宋体"/>
                <a:cs typeface="宋体"/>
              </a:rPr>
              <a:t>在</a:t>
            </a:r>
            <a:r>
              <a:rPr lang="zh-CN" altLang="en-US" sz="2400" spc="-5" dirty="0">
                <a:latin typeface="宋体"/>
                <a:cs typeface="宋体"/>
              </a:rPr>
              <a:t>实际工作</a:t>
            </a:r>
            <a:r>
              <a:rPr lang="zh-CN" altLang="en-US" sz="2400" spc="5" dirty="0">
                <a:latin typeface="宋体"/>
                <a:cs typeface="宋体"/>
              </a:rPr>
              <a:t>中</a:t>
            </a:r>
            <a:r>
              <a:rPr lang="zh-CN" altLang="en-US" sz="2400" spc="-5" dirty="0">
                <a:latin typeface="宋体"/>
                <a:cs typeface="宋体"/>
              </a:rPr>
              <a:t>，应用级网关防火墙中集成了</a:t>
            </a:r>
            <a:r>
              <a:rPr lang="zh-CN" altLang="en-US" sz="2400" spc="-5" dirty="0" smtClean="0">
                <a:latin typeface="宋体"/>
                <a:cs typeface="宋体"/>
              </a:rPr>
              <a:t>电路级</a:t>
            </a:r>
            <a:r>
              <a:rPr lang="zh-CN" altLang="en-US" sz="2400" spc="-5" dirty="0">
                <a:latin typeface="宋体"/>
                <a:cs typeface="宋体"/>
              </a:rPr>
              <a:t>网关</a:t>
            </a:r>
            <a:r>
              <a:rPr lang="zh-CN" altLang="en-US" sz="2400" dirty="0">
                <a:latin typeface="宋体"/>
                <a:cs typeface="宋体"/>
              </a:rPr>
              <a:t>或</a:t>
            </a:r>
            <a:r>
              <a:rPr lang="zh-CN" altLang="en-US" sz="2400" spc="-5" dirty="0">
                <a:latin typeface="宋体"/>
                <a:cs typeface="宋体"/>
              </a:rPr>
              <a:t>包过滤</a:t>
            </a:r>
            <a:r>
              <a:rPr lang="zh-CN" altLang="en-US" sz="2400" dirty="0">
                <a:latin typeface="宋体"/>
                <a:cs typeface="宋体"/>
              </a:rPr>
              <a:t>防</a:t>
            </a:r>
            <a:r>
              <a:rPr lang="zh-CN" altLang="en-US" sz="2400" spc="-5" dirty="0">
                <a:latin typeface="宋体"/>
                <a:cs typeface="宋体"/>
              </a:rPr>
              <a:t>火</a:t>
            </a:r>
            <a:r>
              <a:rPr lang="zh-CN" altLang="en-US" sz="2400" dirty="0">
                <a:latin typeface="宋体"/>
                <a:cs typeface="宋体"/>
              </a:rPr>
              <a:t>墙</a:t>
            </a:r>
            <a:r>
              <a:rPr lang="zh-CN" altLang="en-US" sz="2400" spc="-10" dirty="0">
                <a:latin typeface="宋体"/>
                <a:cs typeface="宋体"/>
              </a:rPr>
              <a:t>，</a:t>
            </a:r>
            <a:r>
              <a:rPr lang="zh-CN" altLang="en-US" sz="2400" spc="-5" dirty="0">
                <a:latin typeface="宋体"/>
                <a:cs typeface="宋体"/>
              </a:rPr>
              <a:t>以满足人</a:t>
            </a:r>
            <a:r>
              <a:rPr lang="zh-CN" altLang="en-US" sz="2400" dirty="0">
                <a:latin typeface="宋体"/>
                <a:cs typeface="宋体"/>
              </a:rPr>
              <a:t>们</a:t>
            </a:r>
            <a:r>
              <a:rPr lang="zh-CN" altLang="en-US" sz="2400" spc="-5" dirty="0">
                <a:latin typeface="宋体"/>
                <a:cs typeface="宋体"/>
              </a:rPr>
              <a:t>对灵活</a:t>
            </a:r>
            <a:r>
              <a:rPr lang="zh-CN" altLang="en-US" sz="2400" dirty="0">
                <a:latin typeface="宋体"/>
                <a:cs typeface="宋体"/>
              </a:rPr>
              <a:t>性</a:t>
            </a:r>
            <a:r>
              <a:rPr lang="zh-CN" altLang="en-US" sz="2400" spc="-5" dirty="0" smtClean="0">
                <a:latin typeface="宋体"/>
                <a:cs typeface="宋体"/>
              </a:rPr>
              <a:t>的需</a:t>
            </a:r>
            <a:r>
              <a:rPr lang="zh-CN" altLang="en-US" sz="2400" spc="-10" dirty="0" smtClean="0">
                <a:latin typeface="宋体"/>
                <a:cs typeface="宋体"/>
              </a:rPr>
              <a:t>求</a:t>
            </a:r>
            <a:r>
              <a:rPr lang="zh-CN" altLang="en-US" sz="2400" spc="-5" dirty="0" smtClean="0">
                <a:latin typeface="宋体"/>
                <a:cs typeface="宋体"/>
              </a:rPr>
              <a:t>。</a:t>
            </a:r>
            <a:endParaRPr lang="zh-CN" altLang="en-US" sz="2400" dirty="0">
              <a:latin typeface="宋体"/>
              <a:cs typeface="宋体"/>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应用级防火墙</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56</a:t>
            </a:fld>
            <a:endParaRPr lang="zh-CN" altLang="en-US"/>
          </a:p>
        </p:txBody>
      </p:sp>
    </p:spTree>
    <p:extLst>
      <p:ext uri="{BB962C8B-B14F-4D97-AF65-F5344CB8AC3E}">
        <p14:creationId xmlns:p14="http://schemas.microsoft.com/office/powerpoint/2010/main" val="10912412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6" y="1097840"/>
            <a:ext cx="11281273"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1" spc="-15" dirty="0" smtClean="0">
                <a:latin typeface="宋体"/>
                <a:cs typeface="宋体"/>
              </a:rPr>
              <a:t>应用</a:t>
            </a:r>
            <a:r>
              <a:rPr lang="zh-CN" altLang="en-US" b="1" spc="-15" dirty="0">
                <a:latin typeface="宋体"/>
                <a:cs typeface="宋体"/>
              </a:rPr>
              <a:t>级网关的主要</a:t>
            </a:r>
            <a:r>
              <a:rPr lang="zh-CN" altLang="en-US" b="1" spc="-15" dirty="0" smtClean="0">
                <a:latin typeface="宋体"/>
                <a:cs typeface="宋体"/>
              </a:rPr>
              <a:t>缺点（续）</a:t>
            </a:r>
            <a:endParaRPr lang="en-US" altLang="zh-CN" b="1" spc="-10" dirty="0" smtClean="0">
              <a:latin typeface="宋体"/>
              <a:cs typeface="宋体"/>
            </a:endParaRPr>
          </a:p>
          <a:p>
            <a:pPr lvl="1"/>
            <a:r>
              <a:rPr lang="zh-CN" altLang="en-US" b="1" spc="-15" dirty="0">
                <a:solidFill>
                  <a:srgbClr val="C00000"/>
                </a:solidFill>
              </a:rPr>
              <a:t>配</a:t>
            </a:r>
            <a:r>
              <a:rPr lang="zh-CN" altLang="en-US" b="1" dirty="0">
                <a:solidFill>
                  <a:srgbClr val="C00000"/>
                </a:solidFill>
              </a:rPr>
              <a:t>置</a:t>
            </a:r>
            <a:r>
              <a:rPr lang="zh-CN" altLang="en-US" b="1" spc="-15" dirty="0">
                <a:solidFill>
                  <a:srgbClr val="C00000"/>
                </a:solidFill>
              </a:rPr>
              <a:t>烦</a:t>
            </a:r>
            <a:r>
              <a:rPr lang="zh-CN" altLang="en-US" b="1" dirty="0">
                <a:solidFill>
                  <a:srgbClr val="C00000"/>
                </a:solidFill>
              </a:rPr>
              <a:t>琐</a:t>
            </a:r>
            <a:r>
              <a:rPr lang="zh-CN" altLang="en-US" b="1" spc="-10" dirty="0">
                <a:solidFill>
                  <a:srgbClr val="C00000"/>
                </a:solidFill>
              </a:rPr>
              <a:t>，</a:t>
            </a:r>
            <a:r>
              <a:rPr lang="zh-CN" altLang="en-US" b="1" dirty="0">
                <a:solidFill>
                  <a:srgbClr val="C00000"/>
                </a:solidFill>
              </a:rPr>
              <a:t>增</a:t>
            </a:r>
            <a:r>
              <a:rPr lang="zh-CN" altLang="en-US" b="1" spc="-15" dirty="0">
                <a:solidFill>
                  <a:srgbClr val="C00000"/>
                </a:solidFill>
              </a:rPr>
              <a:t>加了管</a:t>
            </a:r>
            <a:r>
              <a:rPr lang="zh-CN" altLang="en-US" b="1" dirty="0">
                <a:solidFill>
                  <a:srgbClr val="C00000"/>
                </a:solidFill>
              </a:rPr>
              <a:t>理</a:t>
            </a:r>
            <a:r>
              <a:rPr lang="zh-CN" altLang="en-US" b="1" spc="-15" dirty="0">
                <a:solidFill>
                  <a:srgbClr val="C00000"/>
                </a:solidFill>
              </a:rPr>
              <a:t>员的工</a:t>
            </a:r>
            <a:r>
              <a:rPr lang="zh-CN" altLang="en-US" b="1" dirty="0">
                <a:solidFill>
                  <a:srgbClr val="C00000"/>
                </a:solidFill>
              </a:rPr>
              <a:t>作</a:t>
            </a:r>
            <a:r>
              <a:rPr lang="zh-CN" altLang="en-US" b="1" spc="15" dirty="0">
                <a:solidFill>
                  <a:srgbClr val="C00000"/>
                </a:solidFill>
              </a:rPr>
              <a:t>量</a:t>
            </a:r>
            <a:r>
              <a:rPr lang="zh-CN" altLang="en-US" b="1" spc="-10" dirty="0">
                <a:solidFill>
                  <a:srgbClr val="C00000"/>
                </a:solidFill>
              </a:rPr>
              <a:t>。</a:t>
            </a:r>
            <a:r>
              <a:rPr lang="zh-CN" altLang="en-US" spc="-5" dirty="0"/>
              <a:t>由于</a:t>
            </a:r>
            <a:r>
              <a:rPr lang="zh-CN" altLang="en-US" spc="-5" dirty="0" smtClean="0"/>
              <a:t>各种</a:t>
            </a:r>
            <a:r>
              <a:rPr lang="zh-CN" altLang="en-US" spc="75" dirty="0" smtClean="0"/>
              <a:t>应用</a:t>
            </a:r>
            <a:r>
              <a:rPr lang="zh-CN" altLang="en-US" spc="75" dirty="0"/>
              <a:t>代</a:t>
            </a:r>
            <a:r>
              <a:rPr lang="zh-CN" altLang="en-US" spc="90" dirty="0"/>
              <a:t>理</a:t>
            </a:r>
            <a:r>
              <a:rPr lang="zh-CN" altLang="en-US" spc="75" dirty="0"/>
              <a:t>的设置</a:t>
            </a:r>
            <a:r>
              <a:rPr lang="zh-CN" altLang="en-US" spc="90" dirty="0"/>
              <a:t>方</a:t>
            </a:r>
            <a:r>
              <a:rPr lang="zh-CN" altLang="en-US" spc="75" dirty="0"/>
              <a:t>法不</a:t>
            </a:r>
            <a:r>
              <a:rPr lang="zh-CN" altLang="en-US" spc="114" dirty="0"/>
              <a:t>同</a:t>
            </a:r>
            <a:r>
              <a:rPr lang="zh-CN" altLang="en-US" spc="90" dirty="0"/>
              <a:t>，</a:t>
            </a:r>
            <a:r>
              <a:rPr lang="zh-CN" altLang="en-US" spc="75" dirty="0"/>
              <a:t>因此对</a:t>
            </a:r>
            <a:r>
              <a:rPr lang="zh-CN" altLang="en-US" spc="90" dirty="0"/>
              <a:t>于</a:t>
            </a:r>
            <a:r>
              <a:rPr lang="zh-CN" altLang="en-US" spc="75" dirty="0"/>
              <a:t>不是很</a:t>
            </a:r>
            <a:r>
              <a:rPr lang="zh-CN" altLang="en-US" spc="-5" dirty="0" smtClean="0"/>
              <a:t>精</a:t>
            </a:r>
            <a:r>
              <a:rPr lang="zh-CN" altLang="en-US" spc="75" dirty="0" smtClean="0"/>
              <a:t>通</a:t>
            </a:r>
            <a:r>
              <a:rPr lang="zh-CN" altLang="en-US" spc="75" dirty="0"/>
              <a:t>计算</a:t>
            </a:r>
            <a:r>
              <a:rPr lang="zh-CN" altLang="en-US" spc="90" dirty="0"/>
              <a:t>机</a:t>
            </a:r>
            <a:r>
              <a:rPr lang="zh-CN" altLang="en-US" spc="75" dirty="0"/>
              <a:t>网络的</a:t>
            </a:r>
            <a:r>
              <a:rPr lang="zh-CN" altLang="en-US" spc="90" dirty="0"/>
              <a:t>用</a:t>
            </a:r>
            <a:r>
              <a:rPr lang="zh-CN" altLang="en-US" spc="75" dirty="0"/>
              <a:t>户而</a:t>
            </a:r>
            <a:r>
              <a:rPr lang="zh-CN" altLang="en-US" spc="114" dirty="0"/>
              <a:t>言</a:t>
            </a:r>
            <a:r>
              <a:rPr lang="zh-CN" altLang="en-US" spc="90" dirty="0"/>
              <a:t>，</a:t>
            </a:r>
            <a:r>
              <a:rPr lang="zh-CN" altLang="en-US" spc="75" dirty="0"/>
              <a:t>难度可</a:t>
            </a:r>
            <a:r>
              <a:rPr lang="zh-CN" altLang="en-US" spc="90" dirty="0"/>
              <a:t>想</a:t>
            </a:r>
            <a:r>
              <a:rPr lang="zh-CN" altLang="en-US" spc="75" dirty="0"/>
              <a:t>而</a:t>
            </a:r>
            <a:r>
              <a:rPr lang="zh-CN" altLang="en-US" spc="100" dirty="0"/>
              <a:t>知</a:t>
            </a:r>
            <a:r>
              <a:rPr lang="zh-CN" altLang="en-US" spc="80" dirty="0"/>
              <a:t>。</a:t>
            </a:r>
            <a:r>
              <a:rPr lang="zh-CN" altLang="en-US" spc="-5" dirty="0" smtClean="0"/>
              <a:t>对</a:t>
            </a:r>
            <a:r>
              <a:rPr lang="zh-CN" altLang="en-US" spc="75" dirty="0" smtClean="0"/>
              <a:t>于</a:t>
            </a:r>
            <a:r>
              <a:rPr lang="zh-CN" altLang="en-US" spc="75" dirty="0"/>
              <a:t>网络</a:t>
            </a:r>
            <a:r>
              <a:rPr lang="zh-CN" altLang="en-US" spc="90" dirty="0"/>
              <a:t>管</a:t>
            </a:r>
            <a:r>
              <a:rPr lang="zh-CN" altLang="en-US" spc="75" dirty="0"/>
              <a:t>理员来</a:t>
            </a:r>
            <a:r>
              <a:rPr lang="zh-CN" altLang="en-US" spc="125" dirty="0"/>
              <a:t>说</a:t>
            </a:r>
            <a:r>
              <a:rPr lang="zh-CN" altLang="en-US" spc="80" dirty="0"/>
              <a:t>，</a:t>
            </a:r>
            <a:r>
              <a:rPr lang="zh-CN" altLang="en-US" spc="75" dirty="0"/>
              <a:t>当网</a:t>
            </a:r>
            <a:r>
              <a:rPr lang="zh-CN" altLang="en-US" spc="90" dirty="0"/>
              <a:t>络</a:t>
            </a:r>
            <a:r>
              <a:rPr lang="zh-CN" altLang="en-US" spc="75" dirty="0"/>
              <a:t>规模达</a:t>
            </a:r>
            <a:r>
              <a:rPr lang="zh-CN" altLang="en-US" spc="90" dirty="0"/>
              <a:t>到</a:t>
            </a:r>
            <a:r>
              <a:rPr lang="zh-CN" altLang="en-US" spc="75" dirty="0"/>
              <a:t>一定</a:t>
            </a:r>
            <a:r>
              <a:rPr lang="zh-CN" altLang="en-US" spc="75" dirty="0" smtClean="0"/>
              <a:t>程</a:t>
            </a:r>
            <a:r>
              <a:rPr lang="zh-CN" altLang="en-US" spc="-5" dirty="0" smtClean="0"/>
              <a:t>度的</a:t>
            </a:r>
            <a:r>
              <a:rPr lang="zh-CN" altLang="en-US" spc="-5" dirty="0"/>
              <a:t>时候，其工作量很大</a:t>
            </a:r>
            <a:r>
              <a:rPr lang="zh-CN" altLang="en-US" spc="-5" dirty="0" smtClean="0"/>
              <a:t>。</a:t>
            </a:r>
            <a:endParaRPr lang="en-US" altLang="zh-CN" spc="-5" dirty="0" smtClean="0"/>
          </a:p>
          <a:p>
            <a:pPr lvl="1"/>
            <a:r>
              <a:rPr lang="zh-CN" altLang="en-US" b="1" spc="-15" dirty="0">
                <a:solidFill>
                  <a:srgbClr val="C00000"/>
                </a:solidFill>
              </a:rPr>
              <a:t>性能不高，有可能成为网络的瓶颈。</a:t>
            </a:r>
            <a:r>
              <a:rPr lang="zh-CN" altLang="en-US" spc="-5" dirty="0"/>
              <a:t>虽然</a:t>
            </a:r>
            <a:r>
              <a:rPr lang="zh-CN" altLang="en-US" spc="-5" dirty="0" smtClean="0"/>
              <a:t>目前</a:t>
            </a:r>
            <a:r>
              <a:rPr lang="zh-CN" altLang="en-US" spc="90" dirty="0" smtClean="0"/>
              <a:t>的</a:t>
            </a:r>
            <a:r>
              <a:rPr lang="en-US" altLang="zh-CN" spc="25" dirty="0">
                <a:latin typeface="Times New Roman"/>
                <a:cs typeface="Times New Roman"/>
              </a:rPr>
              <a:t>CPU</a:t>
            </a:r>
            <a:r>
              <a:rPr lang="zh-CN" altLang="en-US" spc="100" dirty="0"/>
              <a:t>处</a:t>
            </a:r>
            <a:r>
              <a:rPr lang="zh-CN" altLang="en-US" spc="90" dirty="0"/>
              <a:t>理速</a:t>
            </a:r>
            <a:r>
              <a:rPr lang="zh-CN" altLang="en-US" spc="100" dirty="0"/>
              <a:t>度还</a:t>
            </a:r>
            <a:r>
              <a:rPr lang="zh-CN" altLang="en-US" spc="90" dirty="0"/>
              <a:t>是保</a:t>
            </a:r>
            <a:r>
              <a:rPr lang="zh-CN" altLang="en-US" spc="100" dirty="0"/>
              <a:t>持以</a:t>
            </a:r>
            <a:r>
              <a:rPr lang="zh-CN" altLang="en-US" spc="90" dirty="0"/>
              <a:t>摩尔</a:t>
            </a:r>
            <a:r>
              <a:rPr lang="zh-CN" altLang="en-US" spc="100" dirty="0"/>
              <a:t>定律</a:t>
            </a:r>
            <a:r>
              <a:rPr lang="zh-CN" altLang="en-US" spc="90" dirty="0"/>
              <a:t>的速度</a:t>
            </a:r>
            <a:r>
              <a:rPr lang="zh-CN" altLang="en-US" spc="-5" dirty="0" smtClean="0"/>
              <a:t>增</a:t>
            </a:r>
            <a:r>
              <a:rPr lang="zh-CN" altLang="en-US" spc="35" dirty="0" smtClean="0"/>
              <a:t>长</a:t>
            </a:r>
            <a:r>
              <a:rPr lang="zh-CN" altLang="en-US" spc="35" dirty="0"/>
              <a:t>，</a:t>
            </a:r>
            <a:r>
              <a:rPr lang="zh-CN" altLang="en-US" spc="40" dirty="0"/>
              <a:t>但是周边系统的处理性</a:t>
            </a:r>
            <a:r>
              <a:rPr lang="zh-CN" altLang="en-US" spc="15" dirty="0"/>
              <a:t>能</a:t>
            </a:r>
            <a:r>
              <a:rPr lang="en-US" altLang="zh-CN" spc="40" dirty="0">
                <a:latin typeface="Times New Roman"/>
                <a:cs typeface="Times New Roman"/>
              </a:rPr>
              <a:t>(</a:t>
            </a:r>
            <a:r>
              <a:rPr lang="zh-CN" altLang="en-US" spc="40" dirty="0"/>
              <a:t>如磁盘访问</a:t>
            </a:r>
            <a:r>
              <a:rPr lang="zh-CN" altLang="en-US" spc="40" dirty="0" smtClean="0"/>
              <a:t>性能</a:t>
            </a:r>
            <a:r>
              <a:rPr lang="zh-CN" altLang="en-US" spc="30" dirty="0" smtClean="0"/>
              <a:t>等</a:t>
            </a:r>
            <a:r>
              <a:rPr lang="en-US" altLang="zh-CN" spc="40" dirty="0">
                <a:latin typeface="Times New Roman"/>
                <a:cs typeface="Times New Roman"/>
              </a:rPr>
              <a:t>)</a:t>
            </a:r>
            <a:r>
              <a:rPr lang="zh-CN" altLang="en-US" spc="30" dirty="0"/>
              <a:t>远远落后于运算能力的提</a:t>
            </a:r>
            <a:r>
              <a:rPr lang="zh-CN" altLang="en-US" spc="40" dirty="0"/>
              <a:t>高，</a:t>
            </a:r>
            <a:r>
              <a:rPr lang="zh-CN" altLang="en-US" spc="30" dirty="0"/>
              <a:t>很多时候</a:t>
            </a:r>
            <a:r>
              <a:rPr lang="zh-CN" altLang="en-US" spc="30" dirty="0" smtClean="0"/>
              <a:t>系统</a:t>
            </a:r>
            <a:r>
              <a:rPr lang="zh-CN" altLang="en-US" spc="75" dirty="0" smtClean="0"/>
              <a:t>的</a:t>
            </a:r>
            <a:r>
              <a:rPr lang="zh-CN" altLang="en-US" spc="75" dirty="0"/>
              <a:t>瓶颈</a:t>
            </a:r>
            <a:r>
              <a:rPr lang="zh-CN" altLang="en-US" spc="90" dirty="0"/>
              <a:t>根</a:t>
            </a:r>
            <a:r>
              <a:rPr lang="zh-CN" altLang="en-US" spc="75" dirty="0"/>
              <a:t>本不在</a:t>
            </a:r>
            <a:r>
              <a:rPr lang="zh-CN" altLang="en-US" spc="90" dirty="0"/>
              <a:t>于</a:t>
            </a:r>
            <a:r>
              <a:rPr lang="zh-CN" altLang="en-US" spc="75" dirty="0"/>
              <a:t>处理器</a:t>
            </a:r>
            <a:r>
              <a:rPr lang="zh-CN" altLang="en-US" spc="90" dirty="0"/>
              <a:t>的</a:t>
            </a:r>
            <a:r>
              <a:rPr lang="zh-CN" altLang="en-US" spc="75" dirty="0"/>
              <a:t>性</a:t>
            </a:r>
            <a:r>
              <a:rPr lang="zh-CN" altLang="en-US" spc="130" dirty="0"/>
              <a:t>能</a:t>
            </a:r>
            <a:r>
              <a:rPr lang="zh-CN" altLang="en-US" spc="75" dirty="0"/>
              <a:t>。</a:t>
            </a:r>
            <a:r>
              <a:rPr lang="zh-CN" altLang="en-US" spc="90" dirty="0"/>
              <a:t>目</a:t>
            </a:r>
            <a:r>
              <a:rPr lang="zh-CN" altLang="en-US" spc="75" dirty="0"/>
              <a:t>前，</a:t>
            </a:r>
            <a:r>
              <a:rPr lang="zh-CN" altLang="en-US" spc="80" dirty="0" smtClean="0"/>
              <a:t>应用</a:t>
            </a:r>
            <a:r>
              <a:rPr lang="zh-CN" altLang="en-US" spc="75" dirty="0" smtClean="0"/>
              <a:t>级</a:t>
            </a:r>
            <a:r>
              <a:rPr lang="zh-CN" altLang="en-US" spc="75" dirty="0"/>
              <a:t>网关</a:t>
            </a:r>
            <a:r>
              <a:rPr lang="zh-CN" altLang="en-US" spc="90" dirty="0"/>
              <a:t>的</a:t>
            </a:r>
            <a:r>
              <a:rPr lang="zh-CN" altLang="en-US" spc="75" dirty="0"/>
              <a:t>性能依</a:t>
            </a:r>
            <a:r>
              <a:rPr lang="zh-CN" altLang="en-US" spc="90" dirty="0"/>
              <a:t>然</a:t>
            </a:r>
            <a:r>
              <a:rPr lang="zh-CN" altLang="en-US" spc="75" dirty="0"/>
              <a:t>远远无</a:t>
            </a:r>
            <a:r>
              <a:rPr lang="zh-CN" altLang="en-US" spc="90" dirty="0"/>
              <a:t>法</a:t>
            </a:r>
            <a:r>
              <a:rPr lang="zh-CN" altLang="en-US" spc="75" dirty="0"/>
              <a:t>满足大</a:t>
            </a:r>
            <a:r>
              <a:rPr lang="zh-CN" altLang="en-US" spc="90" dirty="0"/>
              <a:t>型</a:t>
            </a:r>
            <a:r>
              <a:rPr lang="zh-CN" altLang="en-US" spc="75" dirty="0"/>
              <a:t>网络的</a:t>
            </a:r>
            <a:r>
              <a:rPr lang="zh-CN" altLang="en-US" spc="-5" dirty="0" smtClean="0"/>
              <a:t>需</a:t>
            </a:r>
            <a:r>
              <a:rPr lang="zh-CN" altLang="en-US" spc="80" dirty="0" smtClean="0"/>
              <a:t>求</a:t>
            </a:r>
            <a:r>
              <a:rPr lang="zh-CN" altLang="en-US" spc="80" dirty="0"/>
              <a:t>，一</a:t>
            </a:r>
            <a:r>
              <a:rPr lang="zh-CN" altLang="en-US" spc="90" dirty="0"/>
              <a:t>旦</a:t>
            </a:r>
            <a:r>
              <a:rPr lang="zh-CN" altLang="en-US" spc="80" dirty="0"/>
              <a:t>超负</a:t>
            </a:r>
            <a:r>
              <a:rPr lang="zh-CN" altLang="en-US" spc="90" dirty="0"/>
              <a:t>荷</a:t>
            </a:r>
            <a:r>
              <a:rPr lang="zh-CN" altLang="en-US" spc="100" dirty="0"/>
              <a:t>，</a:t>
            </a:r>
            <a:r>
              <a:rPr lang="zh-CN" altLang="en-US" spc="75" dirty="0"/>
              <a:t>就有可</a:t>
            </a:r>
            <a:r>
              <a:rPr lang="zh-CN" altLang="en-US" spc="90" dirty="0"/>
              <a:t>能</a:t>
            </a:r>
            <a:r>
              <a:rPr lang="zh-CN" altLang="en-US" spc="75" dirty="0"/>
              <a:t>发生停</a:t>
            </a:r>
            <a:r>
              <a:rPr lang="zh-CN" altLang="en-US" spc="114" dirty="0"/>
              <a:t>机</a:t>
            </a:r>
            <a:r>
              <a:rPr lang="zh-CN" altLang="en-US" spc="80" dirty="0"/>
              <a:t>，从而</a:t>
            </a:r>
            <a:r>
              <a:rPr lang="zh-CN" altLang="en-US" spc="80" dirty="0" smtClean="0"/>
              <a:t>导</a:t>
            </a:r>
            <a:r>
              <a:rPr lang="zh-CN" altLang="en-US" spc="-5" dirty="0" smtClean="0"/>
              <a:t>致</a:t>
            </a:r>
            <a:r>
              <a:rPr lang="zh-CN" altLang="en-US" spc="-5" dirty="0"/>
              <a:t>整个网络中断。</a:t>
            </a:r>
            <a:endParaRPr lang="zh-CN" altLang="en-US" dirty="0"/>
          </a:p>
          <a:p>
            <a:pPr lvl="1"/>
            <a:endParaRPr lang="zh-CN" altLang="en-US"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8441"/>
            <a:ext cx="12191999" cy="461665"/>
            <a:chOff x="0" y="199738"/>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3272117" y="247949"/>
              <a:ext cx="891988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96156" y="199738"/>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应用级防火墙</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57</a:t>
            </a:fld>
            <a:endParaRPr lang="zh-CN" altLang="en-US"/>
          </a:p>
        </p:txBody>
      </p:sp>
    </p:spTree>
    <p:extLst>
      <p:ext uri="{BB962C8B-B14F-4D97-AF65-F5344CB8AC3E}">
        <p14:creationId xmlns:p14="http://schemas.microsoft.com/office/powerpoint/2010/main" val="20862379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19387" y="5373726"/>
            <a:ext cx="6601809" cy="64858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375774" y="954717"/>
            <a:ext cx="6601809" cy="349708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921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187" y="1097840"/>
            <a:ext cx="10862032"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spc="-15" baseline="0">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b="1" spc="-15" baseline="0">
                <a:solidFill>
                  <a:srgbClr val="FF0000"/>
                </a:solidFill>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0" dirty="0" smtClean="0"/>
              <a:t>防火墙</a:t>
            </a:r>
            <a:r>
              <a:rPr lang="zh-CN" altLang="en-US" b="0" dirty="0"/>
              <a:t>有</a:t>
            </a:r>
            <a:r>
              <a:rPr lang="zh-CN" altLang="en-US" b="0" dirty="0">
                <a:solidFill>
                  <a:srgbClr val="C00000"/>
                </a:solidFill>
              </a:rPr>
              <a:t>三种典型的部署模式</a:t>
            </a:r>
            <a:r>
              <a:rPr lang="zh-CN" altLang="en-US" b="0" dirty="0" smtClean="0"/>
              <a:t>：</a:t>
            </a:r>
            <a:endParaRPr lang="en-US" altLang="zh-CN" b="0" dirty="0" smtClean="0"/>
          </a:p>
          <a:p>
            <a:pPr lvl="1"/>
            <a:r>
              <a:rPr lang="zh-CN" altLang="en-US" b="0" dirty="0" smtClean="0">
                <a:solidFill>
                  <a:schemeClr val="tx1"/>
                </a:solidFill>
              </a:rPr>
              <a:t>屏蔽</a:t>
            </a:r>
            <a:r>
              <a:rPr lang="zh-CN" altLang="en-US" b="0" dirty="0">
                <a:solidFill>
                  <a:schemeClr val="tx1"/>
                </a:solidFill>
              </a:rPr>
              <a:t>主机模式、 </a:t>
            </a:r>
            <a:endParaRPr lang="en-US" altLang="zh-CN" b="0" dirty="0" smtClean="0">
              <a:solidFill>
                <a:schemeClr val="tx1"/>
              </a:solidFill>
            </a:endParaRPr>
          </a:p>
          <a:p>
            <a:pPr lvl="1"/>
            <a:r>
              <a:rPr lang="zh-CN" altLang="en-US" b="0" dirty="0" smtClean="0">
                <a:solidFill>
                  <a:schemeClr val="tx1"/>
                </a:solidFill>
              </a:rPr>
              <a:t>双</a:t>
            </a:r>
            <a:r>
              <a:rPr lang="zh-CN" altLang="en-US" b="0" dirty="0">
                <a:solidFill>
                  <a:schemeClr val="tx1"/>
                </a:solidFill>
              </a:rPr>
              <a:t>宿</a:t>
            </a:r>
            <a:r>
              <a:rPr lang="en-US" altLang="zh-CN" b="0" dirty="0">
                <a:solidFill>
                  <a:schemeClr val="tx1"/>
                </a:solidFill>
              </a:rPr>
              <a:t>/</a:t>
            </a:r>
            <a:r>
              <a:rPr lang="zh-CN" altLang="en-US" b="0" dirty="0">
                <a:solidFill>
                  <a:schemeClr val="tx1"/>
                </a:solidFill>
              </a:rPr>
              <a:t>多宿主机</a:t>
            </a:r>
            <a:r>
              <a:rPr lang="zh-CN" altLang="en-US" b="0" dirty="0" smtClean="0">
                <a:solidFill>
                  <a:schemeClr val="tx1"/>
                </a:solidFill>
              </a:rPr>
              <a:t>模式</a:t>
            </a:r>
            <a:endParaRPr lang="en-US" altLang="zh-CN" b="0" dirty="0" smtClean="0">
              <a:solidFill>
                <a:schemeClr val="tx1"/>
              </a:solidFill>
            </a:endParaRPr>
          </a:p>
          <a:p>
            <a:pPr lvl="1"/>
            <a:r>
              <a:rPr lang="zh-CN" altLang="en-US" b="0" dirty="0" smtClean="0">
                <a:solidFill>
                  <a:schemeClr val="tx1"/>
                </a:solidFill>
              </a:rPr>
              <a:t>屏蔽</a:t>
            </a:r>
            <a:r>
              <a:rPr lang="zh-CN" altLang="en-US" b="0" dirty="0">
                <a:solidFill>
                  <a:schemeClr val="tx1"/>
                </a:solidFill>
              </a:rPr>
              <a:t>子网模式</a:t>
            </a:r>
            <a:r>
              <a:rPr lang="zh-CN" altLang="en-US" b="0" dirty="0" smtClean="0">
                <a:solidFill>
                  <a:schemeClr val="tx1"/>
                </a:solidFill>
              </a:rPr>
              <a:t>。</a:t>
            </a:r>
            <a:endParaRPr lang="en-US" altLang="zh-CN" b="0" dirty="0" smtClean="0">
              <a:solidFill>
                <a:schemeClr val="tx1"/>
              </a:solidFill>
            </a:endParaRPr>
          </a:p>
          <a:p>
            <a:r>
              <a:rPr lang="zh-CN" altLang="en-US" b="0" dirty="0" smtClean="0"/>
              <a:t>在</a:t>
            </a:r>
            <a:r>
              <a:rPr lang="zh-CN" altLang="en-US" b="0" dirty="0"/>
              <a:t>这些</a:t>
            </a:r>
            <a:r>
              <a:rPr lang="zh-CN" altLang="en-US" b="0" dirty="0" smtClean="0"/>
              <a:t>部署</a:t>
            </a:r>
            <a:r>
              <a:rPr lang="zh-CN" altLang="en-US" b="0" dirty="0"/>
              <a:t>中，堡垒主机都承担了重要的作用</a:t>
            </a:r>
            <a:r>
              <a:rPr lang="zh-CN" altLang="en-US" b="0" dirty="0" smtClean="0"/>
              <a:t>。</a:t>
            </a:r>
            <a:r>
              <a:rPr lang="zh-CN" altLang="en-US" b="0" dirty="0" smtClean="0">
                <a:solidFill>
                  <a:srgbClr val="C00000"/>
                </a:solidFill>
              </a:rPr>
              <a:t>堡垒</a:t>
            </a:r>
            <a:r>
              <a:rPr lang="zh-CN" altLang="en-US" b="0" dirty="0">
                <a:solidFill>
                  <a:srgbClr val="C00000"/>
                </a:solidFill>
              </a:rPr>
              <a:t>主机</a:t>
            </a:r>
            <a:r>
              <a:rPr lang="en-US" altLang="zh-CN" b="0" dirty="0"/>
              <a:t>(Bastion</a:t>
            </a:r>
            <a:r>
              <a:rPr lang="zh-CN" altLang="en-US" b="0" dirty="0"/>
              <a:t> </a:t>
            </a:r>
            <a:r>
              <a:rPr lang="en-US" altLang="zh-CN" b="0" dirty="0"/>
              <a:t>Host)</a:t>
            </a:r>
            <a:r>
              <a:rPr lang="zh-CN" altLang="en-US" b="0" dirty="0"/>
              <a:t>是一种</a:t>
            </a:r>
            <a:r>
              <a:rPr lang="zh-CN" altLang="en-US" b="0" dirty="0">
                <a:solidFill>
                  <a:srgbClr val="270FD5"/>
                </a:solidFill>
              </a:rPr>
              <a:t>配置了较为</a:t>
            </a:r>
            <a:r>
              <a:rPr lang="zh-CN" altLang="en-US" b="0" dirty="0" smtClean="0">
                <a:solidFill>
                  <a:srgbClr val="270FD5"/>
                </a:solidFill>
              </a:rPr>
              <a:t>全面的</a:t>
            </a:r>
            <a:r>
              <a:rPr lang="zh-CN" altLang="en-US" b="0" dirty="0">
                <a:solidFill>
                  <a:srgbClr val="270FD5"/>
                </a:solidFill>
              </a:rPr>
              <a:t>安全防范措施的网络上的计算机</a:t>
            </a:r>
            <a:r>
              <a:rPr lang="zh-CN" altLang="en-US" b="0" dirty="0"/>
              <a:t>，它为网络</a:t>
            </a:r>
            <a:r>
              <a:rPr lang="zh-CN" altLang="en-US" b="0" dirty="0" smtClean="0"/>
              <a:t>间的</a:t>
            </a:r>
            <a:r>
              <a:rPr lang="zh-CN" altLang="en-US" b="0" dirty="0"/>
              <a:t>通信提供了一个阻塞点。通常堡垒主机可以</a:t>
            </a:r>
            <a:r>
              <a:rPr lang="zh-CN" altLang="en-US" b="0" dirty="0" smtClean="0"/>
              <a:t>用作</a:t>
            </a:r>
            <a:r>
              <a:rPr lang="zh-CN" altLang="en-US" b="0" dirty="0"/>
              <a:t>应用级和电路级网关的平台，是一个组织</a:t>
            </a:r>
            <a:r>
              <a:rPr lang="zh-CN" altLang="en-US" b="0" dirty="0" smtClean="0"/>
              <a:t>机构网络</a:t>
            </a:r>
            <a:r>
              <a:rPr lang="zh-CN" altLang="en-US" b="0" dirty="0"/>
              <a:t>安全的中心主机</a:t>
            </a:r>
            <a:r>
              <a:rPr lang="zh-CN" altLang="en-US" b="0" dirty="0" smtClean="0"/>
              <a:t>。</a:t>
            </a:r>
            <a:endParaRPr lang="zh-CN" altLang="en-US" b="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59</a:t>
            </a:fld>
            <a:endParaRPr lang="zh-CN" altLang="en-US"/>
          </a:p>
        </p:txBody>
      </p:sp>
    </p:spTree>
    <p:extLst>
      <p:ext uri="{BB962C8B-B14F-4D97-AF65-F5344CB8AC3E}">
        <p14:creationId xmlns:p14="http://schemas.microsoft.com/office/powerpoint/2010/main" val="7838221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904" y="1208695"/>
            <a:ext cx="10515600" cy="5022866"/>
          </a:xfrm>
        </p:spPr>
        <p:txBody>
          <a:bodyPr vert="horz" lIns="91440" tIns="45720" rIns="91440" bIns="45720" rtlCol="0">
            <a:normAutofit/>
          </a:bodyPr>
          <a:lstStyle/>
          <a:p>
            <a:r>
              <a:rPr lang="zh-CN" altLang="en-US" dirty="0"/>
              <a:t>防火墙的</a:t>
            </a:r>
            <a:r>
              <a:rPr lang="zh-CN" altLang="en-US" dirty="0">
                <a:solidFill>
                  <a:srgbClr val="C00000"/>
                </a:solidFill>
              </a:rPr>
              <a:t>定义</a:t>
            </a:r>
            <a:r>
              <a:rPr lang="zh-CN" altLang="en-US" dirty="0" smtClean="0"/>
              <a:t>：</a:t>
            </a:r>
            <a:endParaRPr lang="en-US" altLang="zh-CN" dirty="0" smtClean="0"/>
          </a:p>
          <a:p>
            <a:pPr lvl="1"/>
            <a:r>
              <a:rPr lang="zh-CN" altLang="en-US" dirty="0" smtClean="0"/>
              <a:t>防火墙</a:t>
            </a:r>
            <a:r>
              <a:rPr lang="zh-CN" altLang="en-US" dirty="0"/>
              <a:t>是位于两个</a:t>
            </a:r>
            <a:r>
              <a:rPr lang="en-US" altLang="zh-CN" dirty="0"/>
              <a:t>(</a:t>
            </a:r>
            <a:r>
              <a:rPr lang="zh-CN" altLang="en-US" dirty="0"/>
              <a:t>或多个</a:t>
            </a:r>
            <a:r>
              <a:rPr lang="en-US" altLang="zh-CN" dirty="0"/>
              <a:t>)</a:t>
            </a:r>
            <a:r>
              <a:rPr lang="zh-CN" altLang="en-US" dirty="0" smtClean="0"/>
              <a:t>网络之间</a:t>
            </a:r>
            <a:r>
              <a:rPr lang="zh-CN" altLang="en-US" dirty="0"/>
              <a:t>执行</a:t>
            </a:r>
            <a:r>
              <a:rPr lang="zh-CN" altLang="en-US" dirty="0">
                <a:solidFill>
                  <a:srgbClr val="C00000"/>
                </a:solidFill>
              </a:rPr>
              <a:t>访问控制</a:t>
            </a:r>
            <a:r>
              <a:rPr lang="zh-CN" altLang="en-US" dirty="0"/>
              <a:t>的软件和硬件系统，它</a:t>
            </a:r>
            <a:r>
              <a:rPr lang="zh-CN" altLang="en-US" dirty="0">
                <a:solidFill>
                  <a:srgbClr val="C00000"/>
                </a:solidFill>
              </a:rPr>
              <a:t>根据</a:t>
            </a:r>
            <a:r>
              <a:rPr lang="zh-CN" altLang="en-US" u="sng" dirty="0" smtClean="0">
                <a:solidFill>
                  <a:srgbClr val="C00000"/>
                </a:solidFill>
              </a:rPr>
              <a:t>访问</a:t>
            </a:r>
            <a:r>
              <a:rPr lang="zh-CN" altLang="en-US" u="sng" dirty="0">
                <a:solidFill>
                  <a:srgbClr val="C00000"/>
                </a:solidFill>
              </a:rPr>
              <a:t>控制规则</a:t>
            </a:r>
            <a:r>
              <a:rPr lang="zh-CN" altLang="en-US" dirty="0">
                <a:solidFill>
                  <a:srgbClr val="C00000"/>
                </a:solidFill>
              </a:rPr>
              <a:t>对</a:t>
            </a:r>
            <a:r>
              <a:rPr lang="zh-CN" altLang="en-US" u="sng" dirty="0">
                <a:solidFill>
                  <a:srgbClr val="C00000"/>
                </a:solidFill>
              </a:rPr>
              <a:t>进出网络的数据流</a:t>
            </a:r>
            <a:r>
              <a:rPr lang="zh-CN" altLang="en-US" dirty="0">
                <a:solidFill>
                  <a:srgbClr val="C00000"/>
                </a:solidFill>
              </a:rPr>
              <a:t>进行</a:t>
            </a:r>
            <a:r>
              <a:rPr lang="zh-CN" altLang="en-US" u="sng" dirty="0">
                <a:solidFill>
                  <a:srgbClr val="C00000"/>
                </a:solidFill>
              </a:rPr>
              <a:t>过滤</a:t>
            </a:r>
            <a:r>
              <a:rPr lang="zh-CN" altLang="en-US" dirty="0"/>
              <a:t>。</a:t>
            </a:r>
          </a:p>
          <a:p>
            <a:r>
              <a:rPr lang="zh-CN" altLang="en-US" dirty="0" smtClean="0"/>
              <a:t>防火墙</a:t>
            </a:r>
            <a:r>
              <a:rPr lang="zh-CN" altLang="en-US" dirty="0" smtClean="0">
                <a:solidFill>
                  <a:srgbClr val="C00000"/>
                </a:solidFill>
              </a:rPr>
              <a:t>概念的起源</a:t>
            </a:r>
            <a:endParaRPr lang="en-US" altLang="zh-CN" dirty="0" smtClean="0">
              <a:solidFill>
                <a:srgbClr val="C00000"/>
              </a:solidFill>
            </a:endParaRPr>
          </a:p>
          <a:p>
            <a:pPr lvl="1"/>
            <a:r>
              <a:rPr lang="zh-CN" altLang="en-US" dirty="0" smtClean="0"/>
              <a:t>起源于</a:t>
            </a:r>
            <a:r>
              <a:rPr lang="zh-CN" altLang="en-US" dirty="0"/>
              <a:t>中世纪的城堡防卫系统，</a:t>
            </a:r>
            <a:r>
              <a:rPr lang="zh-CN" altLang="en-US" dirty="0" smtClean="0"/>
              <a:t>那时</a:t>
            </a:r>
            <a:r>
              <a:rPr lang="zh-CN" altLang="en-US" dirty="0"/>
              <a:t>人们为了保护城堡的安全，在城堡的周围挖</a:t>
            </a:r>
            <a:r>
              <a:rPr lang="zh-CN" altLang="en-US" dirty="0" smtClean="0"/>
              <a:t>一条</a:t>
            </a:r>
            <a:r>
              <a:rPr lang="zh-CN" altLang="en-US" dirty="0"/>
              <a:t>护城河，每一个进入城堡的人都要经过吊桥</a:t>
            </a:r>
            <a:r>
              <a:rPr lang="zh-CN" altLang="en-US" dirty="0" smtClean="0"/>
              <a:t>，并且</a:t>
            </a:r>
            <a:r>
              <a:rPr lang="zh-CN" altLang="en-US" dirty="0"/>
              <a:t>还要接受城门守卫的检查。人们借鉴了这种 防护思想，设计了一种网络安全防护系统，</a:t>
            </a:r>
            <a:r>
              <a:rPr lang="zh-CN" altLang="en-US" dirty="0" smtClean="0"/>
              <a:t>这种系统</a:t>
            </a:r>
            <a:r>
              <a:rPr lang="zh-CN" altLang="en-US" dirty="0"/>
              <a:t>被称为防火墙</a:t>
            </a:r>
            <a:r>
              <a:rPr lang="en-US" altLang="zh-CN" dirty="0"/>
              <a:t>(</a:t>
            </a:r>
            <a:r>
              <a:rPr lang="en-US" altLang="zh-CN" dirty="0" err="1"/>
              <a:t>FireWall</a:t>
            </a:r>
            <a:r>
              <a:rPr lang="en-US" altLang="zh-CN" dirty="0"/>
              <a:t>)</a:t>
            </a:r>
            <a:r>
              <a:rPr lang="zh-CN" altLang="en-US" dirty="0"/>
              <a:t>。</a:t>
            </a:r>
          </a:p>
          <a:p>
            <a:endParaRPr lang="zh-CN" altLang="en-US" dirty="0"/>
          </a:p>
        </p:txBody>
      </p:sp>
      <p:sp>
        <p:nvSpPr>
          <p:cNvPr id="4" name="标题 1"/>
          <p:cNvSpPr>
            <a:spLocks noGrp="1"/>
          </p:cNvSpPr>
          <p:nvPr>
            <p:ph type="title"/>
          </p:nvPr>
        </p:nvSpPr>
        <p:spPr>
          <a:xfrm>
            <a:off x="634006" y="364304"/>
            <a:ext cx="4444016" cy="378554"/>
          </a:xfrm>
        </p:spPr>
        <p:txBody>
          <a:bodyPr/>
          <a:lstStyle/>
          <a:p>
            <a:r>
              <a:rPr lang="zh-CN" altLang="en-US" sz="2400" dirty="0"/>
              <a:t>何谓</a:t>
            </a:r>
            <a:r>
              <a:rPr lang="zh-CN" altLang="en-US" sz="2400" dirty="0" smtClean="0"/>
              <a:t>“防火墙”</a:t>
            </a:r>
            <a:endParaRPr lang="zh-CN" altLang="en-US" sz="240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0" y="364304"/>
            <a:ext cx="12191998" cy="378554"/>
            <a:chOff x="0" y="247949"/>
            <a:chExt cx="12191998" cy="378554"/>
          </a:xfrm>
        </p:grpSpPr>
        <p:sp>
          <p:nvSpPr>
            <p:cNvPr id="6" name="矩形 5">
              <a:extLst>
                <a:ext uri="{FF2B5EF4-FFF2-40B4-BE49-F238E27FC236}">
                  <a16:creationId xmlns:a16="http://schemas.microsoft.com/office/drawing/2014/main" id="{F9A61405-0682-4602-BF60-F734C8C97EA0}"/>
                </a:ext>
              </a:extLst>
            </p:cNvPr>
            <p:cNvSpPr/>
            <p:nvPr/>
          </p:nvSpPr>
          <p:spPr>
            <a:xfrm>
              <a:off x="3172967" y="247949"/>
              <a:ext cx="901903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4E9F1036-562A-4163-8A3C-2D45F0094673}" type="slidenum">
              <a:rPr lang="zh-CN" altLang="en-US" smtClean="0"/>
              <a:t>6</a:t>
            </a:fld>
            <a:endParaRPr lang="zh-CN" altLang="en-US"/>
          </a:p>
        </p:txBody>
      </p:sp>
    </p:spTree>
    <p:extLst>
      <p:ext uri="{BB962C8B-B14F-4D97-AF65-F5344CB8AC3E}">
        <p14:creationId xmlns:p14="http://schemas.microsoft.com/office/powerpoint/2010/main" val="253385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6" y="1097840"/>
            <a:ext cx="11281273"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spc="-15" baseline="0">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b="1" spc="-15" baseline="0">
                <a:solidFill>
                  <a:srgbClr val="FF0000"/>
                </a:solidFill>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0" dirty="0" smtClean="0">
                <a:solidFill>
                  <a:srgbClr val="C00000"/>
                </a:solidFill>
              </a:rPr>
              <a:t>堡垒主机的特征：</a:t>
            </a:r>
            <a:endParaRPr lang="en-US" altLang="zh-CN" b="0" dirty="0" smtClean="0"/>
          </a:p>
          <a:p>
            <a:pPr lvl="1"/>
            <a:r>
              <a:rPr lang="zh-CN" altLang="en-US" b="0" dirty="0">
                <a:solidFill>
                  <a:schemeClr val="tx1"/>
                </a:solidFill>
              </a:rPr>
              <a:t>堡垒主机硬件平台运行较为安全的操作系统，成为可信任的系统。</a:t>
            </a:r>
          </a:p>
          <a:p>
            <a:pPr lvl="1"/>
            <a:r>
              <a:rPr lang="zh-CN" altLang="en-US" b="0" dirty="0">
                <a:solidFill>
                  <a:schemeClr val="tx1"/>
                </a:solidFill>
              </a:rPr>
              <a:t>只有网络管理员认为必要的服务才会安装在堡垒主机上。这些服务包含了代理服务，如</a:t>
            </a:r>
            <a:r>
              <a:rPr lang="en-US" altLang="zh-CN" b="0" dirty="0">
                <a:solidFill>
                  <a:schemeClr val="tx1"/>
                </a:solidFill>
              </a:rPr>
              <a:t>Telnet</a:t>
            </a:r>
            <a:r>
              <a:rPr lang="zh-CN" altLang="en-US" b="0" dirty="0">
                <a:solidFill>
                  <a:schemeClr val="tx1"/>
                </a:solidFill>
              </a:rPr>
              <a:t>，</a:t>
            </a:r>
            <a:r>
              <a:rPr lang="en-US" altLang="zh-CN" b="0" dirty="0">
                <a:solidFill>
                  <a:schemeClr val="tx1"/>
                </a:solidFill>
              </a:rPr>
              <a:t>DNS</a:t>
            </a:r>
            <a:r>
              <a:rPr lang="zh-CN" altLang="en-US" b="0" dirty="0">
                <a:solidFill>
                  <a:schemeClr val="tx1"/>
                </a:solidFill>
              </a:rPr>
              <a:t>，</a:t>
            </a:r>
            <a:r>
              <a:rPr lang="en-US" altLang="zh-CN" b="0" dirty="0">
                <a:solidFill>
                  <a:schemeClr val="tx1"/>
                </a:solidFill>
              </a:rPr>
              <a:t>FTP</a:t>
            </a:r>
            <a:r>
              <a:rPr lang="zh-CN" altLang="en-US" b="0" dirty="0">
                <a:solidFill>
                  <a:schemeClr val="tx1"/>
                </a:solidFill>
              </a:rPr>
              <a:t>，</a:t>
            </a:r>
            <a:r>
              <a:rPr lang="en-US" altLang="zh-CN" b="0" dirty="0">
                <a:solidFill>
                  <a:schemeClr val="tx1"/>
                </a:solidFill>
              </a:rPr>
              <a:t>SMTP</a:t>
            </a:r>
            <a:r>
              <a:rPr lang="zh-CN" altLang="en-US" b="0" dirty="0">
                <a:solidFill>
                  <a:schemeClr val="tx1"/>
                </a:solidFill>
              </a:rPr>
              <a:t>以及用户认证等。</a:t>
            </a:r>
          </a:p>
          <a:p>
            <a:pPr lvl="1"/>
            <a:r>
              <a:rPr lang="zh-CN" altLang="en-US" b="0" dirty="0">
                <a:solidFill>
                  <a:schemeClr val="tx1"/>
                </a:solidFill>
              </a:rPr>
              <a:t>当允许一个用户访问代理服务时，堡垒主机可能会要求进行额外认证。另外，每一个代理服务都可能需要相应</a:t>
            </a:r>
            <a:r>
              <a:rPr lang="zh-CN" altLang="en-US" b="0" dirty="0" smtClean="0">
                <a:solidFill>
                  <a:schemeClr val="tx1"/>
                </a:solidFill>
              </a:rPr>
              <a:t>的</a:t>
            </a:r>
            <a:r>
              <a:rPr lang="zh-CN" altLang="en-US" b="0" dirty="0">
                <a:solidFill>
                  <a:schemeClr val="tx1"/>
                </a:solidFill>
              </a:rPr>
              <a:t>认证</a:t>
            </a:r>
            <a:r>
              <a:rPr lang="zh-CN" altLang="en-US" b="0" dirty="0" smtClean="0">
                <a:solidFill>
                  <a:schemeClr val="tx1"/>
                </a:solidFill>
              </a:rPr>
              <a:t>机制</a:t>
            </a:r>
            <a:r>
              <a:rPr lang="en-US" altLang="zh-CN" b="0" dirty="0">
                <a:solidFill>
                  <a:schemeClr val="tx1"/>
                </a:solidFill>
              </a:rPr>
              <a:t>( Authentication)</a:t>
            </a:r>
            <a:r>
              <a:rPr lang="zh-CN" altLang="en-US" b="0" dirty="0">
                <a:solidFill>
                  <a:schemeClr val="tx1"/>
                </a:solidFill>
              </a:rPr>
              <a:t>。</a:t>
            </a:r>
          </a:p>
          <a:p>
            <a:pPr marL="457200" lvl="1" indent="0">
              <a:buNone/>
            </a:pPr>
            <a:endParaRPr lang="zh-CN" altLang="en-US" b="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60</a:t>
            </a:fld>
            <a:endParaRPr lang="zh-CN" altLang="en-US"/>
          </a:p>
        </p:txBody>
      </p:sp>
    </p:spTree>
    <p:extLst>
      <p:ext uri="{BB962C8B-B14F-4D97-AF65-F5344CB8AC3E}">
        <p14:creationId xmlns:p14="http://schemas.microsoft.com/office/powerpoint/2010/main" val="19750064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6" y="1097840"/>
            <a:ext cx="11281273"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spc="-15" baseline="0">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b="1" spc="-15" baseline="0">
                <a:solidFill>
                  <a:srgbClr val="FF0000"/>
                </a:solidFill>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b="0" dirty="0">
                <a:solidFill>
                  <a:srgbClr val="C00000"/>
                </a:solidFill>
              </a:rPr>
              <a:t>堡垒</a:t>
            </a:r>
            <a:r>
              <a:rPr lang="zh-CN" altLang="en-US" b="0" dirty="0" smtClean="0">
                <a:solidFill>
                  <a:srgbClr val="C00000"/>
                </a:solidFill>
              </a:rPr>
              <a:t>主机的特征（续</a:t>
            </a:r>
            <a:r>
              <a:rPr lang="en-US" altLang="zh-CN" b="0" dirty="0" smtClean="0">
                <a:solidFill>
                  <a:srgbClr val="C00000"/>
                </a:solidFill>
              </a:rPr>
              <a:t>1</a:t>
            </a:r>
            <a:r>
              <a:rPr lang="zh-CN" altLang="en-US" b="0" dirty="0" smtClean="0">
                <a:solidFill>
                  <a:srgbClr val="C00000"/>
                </a:solidFill>
              </a:rPr>
              <a:t>）</a:t>
            </a:r>
            <a:endParaRPr lang="en-US" altLang="zh-CN" b="0" dirty="0" smtClean="0"/>
          </a:p>
          <a:p>
            <a:pPr lvl="1"/>
            <a:r>
              <a:rPr lang="zh-CN" altLang="en-US" b="0" dirty="0">
                <a:solidFill>
                  <a:schemeClr val="tx1"/>
                </a:solidFill>
              </a:rPr>
              <a:t>每一个代理模块都是一个为网络安全设计的一</a:t>
            </a:r>
            <a:r>
              <a:rPr lang="zh-CN" altLang="en-US" b="0" dirty="0" smtClean="0">
                <a:solidFill>
                  <a:schemeClr val="tx1"/>
                </a:solidFill>
              </a:rPr>
              <a:t>个软件包</a:t>
            </a:r>
            <a:r>
              <a:rPr lang="zh-CN" altLang="en-US" b="0" dirty="0">
                <a:solidFill>
                  <a:schemeClr val="tx1"/>
                </a:solidFill>
              </a:rPr>
              <a:t>，</a:t>
            </a:r>
            <a:r>
              <a:rPr lang="zh-CN" altLang="en-US" b="0" dirty="0" smtClean="0">
                <a:solidFill>
                  <a:schemeClr val="tx1"/>
                </a:solidFill>
              </a:rPr>
              <a:t>代理</a:t>
            </a:r>
            <a:r>
              <a:rPr lang="zh-CN" altLang="en-US" b="0" dirty="0">
                <a:solidFill>
                  <a:schemeClr val="tx1"/>
                </a:solidFill>
              </a:rPr>
              <a:t>之间相互独立。</a:t>
            </a:r>
          </a:p>
          <a:p>
            <a:pPr lvl="1"/>
            <a:r>
              <a:rPr lang="zh-CN" altLang="en-US" b="0" dirty="0">
                <a:solidFill>
                  <a:schemeClr val="tx1"/>
                </a:solidFill>
              </a:rPr>
              <a:t>代理通常无需进行磁盘访问，不需要读取初始配置文件。这使得入侵者很难在主机上安装</a:t>
            </a:r>
            <a:r>
              <a:rPr lang="en-US" altLang="zh-CN" b="0" dirty="0">
                <a:solidFill>
                  <a:schemeClr val="tx1"/>
                </a:solidFill>
              </a:rPr>
              <a:t>Trojan horse</a:t>
            </a:r>
            <a:r>
              <a:rPr lang="zh-CN" altLang="en-US" b="0" dirty="0">
                <a:solidFill>
                  <a:schemeClr val="tx1"/>
                </a:solidFill>
              </a:rPr>
              <a:t>、</a:t>
            </a:r>
            <a:r>
              <a:rPr lang="en-US" altLang="zh-CN" b="0" dirty="0">
                <a:solidFill>
                  <a:schemeClr val="tx1"/>
                </a:solidFill>
              </a:rPr>
              <a:t>sniffers</a:t>
            </a:r>
            <a:r>
              <a:rPr lang="zh-CN" altLang="en-US" b="0" dirty="0">
                <a:solidFill>
                  <a:schemeClr val="tx1"/>
                </a:solidFill>
              </a:rPr>
              <a:t>或其他危险的文件。</a:t>
            </a:r>
          </a:p>
          <a:p>
            <a:pPr lvl="1"/>
            <a:r>
              <a:rPr lang="zh-CN" altLang="en-US" b="0" dirty="0">
                <a:solidFill>
                  <a:schemeClr val="tx1"/>
                </a:solidFill>
              </a:rPr>
              <a:t>堡垒主机是一个组织机构网络安全的中心主机。</a:t>
            </a:r>
            <a:endParaRPr lang="zh-CN" altLang="en-US" b="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61</a:t>
            </a:fld>
            <a:endParaRPr lang="zh-CN" altLang="en-US"/>
          </a:p>
        </p:txBody>
      </p:sp>
    </p:spTree>
    <p:extLst>
      <p:ext uri="{BB962C8B-B14F-4D97-AF65-F5344CB8AC3E}">
        <p14:creationId xmlns:p14="http://schemas.microsoft.com/office/powerpoint/2010/main" val="39851307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6606" y="1097840"/>
            <a:ext cx="11281273" cy="524787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spc="-15" baseline="0">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b="1" spc="-15" baseline="0">
                <a:solidFill>
                  <a:srgbClr val="FF0000"/>
                </a:solidFill>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C00000"/>
                </a:solidFill>
              </a:rPr>
              <a:t>堡垒</a:t>
            </a:r>
            <a:r>
              <a:rPr lang="zh-CN" altLang="en-US" dirty="0" smtClean="0">
                <a:solidFill>
                  <a:srgbClr val="C00000"/>
                </a:solidFill>
              </a:rPr>
              <a:t>主机</a:t>
            </a:r>
            <a:endParaRPr lang="en-US" altLang="zh-CN" dirty="0" smtClean="0"/>
          </a:p>
          <a:p>
            <a:pPr lvl="1"/>
            <a:r>
              <a:rPr lang="zh-CN" altLang="en-US" b="0" spc="60" dirty="0">
                <a:solidFill>
                  <a:schemeClr val="tx1"/>
                </a:solidFill>
              </a:rPr>
              <a:t>因</a:t>
            </a:r>
            <a:r>
              <a:rPr lang="zh-CN" altLang="en-US" b="0" spc="75" dirty="0">
                <a:solidFill>
                  <a:schemeClr val="tx1"/>
                </a:solidFill>
              </a:rPr>
              <a:t>为</a:t>
            </a:r>
            <a:r>
              <a:rPr lang="zh-CN" altLang="en-US" b="0" spc="60" dirty="0">
                <a:solidFill>
                  <a:schemeClr val="tx1"/>
                </a:solidFill>
              </a:rPr>
              <a:t>堡垒主</a:t>
            </a:r>
            <a:r>
              <a:rPr lang="zh-CN" altLang="en-US" b="0" spc="75" dirty="0">
                <a:solidFill>
                  <a:schemeClr val="tx1"/>
                </a:solidFill>
              </a:rPr>
              <a:t>机</a:t>
            </a:r>
            <a:r>
              <a:rPr lang="zh-CN" altLang="en-US" b="0" spc="60" dirty="0">
                <a:solidFill>
                  <a:schemeClr val="tx1"/>
                </a:solidFill>
              </a:rPr>
              <a:t>对网络</a:t>
            </a:r>
            <a:r>
              <a:rPr lang="zh-CN" altLang="en-US" b="0" spc="75" dirty="0">
                <a:solidFill>
                  <a:schemeClr val="tx1"/>
                </a:solidFill>
              </a:rPr>
              <a:t>安</a:t>
            </a:r>
            <a:r>
              <a:rPr lang="zh-CN" altLang="en-US" b="0" spc="60" dirty="0">
                <a:solidFill>
                  <a:schemeClr val="tx1"/>
                </a:solidFill>
              </a:rPr>
              <a:t>全至关</a:t>
            </a:r>
            <a:r>
              <a:rPr lang="zh-CN" altLang="en-US" b="0" spc="75" dirty="0">
                <a:solidFill>
                  <a:schemeClr val="tx1"/>
                </a:solidFill>
              </a:rPr>
              <a:t>重</a:t>
            </a:r>
            <a:r>
              <a:rPr lang="zh-CN" altLang="en-US" b="0" spc="60" dirty="0">
                <a:solidFill>
                  <a:schemeClr val="tx1"/>
                </a:solidFill>
              </a:rPr>
              <a:t>要，</a:t>
            </a:r>
            <a:r>
              <a:rPr lang="zh-CN" altLang="en-US" b="0" spc="60" dirty="0">
                <a:solidFill>
                  <a:srgbClr val="270FD5"/>
                </a:solidFill>
              </a:rPr>
              <a:t>对</a:t>
            </a:r>
            <a:r>
              <a:rPr lang="zh-CN" altLang="en-US" b="0" spc="75" dirty="0">
                <a:solidFill>
                  <a:srgbClr val="270FD5"/>
                </a:solidFill>
              </a:rPr>
              <a:t>它</a:t>
            </a:r>
            <a:r>
              <a:rPr lang="zh-CN" altLang="en-US" b="0" spc="60" dirty="0">
                <a:solidFill>
                  <a:srgbClr val="270FD5"/>
                </a:solidFill>
              </a:rPr>
              <a:t>必须</a:t>
            </a:r>
            <a:r>
              <a:rPr lang="zh-CN" altLang="en-US" b="0" spc="75" dirty="0" smtClean="0">
                <a:solidFill>
                  <a:srgbClr val="270FD5"/>
                </a:solidFill>
              </a:rPr>
              <a:t>进</a:t>
            </a:r>
            <a:r>
              <a:rPr lang="zh-CN" altLang="en-US" b="0" dirty="0" smtClean="0">
                <a:solidFill>
                  <a:srgbClr val="270FD5"/>
                </a:solidFill>
              </a:rPr>
              <a:t>行</a:t>
            </a:r>
            <a:r>
              <a:rPr lang="zh-CN" altLang="en-US" b="0" spc="60" dirty="0" smtClean="0">
                <a:solidFill>
                  <a:srgbClr val="270FD5"/>
                </a:solidFill>
              </a:rPr>
              <a:t>完</a:t>
            </a:r>
            <a:r>
              <a:rPr lang="zh-CN" altLang="en-US" b="0" spc="75" dirty="0" smtClean="0">
                <a:solidFill>
                  <a:srgbClr val="270FD5"/>
                </a:solidFill>
              </a:rPr>
              <a:t>善</a:t>
            </a:r>
            <a:r>
              <a:rPr lang="zh-CN" altLang="en-US" b="0" spc="60" dirty="0">
                <a:solidFill>
                  <a:srgbClr val="270FD5"/>
                </a:solidFill>
              </a:rPr>
              <a:t>的防</a:t>
            </a:r>
            <a:r>
              <a:rPr lang="zh-CN" altLang="en-US" b="0" spc="75" dirty="0">
                <a:solidFill>
                  <a:srgbClr val="270FD5"/>
                </a:solidFill>
              </a:rPr>
              <a:t>御</a:t>
            </a:r>
            <a:r>
              <a:rPr lang="zh-CN" altLang="en-US" b="0" spc="75" dirty="0">
                <a:solidFill>
                  <a:schemeClr val="tx1"/>
                </a:solidFill>
              </a:rPr>
              <a:t>。</a:t>
            </a:r>
            <a:r>
              <a:rPr lang="zh-CN" altLang="en-US" b="0" spc="60" dirty="0">
                <a:solidFill>
                  <a:schemeClr val="tx1"/>
                </a:solidFill>
              </a:rPr>
              <a:t>这就是</a:t>
            </a:r>
            <a:r>
              <a:rPr lang="zh-CN" altLang="en-US" b="0" spc="75" dirty="0">
                <a:solidFill>
                  <a:schemeClr val="tx1"/>
                </a:solidFill>
              </a:rPr>
              <a:t>说</a:t>
            </a:r>
            <a:r>
              <a:rPr lang="zh-CN" altLang="en-US" b="0" spc="60" dirty="0">
                <a:solidFill>
                  <a:schemeClr val="tx1"/>
                </a:solidFill>
              </a:rPr>
              <a:t>，堡垒</a:t>
            </a:r>
            <a:r>
              <a:rPr lang="zh-CN" altLang="en-US" b="0" spc="75" dirty="0">
                <a:solidFill>
                  <a:schemeClr val="tx1"/>
                </a:solidFill>
              </a:rPr>
              <a:t>主</a:t>
            </a:r>
            <a:r>
              <a:rPr lang="zh-CN" altLang="en-US" b="0" spc="60" dirty="0">
                <a:solidFill>
                  <a:schemeClr val="tx1"/>
                </a:solidFill>
              </a:rPr>
              <a:t>机是由</a:t>
            </a:r>
            <a:r>
              <a:rPr lang="zh-CN" altLang="en-US" b="0" spc="75" dirty="0">
                <a:solidFill>
                  <a:schemeClr val="tx1"/>
                </a:solidFill>
              </a:rPr>
              <a:t>网</a:t>
            </a:r>
            <a:r>
              <a:rPr lang="zh-CN" altLang="en-US" b="0" spc="60" dirty="0">
                <a:solidFill>
                  <a:schemeClr val="tx1"/>
                </a:solidFill>
              </a:rPr>
              <a:t>络管</a:t>
            </a:r>
            <a:r>
              <a:rPr lang="zh-CN" altLang="en-US" b="0" spc="75" dirty="0">
                <a:solidFill>
                  <a:schemeClr val="tx1"/>
                </a:solidFill>
              </a:rPr>
              <a:t>理</a:t>
            </a:r>
            <a:r>
              <a:rPr lang="zh-CN" altLang="en-US" b="0" dirty="0" smtClean="0">
                <a:solidFill>
                  <a:schemeClr val="tx1"/>
                </a:solidFill>
              </a:rPr>
              <a:t>员</a:t>
            </a:r>
            <a:r>
              <a:rPr lang="zh-CN" altLang="en-US" b="0" spc="60" dirty="0" smtClean="0">
                <a:solidFill>
                  <a:schemeClr val="tx1"/>
                </a:solidFill>
              </a:rPr>
              <a:t>严</a:t>
            </a:r>
            <a:r>
              <a:rPr lang="zh-CN" altLang="en-US" b="0" spc="75" dirty="0" smtClean="0">
                <a:solidFill>
                  <a:schemeClr val="tx1"/>
                </a:solidFill>
              </a:rPr>
              <a:t>密</a:t>
            </a:r>
            <a:r>
              <a:rPr lang="zh-CN" altLang="en-US" b="0" spc="60" dirty="0">
                <a:solidFill>
                  <a:schemeClr val="tx1"/>
                </a:solidFill>
              </a:rPr>
              <a:t>监视</a:t>
            </a:r>
            <a:r>
              <a:rPr lang="zh-CN" altLang="en-US" b="0" spc="75" dirty="0">
                <a:solidFill>
                  <a:schemeClr val="tx1"/>
                </a:solidFill>
              </a:rPr>
              <a:t>的</a:t>
            </a:r>
            <a:r>
              <a:rPr lang="zh-CN" altLang="en-US" b="0" spc="75" dirty="0" smtClean="0">
                <a:solidFill>
                  <a:schemeClr val="tx1"/>
                </a:solidFill>
              </a:rPr>
              <a:t>。</a:t>
            </a:r>
            <a:r>
              <a:rPr lang="zh-CN" altLang="en-US" b="0" spc="60" dirty="0" smtClean="0">
                <a:solidFill>
                  <a:schemeClr val="tx1"/>
                </a:solidFill>
              </a:rPr>
              <a:t>堡垒</a:t>
            </a:r>
            <a:r>
              <a:rPr lang="zh-CN" altLang="en-US" b="0" spc="60" dirty="0">
                <a:solidFill>
                  <a:schemeClr val="tx1"/>
                </a:solidFill>
              </a:rPr>
              <a:t>主</a:t>
            </a:r>
            <a:r>
              <a:rPr lang="zh-CN" altLang="en-US" b="0" spc="75" dirty="0">
                <a:solidFill>
                  <a:schemeClr val="tx1"/>
                </a:solidFill>
              </a:rPr>
              <a:t>机</a:t>
            </a:r>
            <a:r>
              <a:rPr lang="zh-CN" altLang="en-US" b="0" spc="60" dirty="0">
                <a:solidFill>
                  <a:schemeClr val="tx1"/>
                </a:solidFill>
              </a:rPr>
              <a:t>软件和</a:t>
            </a:r>
            <a:r>
              <a:rPr lang="zh-CN" altLang="en-US" b="0" spc="75" dirty="0">
                <a:solidFill>
                  <a:schemeClr val="tx1"/>
                </a:solidFill>
              </a:rPr>
              <a:t>系</a:t>
            </a:r>
            <a:r>
              <a:rPr lang="zh-CN" altLang="en-US" b="0" spc="60" dirty="0">
                <a:solidFill>
                  <a:schemeClr val="tx1"/>
                </a:solidFill>
              </a:rPr>
              <a:t>统的安</a:t>
            </a:r>
            <a:r>
              <a:rPr lang="zh-CN" altLang="en-US" b="0" spc="75" dirty="0">
                <a:solidFill>
                  <a:schemeClr val="tx1"/>
                </a:solidFill>
              </a:rPr>
              <a:t>全</a:t>
            </a:r>
            <a:r>
              <a:rPr lang="zh-CN" altLang="en-US" b="0" spc="60" dirty="0">
                <a:solidFill>
                  <a:schemeClr val="tx1"/>
                </a:solidFill>
              </a:rPr>
              <a:t>情况</a:t>
            </a:r>
            <a:r>
              <a:rPr lang="zh-CN" altLang="en-US" b="0" spc="75" dirty="0" smtClean="0">
                <a:solidFill>
                  <a:schemeClr val="tx1"/>
                </a:solidFill>
              </a:rPr>
              <a:t>应</a:t>
            </a:r>
            <a:r>
              <a:rPr lang="zh-CN" altLang="en-US" b="0" dirty="0" smtClean="0">
                <a:solidFill>
                  <a:schemeClr val="tx1"/>
                </a:solidFill>
              </a:rPr>
              <a:t>该</a:t>
            </a:r>
            <a:r>
              <a:rPr lang="zh-CN" altLang="en-US" b="0" spc="60" dirty="0" smtClean="0">
                <a:solidFill>
                  <a:schemeClr val="tx1"/>
                </a:solidFill>
              </a:rPr>
              <a:t>定</a:t>
            </a:r>
            <a:r>
              <a:rPr lang="zh-CN" altLang="en-US" b="0" spc="75" dirty="0" smtClean="0">
                <a:solidFill>
                  <a:schemeClr val="tx1"/>
                </a:solidFill>
              </a:rPr>
              <a:t>期</a:t>
            </a:r>
            <a:r>
              <a:rPr lang="zh-CN" altLang="en-US" b="0" spc="60" dirty="0">
                <a:solidFill>
                  <a:schemeClr val="tx1"/>
                </a:solidFill>
              </a:rPr>
              <a:t>地进行</a:t>
            </a:r>
            <a:r>
              <a:rPr lang="zh-CN" altLang="en-US" b="0" spc="75" dirty="0">
                <a:solidFill>
                  <a:schemeClr val="tx1"/>
                </a:solidFill>
              </a:rPr>
              <a:t>审查</a:t>
            </a:r>
            <a:r>
              <a:rPr lang="zh-CN" altLang="en-US" b="0" spc="60" dirty="0">
                <a:solidFill>
                  <a:schemeClr val="tx1"/>
                </a:solidFill>
              </a:rPr>
              <a:t>。对</a:t>
            </a:r>
            <a:r>
              <a:rPr lang="zh-CN" altLang="en-US" b="0" spc="75" dirty="0">
                <a:solidFill>
                  <a:schemeClr val="tx1"/>
                </a:solidFill>
              </a:rPr>
              <a:t>访</a:t>
            </a:r>
            <a:r>
              <a:rPr lang="zh-CN" altLang="en-US" b="0" spc="60" dirty="0">
                <a:solidFill>
                  <a:schemeClr val="tx1"/>
                </a:solidFill>
              </a:rPr>
              <a:t>问记录</a:t>
            </a:r>
            <a:r>
              <a:rPr lang="zh-CN" altLang="en-US" b="0" spc="75" dirty="0">
                <a:solidFill>
                  <a:schemeClr val="tx1"/>
                </a:solidFill>
              </a:rPr>
              <a:t>应</a:t>
            </a:r>
            <a:r>
              <a:rPr lang="zh-CN" altLang="en-US" b="0" spc="60" dirty="0">
                <a:solidFill>
                  <a:schemeClr val="tx1"/>
                </a:solidFill>
              </a:rPr>
              <a:t>进行查</a:t>
            </a:r>
            <a:r>
              <a:rPr lang="zh-CN" altLang="en-US" b="0" spc="75" dirty="0">
                <a:solidFill>
                  <a:schemeClr val="tx1"/>
                </a:solidFill>
              </a:rPr>
              <a:t>看</a:t>
            </a:r>
            <a:r>
              <a:rPr lang="zh-CN" altLang="en-US" b="0" spc="60" dirty="0">
                <a:solidFill>
                  <a:schemeClr val="tx1"/>
                </a:solidFill>
              </a:rPr>
              <a:t>，以</a:t>
            </a:r>
            <a:r>
              <a:rPr lang="zh-CN" altLang="en-US" b="0" spc="75" dirty="0">
                <a:solidFill>
                  <a:schemeClr val="tx1"/>
                </a:solidFill>
              </a:rPr>
              <a:t>防</a:t>
            </a:r>
            <a:r>
              <a:rPr lang="zh-CN" altLang="en-US" b="0" dirty="0" smtClean="0">
                <a:solidFill>
                  <a:schemeClr val="tx1"/>
                </a:solidFill>
              </a:rPr>
              <a:t>潜在</a:t>
            </a:r>
            <a:r>
              <a:rPr lang="zh-CN" altLang="en-US" b="0" dirty="0">
                <a:solidFill>
                  <a:schemeClr val="tx1"/>
                </a:solidFill>
              </a:rPr>
              <a:t>的安全漏洞和对堡垒主机的试探性攻击</a:t>
            </a:r>
            <a:r>
              <a:rPr lang="zh-CN" altLang="en-US" b="0" dirty="0" smtClean="0">
                <a:solidFill>
                  <a:schemeClr val="tx1"/>
                </a:solidFill>
              </a:rPr>
              <a:t>。</a:t>
            </a:r>
            <a:endParaRPr lang="zh-CN" altLang="en-US" b="0" dirty="0">
              <a:solidFill>
                <a:schemeClr val="tx1"/>
              </a:solidFill>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62</a:t>
            </a:fld>
            <a:endParaRPr lang="zh-CN" altLang="en-US"/>
          </a:p>
        </p:txBody>
      </p:sp>
    </p:spTree>
    <p:extLst>
      <p:ext uri="{BB962C8B-B14F-4D97-AF65-F5344CB8AC3E}">
        <p14:creationId xmlns:p14="http://schemas.microsoft.com/office/powerpoint/2010/main" val="3889412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616753" y="4787383"/>
            <a:ext cx="595630" cy="379095"/>
          </a:xfrm>
          <a:custGeom>
            <a:avLst/>
            <a:gdLst/>
            <a:ahLst/>
            <a:cxnLst/>
            <a:rect l="l" t="t" r="r" b="b"/>
            <a:pathLst>
              <a:path w="595629" h="379095">
                <a:moveTo>
                  <a:pt x="459660" y="0"/>
                </a:moveTo>
                <a:lnTo>
                  <a:pt x="0" y="378701"/>
                </a:lnTo>
                <a:lnTo>
                  <a:pt x="179295" y="378965"/>
                </a:lnTo>
                <a:lnTo>
                  <a:pt x="230841" y="378325"/>
                </a:lnTo>
                <a:lnTo>
                  <a:pt x="281710" y="373216"/>
                </a:lnTo>
                <a:lnTo>
                  <a:pt x="331546" y="363755"/>
                </a:lnTo>
                <a:lnTo>
                  <a:pt x="379996" y="350060"/>
                </a:lnTo>
                <a:lnTo>
                  <a:pt x="426705" y="332249"/>
                </a:lnTo>
                <a:lnTo>
                  <a:pt x="471318" y="310441"/>
                </a:lnTo>
                <a:lnTo>
                  <a:pt x="513481" y="284752"/>
                </a:lnTo>
                <a:lnTo>
                  <a:pt x="552841" y="255302"/>
                </a:lnTo>
                <a:lnTo>
                  <a:pt x="578948" y="219664"/>
                </a:lnTo>
                <a:lnTo>
                  <a:pt x="592977" y="180617"/>
                </a:lnTo>
                <a:lnTo>
                  <a:pt x="595118" y="140281"/>
                </a:lnTo>
                <a:lnTo>
                  <a:pt x="585563" y="100778"/>
                </a:lnTo>
                <a:lnTo>
                  <a:pt x="564505" y="64227"/>
                </a:lnTo>
                <a:lnTo>
                  <a:pt x="532134" y="32749"/>
                </a:lnTo>
                <a:lnTo>
                  <a:pt x="498054" y="12735"/>
                </a:lnTo>
                <a:lnTo>
                  <a:pt x="459660" y="0"/>
                </a:lnTo>
                <a:close/>
              </a:path>
            </a:pathLst>
          </a:custGeom>
          <a:solidFill>
            <a:srgbClr val="DCD2B8"/>
          </a:solidFill>
        </p:spPr>
        <p:txBody>
          <a:bodyPr wrap="square" lIns="0" tIns="0" rIns="0" bIns="0" rtlCol="0"/>
          <a:lstStyle/>
          <a:p>
            <a:endParaRPr/>
          </a:p>
        </p:txBody>
      </p:sp>
      <p:sp>
        <p:nvSpPr>
          <p:cNvPr id="6" name="object 6"/>
          <p:cNvSpPr/>
          <p:nvPr/>
        </p:nvSpPr>
        <p:spPr>
          <a:xfrm>
            <a:off x="6302042" y="4000584"/>
            <a:ext cx="838465" cy="116564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302205" y="4281120"/>
            <a:ext cx="318770" cy="885190"/>
          </a:xfrm>
          <a:custGeom>
            <a:avLst/>
            <a:gdLst/>
            <a:ahLst/>
            <a:cxnLst/>
            <a:rect l="l" t="t" r="r" b="b"/>
            <a:pathLst>
              <a:path w="318770" h="885189">
                <a:moveTo>
                  <a:pt x="318163" y="175673"/>
                </a:moveTo>
                <a:lnTo>
                  <a:pt x="265636" y="163538"/>
                </a:lnTo>
                <a:lnTo>
                  <a:pt x="214912" y="146780"/>
                </a:lnTo>
                <a:lnTo>
                  <a:pt x="166324" y="125581"/>
                </a:lnTo>
                <a:lnTo>
                  <a:pt x="120205" y="100123"/>
                </a:lnTo>
                <a:lnTo>
                  <a:pt x="76889" y="70585"/>
                </a:lnTo>
                <a:lnTo>
                  <a:pt x="36709" y="37150"/>
                </a:lnTo>
                <a:lnTo>
                  <a:pt x="0" y="0"/>
                </a:lnTo>
                <a:lnTo>
                  <a:pt x="0" y="723502"/>
                </a:lnTo>
                <a:lnTo>
                  <a:pt x="37365" y="758678"/>
                </a:lnTo>
                <a:lnTo>
                  <a:pt x="77967" y="790101"/>
                </a:lnTo>
                <a:lnTo>
                  <a:pt x="121481" y="817607"/>
                </a:lnTo>
                <a:lnTo>
                  <a:pt x="167583" y="841027"/>
                </a:lnTo>
                <a:lnTo>
                  <a:pt x="215947" y="860196"/>
                </a:lnTo>
                <a:lnTo>
                  <a:pt x="266248" y="874946"/>
                </a:lnTo>
                <a:lnTo>
                  <a:pt x="318163" y="885112"/>
                </a:lnTo>
                <a:lnTo>
                  <a:pt x="317998" y="175657"/>
                </a:lnTo>
              </a:path>
            </a:pathLst>
          </a:custGeom>
          <a:ln w="5916">
            <a:solidFill>
              <a:srgbClr val="FFFFFF"/>
            </a:solidFill>
          </a:ln>
        </p:spPr>
        <p:txBody>
          <a:bodyPr wrap="square" lIns="0" tIns="0" rIns="0" bIns="0" rtlCol="0"/>
          <a:lstStyle/>
          <a:p>
            <a:endParaRPr/>
          </a:p>
        </p:txBody>
      </p:sp>
      <p:sp>
        <p:nvSpPr>
          <p:cNvPr id="8" name="object 8"/>
          <p:cNvSpPr/>
          <p:nvPr/>
        </p:nvSpPr>
        <p:spPr>
          <a:xfrm>
            <a:off x="6620204" y="4173414"/>
            <a:ext cx="520302" cy="9920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20204" y="4173414"/>
            <a:ext cx="520700" cy="992505"/>
          </a:xfrm>
          <a:custGeom>
            <a:avLst/>
            <a:gdLst/>
            <a:ahLst/>
            <a:cxnLst/>
            <a:rect l="l" t="t" r="r" b="b"/>
            <a:pathLst>
              <a:path w="520700" h="992504">
                <a:moveTo>
                  <a:pt x="0" y="283364"/>
                </a:moveTo>
                <a:lnTo>
                  <a:pt x="0" y="992013"/>
                </a:lnTo>
                <a:lnTo>
                  <a:pt x="520302" y="711429"/>
                </a:lnTo>
                <a:lnTo>
                  <a:pt x="520302" y="0"/>
                </a:lnTo>
                <a:lnTo>
                  <a:pt x="0" y="283364"/>
                </a:lnTo>
                <a:close/>
              </a:path>
            </a:pathLst>
          </a:custGeom>
          <a:ln w="5917">
            <a:solidFill>
              <a:srgbClr val="FFFFFF"/>
            </a:solidFill>
          </a:ln>
        </p:spPr>
        <p:txBody>
          <a:bodyPr wrap="square" lIns="0" tIns="0" rIns="0" bIns="0" rtlCol="0"/>
          <a:lstStyle/>
          <a:p>
            <a:endParaRPr/>
          </a:p>
        </p:txBody>
      </p:sp>
      <p:sp>
        <p:nvSpPr>
          <p:cNvPr id="10" name="object 10"/>
          <p:cNvSpPr/>
          <p:nvPr/>
        </p:nvSpPr>
        <p:spPr>
          <a:xfrm>
            <a:off x="6302042" y="4000552"/>
            <a:ext cx="838835" cy="1165860"/>
          </a:xfrm>
          <a:custGeom>
            <a:avLst/>
            <a:gdLst/>
            <a:ahLst/>
            <a:cxnLst/>
            <a:rect l="l" t="t" r="r" b="b"/>
            <a:pathLst>
              <a:path w="838835" h="1165860">
                <a:moveTo>
                  <a:pt x="838465" y="172844"/>
                </a:moveTo>
                <a:lnTo>
                  <a:pt x="516029" y="0"/>
                </a:lnTo>
                <a:lnTo>
                  <a:pt x="0" y="281357"/>
                </a:lnTo>
                <a:lnTo>
                  <a:pt x="164" y="1004054"/>
                </a:lnTo>
                <a:lnTo>
                  <a:pt x="37529" y="1039223"/>
                </a:lnTo>
                <a:lnTo>
                  <a:pt x="78131" y="1070643"/>
                </a:lnTo>
                <a:lnTo>
                  <a:pt x="121646" y="1098145"/>
                </a:lnTo>
                <a:lnTo>
                  <a:pt x="167747" y="1121564"/>
                </a:lnTo>
                <a:lnTo>
                  <a:pt x="216111" y="1140731"/>
                </a:lnTo>
                <a:lnTo>
                  <a:pt x="266413" y="1155482"/>
                </a:lnTo>
                <a:lnTo>
                  <a:pt x="318327" y="1165648"/>
                </a:lnTo>
                <a:lnTo>
                  <a:pt x="838465" y="884273"/>
                </a:lnTo>
                <a:lnTo>
                  <a:pt x="838465" y="172844"/>
                </a:lnTo>
                <a:close/>
              </a:path>
            </a:pathLst>
          </a:custGeom>
          <a:ln w="16439">
            <a:solidFill>
              <a:srgbClr val="000000"/>
            </a:solidFill>
          </a:ln>
        </p:spPr>
        <p:txBody>
          <a:bodyPr wrap="square" lIns="0" tIns="0" rIns="0" bIns="0" rtlCol="0"/>
          <a:lstStyle/>
          <a:p>
            <a:endParaRPr/>
          </a:p>
        </p:txBody>
      </p:sp>
      <p:sp>
        <p:nvSpPr>
          <p:cNvPr id="11" name="object 11"/>
          <p:cNvSpPr/>
          <p:nvPr/>
        </p:nvSpPr>
        <p:spPr>
          <a:xfrm>
            <a:off x="6422870" y="4719987"/>
            <a:ext cx="51058" cy="6396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422870" y="4719987"/>
            <a:ext cx="51435" cy="64135"/>
          </a:xfrm>
          <a:custGeom>
            <a:avLst/>
            <a:gdLst/>
            <a:ahLst/>
            <a:cxnLst/>
            <a:rect l="l" t="t" r="r" b="b"/>
            <a:pathLst>
              <a:path w="51435" h="64135">
                <a:moveTo>
                  <a:pt x="48441" y="23642"/>
                </a:moveTo>
                <a:lnTo>
                  <a:pt x="42245" y="12159"/>
                </a:lnTo>
                <a:lnTo>
                  <a:pt x="33754" y="4033"/>
                </a:lnTo>
                <a:lnTo>
                  <a:pt x="24060" y="0"/>
                </a:lnTo>
                <a:lnTo>
                  <a:pt x="14259" y="794"/>
                </a:lnTo>
                <a:lnTo>
                  <a:pt x="6219" y="6492"/>
                </a:lnTo>
                <a:lnTo>
                  <a:pt x="1337" y="15827"/>
                </a:lnTo>
                <a:lnTo>
                  <a:pt x="0" y="27527"/>
                </a:lnTo>
                <a:lnTo>
                  <a:pt x="2590" y="40321"/>
                </a:lnTo>
                <a:lnTo>
                  <a:pt x="8882" y="51804"/>
                </a:lnTo>
                <a:lnTo>
                  <a:pt x="17422" y="59930"/>
                </a:lnTo>
                <a:lnTo>
                  <a:pt x="27134" y="63963"/>
                </a:lnTo>
                <a:lnTo>
                  <a:pt x="36938" y="63168"/>
                </a:lnTo>
                <a:lnTo>
                  <a:pt x="44952" y="57478"/>
                </a:lnTo>
                <a:lnTo>
                  <a:pt x="49777" y="48142"/>
                </a:lnTo>
                <a:lnTo>
                  <a:pt x="51058" y="36438"/>
                </a:lnTo>
                <a:lnTo>
                  <a:pt x="48441" y="23642"/>
                </a:lnTo>
                <a:close/>
              </a:path>
            </a:pathLst>
          </a:custGeom>
          <a:ln w="5918">
            <a:solidFill>
              <a:srgbClr val="000000"/>
            </a:solidFill>
          </a:ln>
        </p:spPr>
        <p:txBody>
          <a:bodyPr wrap="square" lIns="0" tIns="0" rIns="0" bIns="0" rtlCol="0"/>
          <a:lstStyle/>
          <a:p>
            <a:endParaRPr/>
          </a:p>
        </p:txBody>
      </p:sp>
      <p:sp>
        <p:nvSpPr>
          <p:cNvPr id="13" name="object 13"/>
          <p:cNvSpPr/>
          <p:nvPr/>
        </p:nvSpPr>
        <p:spPr>
          <a:xfrm>
            <a:off x="6348710" y="4861832"/>
            <a:ext cx="224824" cy="20680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344770" y="4417597"/>
            <a:ext cx="233045" cy="130175"/>
          </a:xfrm>
          <a:custGeom>
            <a:avLst/>
            <a:gdLst/>
            <a:ahLst/>
            <a:cxnLst/>
            <a:rect l="l" t="t" r="r" b="b"/>
            <a:pathLst>
              <a:path w="233045" h="130175">
                <a:moveTo>
                  <a:pt x="9367" y="0"/>
                </a:moveTo>
                <a:lnTo>
                  <a:pt x="4765" y="180"/>
                </a:lnTo>
                <a:lnTo>
                  <a:pt x="2136" y="2894"/>
                </a:lnTo>
                <a:lnTo>
                  <a:pt x="657" y="4309"/>
                </a:lnTo>
                <a:lnTo>
                  <a:pt x="0" y="6234"/>
                </a:lnTo>
                <a:lnTo>
                  <a:pt x="328" y="8158"/>
                </a:lnTo>
                <a:lnTo>
                  <a:pt x="821" y="12813"/>
                </a:lnTo>
                <a:lnTo>
                  <a:pt x="3615" y="16991"/>
                </a:lnTo>
                <a:lnTo>
                  <a:pt x="7888" y="19360"/>
                </a:lnTo>
                <a:lnTo>
                  <a:pt x="46257" y="48698"/>
                </a:lnTo>
                <a:lnTo>
                  <a:pt x="87221" y="74560"/>
                </a:lnTo>
                <a:lnTo>
                  <a:pt x="130496" y="96807"/>
                </a:lnTo>
                <a:lnTo>
                  <a:pt x="175799" y="115299"/>
                </a:lnTo>
                <a:lnTo>
                  <a:pt x="222845" y="129896"/>
                </a:lnTo>
                <a:lnTo>
                  <a:pt x="228762" y="128646"/>
                </a:lnTo>
                <a:lnTo>
                  <a:pt x="232541" y="123136"/>
                </a:lnTo>
                <a:lnTo>
                  <a:pt x="231227" y="117592"/>
                </a:lnTo>
                <a:lnTo>
                  <a:pt x="230241" y="113710"/>
                </a:lnTo>
                <a:lnTo>
                  <a:pt x="227118" y="110667"/>
                </a:lnTo>
                <a:lnTo>
                  <a:pt x="222845" y="109796"/>
                </a:lnTo>
                <a:lnTo>
                  <a:pt x="176764" y="95733"/>
                </a:lnTo>
                <a:lnTo>
                  <a:pt x="132379" y="77834"/>
                </a:lnTo>
                <a:lnTo>
                  <a:pt x="89966" y="56236"/>
                </a:lnTo>
                <a:lnTo>
                  <a:pt x="49801" y="31074"/>
                </a:lnTo>
                <a:lnTo>
                  <a:pt x="12161" y="2483"/>
                </a:lnTo>
                <a:lnTo>
                  <a:pt x="9367" y="0"/>
                </a:lnTo>
                <a:close/>
              </a:path>
            </a:pathLst>
          </a:custGeom>
          <a:solidFill>
            <a:srgbClr val="000000"/>
          </a:solidFill>
        </p:spPr>
        <p:txBody>
          <a:bodyPr wrap="square" lIns="0" tIns="0" rIns="0" bIns="0" rtlCol="0"/>
          <a:lstStyle/>
          <a:p>
            <a:endParaRPr/>
          </a:p>
        </p:txBody>
      </p:sp>
      <p:sp>
        <p:nvSpPr>
          <p:cNvPr id="15" name="object 15"/>
          <p:cNvSpPr/>
          <p:nvPr/>
        </p:nvSpPr>
        <p:spPr>
          <a:xfrm>
            <a:off x="6344770" y="4417597"/>
            <a:ext cx="233045" cy="130175"/>
          </a:xfrm>
          <a:custGeom>
            <a:avLst/>
            <a:gdLst/>
            <a:ahLst/>
            <a:cxnLst/>
            <a:rect l="l" t="t" r="r" b="b"/>
            <a:pathLst>
              <a:path w="233045" h="130175">
                <a:moveTo>
                  <a:pt x="7888" y="19360"/>
                </a:moveTo>
                <a:lnTo>
                  <a:pt x="46257" y="48698"/>
                </a:lnTo>
                <a:lnTo>
                  <a:pt x="87221" y="74560"/>
                </a:lnTo>
                <a:lnTo>
                  <a:pt x="130496" y="96807"/>
                </a:lnTo>
                <a:lnTo>
                  <a:pt x="175799" y="115299"/>
                </a:lnTo>
                <a:lnTo>
                  <a:pt x="222845" y="129896"/>
                </a:lnTo>
                <a:lnTo>
                  <a:pt x="228762" y="128646"/>
                </a:lnTo>
                <a:lnTo>
                  <a:pt x="232541" y="123136"/>
                </a:lnTo>
                <a:lnTo>
                  <a:pt x="231227" y="117592"/>
                </a:lnTo>
                <a:lnTo>
                  <a:pt x="230241" y="113710"/>
                </a:lnTo>
                <a:lnTo>
                  <a:pt x="227118" y="110667"/>
                </a:lnTo>
                <a:lnTo>
                  <a:pt x="222845" y="109796"/>
                </a:lnTo>
                <a:lnTo>
                  <a:pt x="176764" y="95733"/>
                </a:lnTo>
                <a:lnTo>
                  <a:pt x="132379" y="77834"/>
                </a:lnTo>
                <a:lnTo>
                  <a:pt x="89966" y="56236"/>
                </a:lnTo>
                <a:lnTo>
                  <a:pt x="49801" y="31074"/>
                </a:lnTo>
                <a:lnTo>
                  <a:pt x="12161" y="2483"/>
                </a:lnTo>
                <a:lnTo>
                  <a:pt x="9367" y="0"/>
                </a:lnTo>
                <a:lnTo>
                  <a:pt x="4765" y="180"/>
                </a:lnTo>
                <a:lnTo>
                  <a:pt x="2136" y="2894"/>
                </a:lnTo>
                <a:lnTo>
                  <a:pt x="657" y="4309"/>
                </a:lnTo>
                <a:lnTo>
                  <a:pt x="0" y="6234"/>
                </a:lnTo>
                <a:lnTo>
                  <a:pt x="328" y="8158"/>
                </a:lnTo>
                <a:lnTo>
                  <a:pt x="821" y="12813"/>
                </a:lnTo>
                <a:lnTo>
                  <a:pt x="3615" y="16991"/>
                </a:lnTo>
                <a:lnTo>
                  <a:pt x="7888" y="19360"/>
                </a:lnTo>
                <a:close/>
              </a:path>
            </a:pathLst>
          </a:custGeom>
          <a:ln w="5920">
            <a:solidFill>
              <a:srgbClr val="000000"/>
            </a:solidFill>
          </a:ln>
        </p:spPr>
        <p:txBody>
          <a:bodyPr wrap="square" lIns="0" tIns="0" rIns="0" bIns="0" rtlCol="0"/>
          <a:lstStyle/>
          <a:p>
            <a:endParaRPr/>
          </a:p>
        </p:txBody>
      </p:sp>
      <p:sp>
        <p:nvSpPr>
          <p:cNvPr id="16" name="object 16"/>
          <p:cNvSpPr/>
          <p:nvPr/>
        </p:nvSpPr>
        <p:spPr>
          <a:xfrm>
            <a:off x="6413972" y="4481104"/>
            <a:ext cx="65556" cy="4106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6413972" y="4481105"/>
            <a:ext cx="66040" cy="41275"/>
          </a:xfrm>
          <a:custGeom>
            <a:avLst/>
            <a:gdLst/>
            <a:ahLst/>
            <a:cxnLst/>
            <a:rect l="l" t="t" r="r" b="b"/>
            <a:pathLst>
              <a:path w="66039" h="41275">
                <a:moveTo>
                  <a:pt x="65556" y="40234"/>
                </a:moveTo>
                <a:lnTo>
                  <a:pt x="53107" y="17019"/>
                </a:lnTo>
                <a:lnTo>
                  <a:pt x="36961" y="3294"/>
                </a:lnTo>
                <a:lnTo>
                  <a:pt x="18965" y="0"/>
                </a:lnTo>
                <a:lnTo>
                  <a:pt x="970" y="8076"/>
                </a:lnTo>
                <a:lnTo>
                  <a:pt x="0" y="18569"/>
                </a:lnTo>
                <a:lnTo>
                  <a:pt x="6886" y="28115"/>
                </a:lnTo>
                <a:lnTo>
                  <a:pt x="20429" y="35681"/>
                </a:lnTo>
                <a:lnTo>
                  <a:pt x="39426" y="40234"/>
                </a:lnTo>
                <a:lnTo>
                  <a:pt x="45912" y="40854"/>
                </a:lnTo>
                <a:lnTo>
                  <a:pt x="52491" y="41060"/>
                </a:lnTo>
                <a:lnTo>
                  <a:pt x="59070" y="40854"/>
                </a:lnTo>
                <a:lnTo>
                  <a:pt x="65556" y="40234"/>
                </a:lnTo>
                <a:close/>
              </a:path>
            </a:pathLst>
          </a:custGeom>
          <a:ln w="3175">
            <a:solidFill>
              <a:srgbClr val="FFFFFF"/>
            </a:solidFill>
          </a:ln>
        </p:spPr>
        <p:txBody>
          <a:bodyPr wrap="square" lIns="0" tIns="0" rIns="0" bIns="0" rtlCol="0"/>
          <a:lstStyle/>
          <a:p>
            <a:endParaRPr/>
          </a:p>
        </p:txBody>
      </p:sp>
      <p:sp>
        <p:nvSpPr>
          <p:cNvPr id="18" name="object 18"/>
          <p:cNvSpPr/>
          <p:nvPr/>
        </p:nvSpPr>
        <p:spPr>
          <a:xfrm>
            <a:off x="6353645" y="4495976"/>
            <a:ext cx="214957" cy="166807"/>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6353644" y="4507029"/>
            <a:ext cx="215265" cy="125095"/>
          </a:xfrm>
          <a:custGeom>
            <a:avLst/>
            <a:gdLst/>
            <a:ahLst/>
            <a:cxnLst/>
            <a:rect l="l" t="t" r="r" b="b"/>
            <a:pathLst>
              <a:path w="215264" h="125095">
                <a:moveTo>
                  <a:pt x="0" y="0"/>
                </a:moveTo>
                <a:lnTo>
                  <a:pt x="38226" y="43595"/>
                </a:lnTo>
                <a:lnTo>
                  <a:pt x="79143" y="69562"/>
                </a:lnTo>
                <a:lnTo>
                  <a:pt x="122442" y="91816"/>
                </a:lnTo>
                <a:lnTo>
                  <a:pt x="167816" y="110211"/>
                </a:lnTo>
                <a:lnTo>
                  <a:pt x="214957" y="124600"/>
                </a:lnTo>
                <a:lnTo>
                  <a:pt x="214957" y="110536"/>
                </a:lnTo>
                <a:lnTo>
                  <a:pt x="168179" y="95383"/>
                </a:lnTo>
                <a:lnTo>
                  <a:pt x="123058" y="76632"/>
                </a:lnTo>
                <a:lnTo>
                  <a:pt x="79830" y="54404"/>
                </a:lnTo>
                <a:lnTo>
                  <a:pt x="38731" y="28819"/>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353645" y="4494972"/>
            <a:ext cx="215265" cy="167005"/>
          </a:xfrm>
          <a:custGeom>
            <a:avLst/>
            <a:gdLst/>
            <a:ahLst/>
            <a:cxnLst/>
            <a:rect l="l" t="t" r="r" b="b"/>
            <a:pathLst>
              <a:path w="215264" h="167004">
                <a:moveTo>
                  <a:pt x="0" y="0"/>
                </a:moveTo>
                <a:lnTo>
                  <a:pt x="0" y="56271"/>
                </a:lnTo>
                <a:lnTo>
                  <a:pt x="38731" y="85091"/>
                </a:lnTo>
                <a:lnTo>
                  <a:pt x="79830" y="110674"/>
                </a:lnTo>
                <a:lnTo>
                  <a:pt x="123058" y="132900"/>
                </a:lnTo>
                <a:lnTo>
                  <a:pt x="168179" y="151646"/>
                </a:lnTo>
                <a:lnTo>
                  <a:pt x="214957" y="166791"/>
                </a:lnTo>
              </a:path>
            </a:pathLst>
          </a:custGeom>
          <a:ln w="5919">
            <a:solidFill>
              <a:srgbClr val="FFFFFF"/>
            </a:solidFill>
          </a:ln>
        </p:spPr>
        <p:txBody>
          <a:bodyPr wrap="square" lIns="0" tIns="0" rIns="0" bIns="0" rtlCol="0"/>
          <a:lstStyle/>
          <a:p>
            <a:endParaRPr/>
          </a:p>
        </p:txBody>
      </p:sp>
      <p:sp>
        <p:nvSpPr>
          <p:cNvPr id="21" name="object 21"/>
          <p:cNvSpPr/>
          <p:nvPr/>
        </p:nvSpPr>
        <p:spPr>
          <a:xfrm>
            <a:off x="6353645" y="4496979"/>
            <a:ext cx="215265" cy="167005"/>
          </a:xfrm>
          <a:custGeom>
            <a:avLst/>
            <a:gdLst/>
            <a:ahLst/>
            <a:cxnLst/>
            <a:rect l="l" t="t" r="r" b="b"/>
            <a:pathLst>
              <a:path w="215264" h="167004">
                <a:moveTo>
                  <a:pt x="214957" y="166807"/>
                </a:moveTo>
                <a:lnTo>
                  <a:pt x="214957" y="110536"/>
                </a:lnTo>
                <a:lnTo>
                  <a:pt x="168274" y="95159"/>
                </a:lnTo>
                <a:lnTo>
                  <a:pt x="123223" y="76303"/>
                </a:lnTo>
                <a:lnTo>
                  <a:pt x="80019" y="54082"/>
                </a:lnTo>
                <a:lnTo>
                  <a:pt x="38873" y="28609"/>
                </a:lnTo>
                <a:lnTo>
                  <a:pt x="0" y="0"/>
                </a:lnTo>
              </a:path>
            </a:pathLst>
          </a:custGeom>
          <a:ln w="5919">
            <a:solidFill>
              <a:srgbClr val="000000"/>
            </a:solidFill>
          </a:ln>
        </p:spPr>
        <p:txBody>
          <a:bodyPr wrap="square" lIns="0" tIns="0" rIns="0" bIns="0" rtlCol="0"/>
          <a:lstStyle/>
          <a:p>
            <a:endParaRPr/>
          </a:p>
        </p:txBody>
      </p:sp>
      <p:sp>
        <p:nvSpPr>
          <p:cNvPr id="22" name="object 22"/>
          <p:cNvSpPr txBox="1"/>
          <p:nvPr/>
        </p:nvSpPr>
        <p:spPr>
          <a:xfrm>
            <a:off x="6257595" y="5216799"/>
            <a:ext cx="1036519" cy="290464"/>
          </a:xfrm>
          <a:prstGeom prst="rect">
            <a:avLst/>
          </a:prstGeom>
        </p:spPr>
        <p:txBody>
          <a:bodyPr vert="horz" wrap="square" lIns="0" tIns="13335" rIns="0" bIns="0" rtlCol="0">
            <a:spAutoFit/>
          </a:bodyPr>
          <a:lstStyle/>
          <a:p>
            <a:pPr marL="12700">
              <a:spcBef>
                <a:spcPts val="105"/>
              </a:spcBef>
            </a:pPr>
            <a:r>
              <a:rPr dirty="0">
                <a:latin typeface="宋体"/>
                <a:cs typeface="宋体"/>
              </a:rPr>
              <a:t>堡垒主机</a:t>
            </a:r>
          </a:p>
        </p:txBody>
      </p:sp>
      <p:sp>
        <p:nvSpPr>
          <p:cNvPr id="23" name="object 23"/>
          <p:cNvSpPr/>
          <p:nvPr/>
        </p:nvSpPr>
        <p:spPr>
          <a:xfrm>
            <a:off x="8305188" y="2951428"/>
            <a:ext cx="1863725" cy="1072515"/>
          </a:xfrm>
          <a:custGeom>
            <a:avLst/>
            <a:gdLst/>
            <a:ahLst/>
            <a:cxnLst/>
            <a:rect l="l" t="t" r="r" b="b"/>
            <a:pathLst>
              <a:path w="1863725" h="1072514">
                <a:moveTo>
                  <a:pt x="1863292" y="536232"/>
                </a:moveTo>
                <a:lnTo>
                  <a:pt x="1855448" y="466341"/>
                </a:lnTo>
                <a:lnTo>
                  <a:pt x="1832569" y="399164"/>
                </a:lnTo>
                <a:lnTo>
                  <a:pt x="1795637" y="335266"/>
                </a:lnTo>
                <a:lnTo>
                  <a:pt x="1772208" y="304723"/>
                </a:lnTo>
                <a:lnTo>
                  <a:pt x="1745635" y="275213"/>
                </a:lnTo>
                <a:lnTo>
                  <a:pt x="1716039" y="246806"/>
                </a:lnTo>
                <a:lnTo>
                  <a:pt x="1683543" y="219572"/>
                </a:lnTo>
                <a:lnTo>
                  <a:pt x="1648271" y="193582"/>
                </a:lnTo>
                <a:lnTo>
                  <a:pt x="1610345" y="168908"/>
                </a:lnTo>
                <a:lnTo>
                  <a:pt x="1569888" y="145619"/>
                </a:lnTo>
                <a:lnTo>
                  <a:pt x="1527023" y="123787"/>
                </a:lnTo>
                <a:lnTo>
                  <a:pt x="1481871" y="103483"/>
                </a:lnTo>
                <a:lnTo>
                  <a:pt x="1434557" y="84776"/>
                </a:lnTo>
                <a:lnTo>
                  <a:pt x="1385202" y="67738"/>
                </a:lnTo>
                <a:lnTo>
                  <a:pt x="1333930" y="52439"/>
                </a:lnTo>
                <a:lnTo>
                  <a:pt x="1280863" y="38951"/>
                </a:lnTo>
                <a:lnTo>
                  <a:pt x="1226124" y="27344"/>
                </a:lnTo>
                <a:lnTo>
                  <a:pt x="1169836" y="17689"/>
                </a:lnTo>
                <a:lnTo>
                  <a:pt x="1112122" y="10056"/>
                </a:lnTo>
                <a:lnTo>
                  <a:pt x="1053103" y="4516"/>
                </a:lnTo>
                <a:lnTo>
                  <a:pt x="992904" y="1140"/>
                </a:lnTo>
                <a:lnTo>
                  <a:pt x="931646" y="0"/>
                </a:lnTo>
                <a:lnTo>
                  <a:pt x="870388" y="1140"/>
                </a:lnTo>
                <a:lnTo>
                  <a:pt x="810189" y="4516"/>
                </a:lnTo>
                <a:lnTo>
                  <a:pt x="751170" y="10056"/>
                </a:lnTo>
                <a:lnTo>
                  <a:pt x="693456" y="17689"/>
                </a:lnTo>
                <a:lnTo>
                  <a:pt x="637167" y="27344"/>
                </a:lnTo>
                <a:lnTo>
                  <a:pt x="582429" y="38951"/>
                </a:lnTo>
                <a:lnTo>
                  <a:pt x="529362" y="52439"/>
                </a:lnTo>
                <a:lnTo>
                  <a:pt x="478090" y="67738"/>
                </a:lnTo>
                <a:lnTo>
                  <a:pt x="428735" y="84776"/>
                </a:lnTo>
                <a:lnTo>
                  <a:pt x="381421" y="103483"/>
                </a:lnTo>
                <a:lnTo>
                  <a:pt x="336269" y="123787"/>
                </a:lnTo>
                <a:lnTo>
                  <a:pt x="293404" y="145619"/>
                </a:lnTo>
                <a:lnTo>
                  <a:pt x="252947" y="168908"/>
                </a:lnTo>
                <a:lnTo>
                  <a:pt x="215021" y="193582"/>
                </a:lnTo>
                <a:lnTo>
                  <a:pt x="179749" y="219572"/>
                </a:lnTo>
                <a:lnTo>
                  <a:pt x="147253" y="246806"/>
                </a:lnTo>
                <a:lnTo>
                  <a:pt x="117657" y="275213"/>
                </a:lnTo>
                <a:lnTo>
                  <a:pt x="91084" y="304723"/>
                </a:lnTo>
                <a:lnTo>
                  <a:pt x="67655" y="335266"/>
                </a:lnTo>
                <a:lnTo>
                  <a:pt x="30723" y="399164"/>
                </a:lnTo>
                <a:lnTo>
                  <a:pt x="7844" y="466341"/>
                </a:lnTo>
                <a:lnTo>
                  <a:pt x="0" y="536232"/>
                </a:lnTo>
                <a:lnTo>
                  <a:pt x="1981" y="571481"/>
                </a:lnTo>
                <a:lnTo>
                  <a:pt x="17466" y="640086"/>
                </a:lnTo>
                <a:lnTo>
                  <a:pt x="47494" y="705693"/>
                </a:lnTo>
                <a:lnTo>
                  <a:pt x="91084" y="767738"/>
                </a:lnTo>
                <a:lnTo>
                  <a:pt x="117657" y="797247"/>
                </a:lnTo>
                <a:lnTo>
                  <a:pt x="147253" y="825654"/>
                </a:lnTo>
                <a:lnTo>
                  <a:pt x="179749" y="852887"/>
                </a:lnTo>
                <a:lnTo>
                  <a:pt x="215021" y="878875"/>
                </a:lnTo>
                <a:lnTo>
                  <a:pt x="252947" y="903549"/>
                </a:lnTo>
                <a:lnTo>
                  <a:pt x="293404" y="926836"/>
                </a:lnTo>
                <a:lnTo>
                  <a:pt x="336269" y="948667"/>
                </a:lnTo>
                <a:lnTo>
                  <a:pt x="381421" y="968971"/>
                </a:lnTo>
                <a:lnTo>
                  <a:pt x="428735" y="987677"/>
                </a:lnTo>
                <a:lnTo>
                  <a:pt x="478090" y="1004714"/>
                </a:lnTo>
                <a:lnTo>
                  <a:pt x="529362" y="1020012"/>
                </a:lnTo>
                <a:lnTo>
                  <a:pt x="582429" y="1033499"/>
                </a:lnTo>
                <a:lnTo>
                  <a:pt x="637167" y="1045105"/>
                </a:lnTo>
                <a:lnTo>
                  <a:pt x="693456" y="1054760"/>
                </a:lnTo>
                <a:lnTo>
                  <a:pt x="751170" y="1062393"/>
                </a:lnTo>
                <a:lnTo>
                  <a:pt x="810189" y="1067932"/>
                </a:lnTo>
                <a:lnTo>
                  <a:pt x="870388" y="1071307"/>
                </a:lnTo>
                <a:lnTo>
                  <a:pt x="931646" y="1072448"/>
                </a:lnTo>
                <a:lnTo>
                  <a:pt x="992904" y="1071307"/>
                </a:lnTo>
                <a:lnTo>
                  <a:pt x="1053103" y="1067932"/>
                </a:lnTo>
                <a:lnTo>
                  <a:pt x="1112122" y="1062393"/>
                </a:lnTo>
                <a:lnTo>
                  <a:pt x="1169836" y="1054760"/>
                </a:lnTo>
                <a:lnTo>
                  <a:pt x="1226124" y="1045105"/>
                </a:lnTo>
                <a:lnTo>
                  <a:pt x="1280863" y="1033499"/>
                </a:lnTo>
                <a:lnTo>
                  <a:pt x="1333930" y="1020012"/>
                </a:lnTo>
                <a:lnTo>
                  <a:pt x="1385202" y="1004714"/>
                </a:lnTo>
                <a:lnTo>
                  <a:pt x="1434557" y="987677"/>
                </a:lnTo>
                <a:lnTo>
                  <a:pt x="1481871" y="968971"/>
                </a:lnTo>
                <a:lnTo>
                  <a:pt x="1527023" y="948667"/>
                </a:lnTo>
                <a:lnTo>
                  <a:pt x="1569888" y="926836"/>
                </a:lnTo>
                <a:lnTo>
                  <a:pt x="1610345" y="903549"/>
                </a:lnTo>
                <a:lnTo>
                  <a:pt x="1648271" y="878875"/>
                </a:lnTo>
                <a:lnTo>
                  <a:pt x="1683543" y="852887"/>
                </a:lnTo>
                <a:lnTo>
                  <a:pt x="1716039" y="825654"/>
                </a:lnTo>
                <a:lnTo>
                  <a:pt x="1745635" y="797247"/>
                </a:lnTo>
                <a:lnTo>
                  <a:pt x="1772208" y="767738"/>
                </a:lnTo>
                <a:lnTo>
                  <a:pt x="1795637" y="737196"/>
                </a:lnTo>
                <a:lnTo>
                  <a:pt x="1832569" y="673299"/>
                </a:lnTo>
                <a:lnTo>
                  <a:pt x="1855448" y="606123"/>
                </a:lnTo>
                <a:lnTo>
                  <a:pt x="1863292" y="536232"/>
                </a:lnTo>
                <a:close/>
              </a:path>
            </a:pathLst>
          </a:custGeom>
          <a:ln w="11840">
            <a:solidFill>
              <a:srgbClr val="000000"/>
            </a:solidFill>
          </a:ln>
        </p:spPr>
        <p:txBody>
          <a:bodyPr wrap="square" lIns="0" tIns="0" rIns="0" bIns="0" rtlCol="0"/>
          <a:lstStyle/>
          <a:p>
            <a:endParaRPr/>
          </a:p>
        </p:txBody>
      </p:sp>
      <p:sp>
        <p:nvSpPr>
          <p:cNvPr id="24" name="object 24"/>
          <p:cNvSpPr txBox="1"/>
          <p:nvPr/>
        </p:nvSpPr>
        <p:spPr>
          <a:xfrm>
            <a:off x="8739485" y="3293766"/>
            <a:ext cx="1116626" cy="321242"/>
          </a:xfrm>
          <a:prstGeom prst="rect">
            <a:avLst/>
          </a:prstGeom>
        </p:spPr>
        <p:txBody>
          <a:bodyPr vert="horz" wrap="square" lIns="0" tIns="13335" rIns="0" bIns="0" rtlCol="0">
            <a:spAutoFit/>
          </a:bodyPr>
          <a:lstStyle/>
          <a:p>
            <a:pPr marL="12700">
              <a:spcBef>
                <a:spcPts val="105"/>
              </a:spcBef>
            </a:pPr>
            <a:r>
              <a:rPr sz="2000" dirty="0">
                <a:latin typeface="宋体"/>
                <a:cs typeface="宋体"/>
              </a:rPr>
              <a:t>内部网络</a:t>
            </a:r>
          </a:p>
        </p:txBody>
      </p:sp>
      <p:sp>
        <p:nvSpPr>
          <p:cNvPr id="25" name="object 25"/>
          <p:cNvSpPr/>
          <p:nvPr/>
        </p:nvSpPr>
        <p:spPr>
          <a:xfrm>
            <a:off x="6092343" y="1436160"/>
            <a:ext cx="1164681" cy="69940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6674601" y="1555578"/>
            <a:ext cx="398780" cy="230504"/>
          </a:xfrm>
          <a:custGeom>
            <a:avLst/>
            <a:gdLst/>
            <a:ahLst/>
            <a:cxnLst/>
            <a:rect l="l" t="t" r="r" b="b"/>
            <a:pathLst>
              <a:path w="398779" h="230505">
                <a:moveTo>
                  <a:pt x="398525" y="0"/>
                </a:moveTo>
                <a:lnTo>
                  <a:pt x="116024" y="0"/>
                </a:lnTo>
                <a:lnTo>
                  <a:pt x="232048" y="66946"/>
                </a:lnTo>
                <a:lnTo>
                  <a:pt x="0" y="201004"/>
                </a:lnTo>
                <a:lnTo>
                  <a:pt x="50452" y="230283"/>
                </a:lnTo>
                <a:lnTo>
                  <a:pt x="282501" y="96225"/>
                </a:lnTo>
                <a:lnTo>
                  <a:pt x="398525" y="96225"/>
                </a:lnTo>
                <a:lnTo>
                  <a:pt x="398525" y="0"/>
                </a:lnTo>
                <a:close/>
              </a:path>
              <a:path w="398779" h="230505">
                <a:moveTo>
                  <a:pt x="398525" y="96225"/>
                </a:moveTo>
                <a:lnTo>
                  <a:pt x="282501" y="96225"/>
                </a:lnTo>
                <a:lnTo>
                  <a:pt x="398525" y="163172"/>
                </a:lnTo>
                <a:lnTo>
                  <a:pt x="398525" y="96225"/>
                </a:lnTo>
                <a:close/>
              </a:path>
            </a:pathLst>
          </a:custGeom>
          <a:solidFill>
            <a:srgbClr val="FF0000"/>
          </a:solidFill>
        </p:spPr>
        <p:txBody>
          <a:bodyPr wrap="square" lIns="0" tIns="0" rIns="0" bIns="0" rtlCol="0"/>
          <a:lstStyle/>
          <a:p>
            <a:endParaRPr/>
          </a:p>
        </p:txBody>
      </p:sp>
      <p:sp>
        <p:nvSpPr>
          <p:cNvPr id="27" name="object 27"/>
          <p:cNvSpPr/>
          <p:nvPr/>
        </p:nvSpPr>
        <p:spPr>
          <a:xfrm>
            <a:off x="6674601" y="1555578"/>
            <a:ext cx="398780" cy="230504"/>
          </a:xfrm>
          <a:custGeom>
            <a:avLst/>
            <a:gdLst/>
            <a:ahLst/>
            <a:cxnLst/>
            <a:rect l="l" t="t" r="r" b="b"/>
            <a:pathLst>
              <a:path w="398779" h="230505">
                <a:moveTo>
                  <a:pt x="398525" y="163172"/>
                </a:moveTo>
                <a:lnTo>
                  <a:pt x="398525" y="0"/>
                </a:lnTo>
                <a:lnTo>
                  <a:pt x="116024" y="0"/>
                </a:lnTo>
                <a:lnTo>
                  <a:pt x="232048" y="66946"/>
                </a:lnTo>
                <a:lnTo>
                  <a:pt x="0" y="201004"/>
                </a:lnTo>
                <a:lnTo>
                  <a:pt x="50452" y="230283"/>
                </a:lnTo>
                <a:lnTo>
                  <a:pt x="282501" y="96225"/>
                </a:lnTo>
                <a:lnTo>
                  <a:pt x="398525" y="163172"/>
                </a:lnTo>
                <a:close/>
              </a:path>
            </a:pathLst>
          </a:custGeom>
          <a:ln w="3946">
            <a:solidFill>
              <a:srgbClr val="000000"/>
            </a:solidFill>
          </a:ln>
        </p:spPr>
        <p:txBody>
          <a:bodyPr wrap="square" lIns="0" tIns="0" rIns="0" bIns="0" rtlCol="0"/>
          <a:lstStyle/>
          <a:p>
            <a:endParaRPr/>
          </a:p>
        </p:txBody>
      </p:sp>
      <p:sp>
        <p:nvSpPr>
          <p:cNvPr id="28" name="object 28"/>
          <p:cNvSpPr/>
          <p:nvPr/>
        </p:nvSpPr>
        <p:spPr>
          <a:xfrm>
            <a:off x="6251096" y="1540938"/>
            <a:ext cx="423545" cy="245110"/>
          </a:xfrm>
          <a:custGeom>
            <a:avLst/>
            <a:gdLst/>
            <a:ahLst/>
            <a:cxnLst/>
            <a:rect l="l" t="t" r="r" b="b"/>
            <a:pathLst>
              <a:path w="423545" h="245110">
                <a:moveTo>
                  <a:pt x="50452" y="0"/>
                </a:moveTo>
                <a:lnTo>
                  <a:pt x="0" y="29278"/>
                </a:lnTo>
                <a:lnTo>
                  <a:pt x="257192" y="177812"/>
                </a:lnTo>
                <a:lnTo>
                  <a:pt x="141168" y="244923"/>
                </a:lnTo>
                <a:lnTo>
                  <a:pt x="398361" y="230283"/>
                </a:lnTo>
                <a:lnTo>
                  <a:pt x="412157" y="148697"/>
                </a:lnTo>
                <a:lnTo>
                  <a:pt x="307645" y="148697"/>
                </a:lnTo>
                <a:lnTo>
                  <a:pt x="50452" y="0"/>
                </a:lnTo>
                <a:close/>
              </a:path>
              <a:path w="423545" h="245110">
                <a:moveTo>
                  <a:pt x="423505" y="81586"/>
                </a:moveTo>
                <a:lnTo>
                  <a:pt x="307645" y="148697"/>
                </a:lnTo>
                <a:lnTo>
                  <a:pt x="412157" y="148697"/>
                </a:lnTo>
                <a:lnTo>
                  <a:pt x="423505" y="81586"/>
                </a:lnTo>
                <a:close/>
              </a:path>
            </a:pathLst>
          </a:custGeom>
          <a:solidFill>
            <a:srgbClr val="FF0000"/>
          </a:solidFill>
        </p:spPr>
        <p:txBody>
          <a:bodyPr wrap="square" lIns="0" tIns="0" rIns="0" bIns="0" rtlCol="0"/>
          <a:lstStyle/>
          <a:p>
            <a:endParaRPr/>
          </a:p>
        </p:txBody>
      </p:sp>
      <p:sp>
        <p:nvSpPr>
          <p:cNvPr id="29" name="object 29"/>
          <p:cNvSpPr/>
          <p:nvPr/>
        </p:nvSpPr>
        <p:spPr>
          <a:xfrm>
            <a:off x="6251096" y="1540938"/>
            <a:ext cx="423545" cy="245110"/>
          </a:xfrm>
          <a:custGeom>
            <a:avLst/>
            <a:gdLst/>
            <a:ahLst/>
            <a:cxnLst/>
            <a:rect l="l" t="t" r="r" b="b"/>
            <a:pathLst>
              <a:path w="423545" h="245110">
                <a:moveTo>
                  <a:pt x="423505" y="81586"/>
                </a:moveTo>
                <a:lnTo>
                  <a:pt x="398361" y="230283"/>
                </a:lnTo>
                <a:lnTo>
                  <a:pt x="141168" y="244923"/>
                </a:lnTo>
                <a:lnTo>
                  <a:pt x="257192" y="177812"/>
                </a:lnTo>
                <a:lnTo>
                  <a:pt x="0" y="29278"/>
                </a:lnTo>
                <a:lnTo>
                  <a:pt x="50452" y="0"/>
                </a:lnTo>
                <a:lnTo>
                  <a:pt x="307645" y="148697"/>
                </a:lnTo>
                <a:lnTo>
                  <a:pt x="423505" y="81586"/>
                </a:lnTo>
                <a:close/>
              </a:path>
            </a:pathLst>
          </a:custGeom>
          <a:ln w="3946">
            <a:solidFill>
              <a:srgbClr val="000000"/>
            </a:solidFill>
          </a:ln>
        </p:spPr>
        <p:txBody>
          <a:bodyPr wrap="square" lIns="0" tIns="0" rIns="0" bIns="0" rtlCol="0"/>
          <a:lstStyle/>
          <a:p>
            <a:endParaRPr/>
          </a:p>
        </p:txBody>
      </p:sp>
      <p:sp>
        <p:nvSpPr>
          <p:cNvPr id="30" name="object 30"/>
          <p:cNvSpPr/>
          <p:nvPr/>
        </p:nvSpPr>
        <p:spPr>
          <a:xfrm>
            <a:off x="6674601" y="1785862"/>
            <a:ext cx="424180" cy="245110"/>
          </a:xfrm>
          <a:custGeom>
            <a:avLst/>
            <a:gdLst/>
            <a:ahLst/>
            <a:cxnLst/>
            <a:rect l="l" t="t" r="r" b="b"/>
            <a:pathLst>
              <a:path w="424179" h="245110">
                <a:moveTo>
                  <a:pt x="216834" y="96061"/>
                </a:moveTo>
                <a:lnTo>
                  <a:pt x="116024" y="96061"/>
                </a:lnTo>
                <a:lnTo>
                  <a:pt x="373217" y="244758"/>
                </a:lnTo>
                <a:lnTo>
                  <a:pt x="423669" y="215644"/>
                </a:lnTo>
                <a:lnTo>
                  <a:pt x="216834" y="96061"/>
                </a:lnTo>
                <a:close/>
              </a:path>
              <a:path w="424179" h="245110">
                <a:moveTo>
                  <a:pt x="282501" y="0"/>
                </a:moveTo>
                <a:lnTo>
                  <a:pt x="25308" y="14474"/>
                </a:lnTo>
                <a:lnTo>
                  <a:pt x="0" y="163172"/>
                </a:lnTo>
                <a:lnTo>
                  <a:pt x="116024" y="96061"/>
                </a:lnTo>
                <a:lnTo>
                  <a:pt x="216834" y="96061"/>
                </a:lnTo>
                <a:lnTo>
                  <a:pt x="166476" y="66946"/>
                </a:lnTo>
                <a:lnTo>
                  <a:pt x="282501" y="0"/>
                </a:lnTo>
                <a:close/>
              </a:path>
            </a:pathLst>
          </a:custGeom>
          <a:solidFill>
            <a:srgbClr val="FF0000"/>
          </a:solidFill>
        </p:spPr>
        <p:txBody>
          <a:bodyPr wrap="square" lIns="0" tIns="0" rIns="0" bIns="0" rtlCol="0"/>
          <a:lstStyle/>
          <a:p>
            <a:endParaRPr/>
          </a:p>
        </p:txBody>
      </p:sp>
      <p:sp>
        <p:nvSpPr>
          <p:cNvPr id="31" name="object 31"/>
          <p:cNvSpPr/>
          <p:nvPr/>
        </p:nvSpPr>
        <p:spPr>
          <a:xfrm>
            <a:off x="6674601" y="1785862"/>
            <a:ext cx="424180" cy="245110"/>
          </a:xfrm>
          <a:custGeom>
            <a:avLst/>
            <a:gdLst/>
            <a:ahLst/>
            <a:cxnLst/>
            <a:rect l="l" t="t" r="r" b="b"/>
            <a:pathLst>
              <a:path w="424179" h="245110">
                <a:moveTo>
                  <a:pt x="0" y="163172"/>
                </a:moveTo>
                <a:lnTo>
                  <a:pt x="25308" y="14474"/>
                </a:lnTo>
                <a:lnTo>
                  <a:pt x="282501" y="0"/>
                </a:lnTo>
                <a:lnTo>
                  <a:pt x="166476" y="66946"/>
                </a:lnTo>
                <a:lnTo>
                  <a:pt x="423669" y="215644"/>
                </a:lnTo>
                <a:lnTo>
                  <a:pt x="373217" y="244758"/>
                </a:lnTo>
                <a:lnTo>
                  <a:pt x="116024" y="96061"/>
                </a:lnTo>
                <a:lnTo>
                  <a:pt x="0" y="163172"/>
                </a:lnTo>
                <a:close/>
              </a:path>
            </a:pathLst>
          </a:custGeom>
          <a:ln w="3946">
            <a:solidFill>
              <a:srgbClr val="000000"/>
            </a:solidFill>
          </a:ln>
        </p:spPr>
        <p:txBody>
          <a:bodyPr wrap="square" lIns="0" tIns="0" rIns="0" bIns="0" rtlCol="0"/>
          <a:lstStyle/>
          <a:p>
            <a:endParaRPr/>
          </a:p>
        </p:txBody>
      </p:sp>
      <p:sp>
        <p:nvSpPr>
          <p:cNvPr id="32" name="object 32"/>
          <p:cNvSpPr/>
          <p:nvPr/>
        </p:nvSpPr>
        <p:spPr>
          <a:xfrm>
            <a:off x="6276239" y="1785862"/>
            <a:ext cx="398780" cy="230504"/>
          </a:xfrm>
          <a:custGeom>
            <a:avLst/>
            <a:gdLst/>
            <a:ahLst/>
            <a:cxnLst/>
            <a:rect l="l" t="t" r="r" b="b"/>
            <a:pathLst>
              <a:path w="398779" h="230505">
                <a:moveTo>
                  <a:pt x="0" y="66946"/>
                </a:moveTo>
                <a:lnTo>
                  <a:pt x="0" y="230119"/>
                </a:lnTo>
                <a:lnTo>
                  <a:pt x="282501" y="230119"/>
                </a:lnTo>
                <a:lnTo>
                  <a:pt x="166476" y="163172"/>
                </a:lnTo>
                <a:lnTo>
                  <a:pt x="216837" y="134058"/>
                </a:lnTo>
                <a:lnTo>
                  <a:pt x="116024" y="134058"/>
                </a:lnTo>
                <a:lnTo>
                  <a:pt x="0" y="66946"/>
                </a:lnTo>
                <a:close/>
              </a:path>
              <a:path w="398779" h="230505">
                <a:moveTo>
                  <a:pt x="348073" y="0"/>
                </a:moveTo>
                <a:lnTo>
                  <a:pt x="116024" y="134058"/>
                </a:lnTo>
                <a:lnTo>
                  <a:pt x="216837" y="134058"/>
                </a:lnTo>
                <a:lnTo>
                  <a:pt x="398361" y="29114"/>
                </a:lnTo>
                <a:lnTo>
                  <a:pt x="348073" y="0"/>
                </a:lnTo>
                <a:close/>
              </a:path>
            </a:pathLst>
          </a:custGeom>
          <a:solidFill>
            <a:srgbClr val="FF0000"/>
          </a:solidFill>
        </p:spPr>
        <p:txBody>
          <a:bodyPr wrap="square" lIns="0" tIns="0" rIns="0" bIns="0" rtlCol="0"/>
          <a:lstStyle/>
          <a:p>
            <a:endParaRPr/>
          </a:p>
        </p:txBody>
      </p:sp>
      <p:sp>
        <p:nvSpPr>
          <p:cNvPr id="33" name="object 33"/>
          <p:cNvSpPr/>
          <p:nvPr/>
        </p:nvSpPr>
        <p:spPr>
          <a:xfrm>
            <a:off x="6276239" y="1785862"/>
            <a:ext cx="398780" cy="230504"/>
          </a:xfrm>
          <a:custGeom>
            <a:avLst/>
            <a:gdLst/>
            <a:ahLst/>
            <a:cxnLst/>
            <a:rect l="l" t="t" r="r" b="b"/>
            <a:pathLst>
              <a:path w="398779" h="230505">
                <a:moveTo>
                  <a:pt x="0" y="66946"/>
                </a:moveTo>
                <a:lnTo>
                  <a:pt x="0" y="230119"/>
                </a:lnTo>
                <a:lnTo>
                  <a:pt x="282501" y="230119"/>
                </a:lnTo>
                <a:lnTo>
                  <a:pt x="166476" y="163172"/>
                </a:lnTo>
                <a:lnTo>
                  <a:pt x="398361" y="29114"/>
                </a:lnTo>
                <a:lnTo>
                  <a:pt x="348073" y="0"/>
                </a:lnTo>
                <a:lnTo>
                  <a:pt x="116024" y="134058"/>
                </a:lnTo>
                <a:lnTo>
                  <a:pt x="0" y="66946"/>
                </a:lnTo>
                <a:close/>
              </a:path>
            </a:pathLst>
          </a:custGeom>
          <a:ln w="3946">
            <a:solidFill>
              <a:srgbClr val="000000"/>
            </a:solidFill>
          </a:ln>
        </p:spPr>
        <p:txBody>
          <a:bodyPr wrap="square" lIns="0" tIns="0" rIns="0" bIns="0" rtlCol="0"/>
          <a:lstStyle/>
          <a:p>
            <a:endParaRPr/>
          </a:p>
        </p:txBody>
      </p:sp>
      <p:sp>
        <p:nvSpPr>
          <p:cNvPr id="34" name="object 34"/>
          <p:cNvSpPr/>
          <p:nvPr/>
        </p:nvSpPr>
        <p:spPr>
          <a:xfrm>
            <a:off x="6092343" y="1785862"/>
            <a:ext cx="1164681" cy="815863"/>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6092343" y="1785863"/>
            <a:ext cx="1165225" cy="815975"/>
          </a:xfrm>
          <a:custGeom>
            <a:avLst/>
            <a:gdLst/>
            <a:ahLst/>
            <a:cxnLst/>
            <a:rect l="l" t="t" r="r" b="b"/>
            <a:pathLst>
              <a:path w="1165225" h="815975">
                <a:moveTo>
                  <a:pt x="0" y="0"/>
                </a:moveTo>
                <a:lnTo>
                  <a:pt x="0" y="466160"/>
                </a:lnTo>
                <a:lnTo>
                  <a:pt x="11834" y="536630"/>
                </a:lnTo>
                <a:lnTo>
                  <a:pt x="45773" y="602269"/>
                </a:lnTo>
                <a:lnTo>
                  <a:pt x="70300" y="632838"/>
                </a:lnTo>
                <a:lnTo>
                  <a:pt x="99472" y="661671"/>
                </a:lnTo>
                <a:lnTo>
                  <a:pt x="132999" y="688593"/>
                </a:lnTo>
                <a:lnTo>
                  <a:pt x="170585" y="713427"/>
                </a:lnTo>
                <a:lnTo>
                  <a:pt x="211938" y="735999"/>
                </a:lnTo>
                <a:lnTo>
                  <a:pt x="256766" y="756132"/>
                </a:lnTo>
                <a:lnTo>
                  <a:pt x="304773" y="773650"/>
                </a:lnTo>
                <a:lnTo>
                  <a:pt x="355668" y="788378"/>
                </a:lnTo>
                <a:lnTo>
                  <a:pt x="409158" y="800138"/>
                </a:lnTo>
                <a:lnTo>
                  <a:pt x="464948" y="808757"/>
                </a:lnTo>
                <a:lnTo>
                  <a:pt x="522746" y="814057"/>
                </a:lnTo>
                <a:lnTo>
                  <a:pt x="582258" y="815863"/>
                </a:lnTo>
                <a:lnTo>
                  <a:pt x="641799" y="814057"/>
                </a:lnTo>
                <a:lnTo>
                  <a:pt x="699623" y="808757"/>
                </a:lnTo>
                <a:lnTo>
                  <a:pt x="755435" y="800138"/>
                </a:lnTo>
                <a:lnTo>
                  <a:pt x="808943" y="788378"/>
                </a:lnTo>
                <a:lnTo>
                  <a:pt x="859854" y="773650"/>
                </a:lnTo>
                <a:lnTo>
                  <a:pt x="907875" y="756132"/>
                </a:lnTo>
                <a:lnTo>
                  <a:pt x="952713" y="735999"/>
                </a:lnTo>
                <a:lnTo>
                  <a:pt x="994075" y="713427"/>
                </a:lnTo>
                <a:lnTo>
                  <a:pt x="1031668" y="688593"/>
                </a:lnTo>
                <a:lnTo>
                  <a:pt x="1065199" y="661671"/>
                </a:lnTo>
                <a:lnTo>
                  <a:pt x="1094376" y="632838"/>
                </a:lnTo>
                <a:lnTo>
                  <a:pt x="1118904" y="602269"/>
                </a:lnTo>
                <a:lnTo>
                  <a:pt x="1152846" y="536630"/>
                </a:lnTo>
                <a:lnTo>
                  <a:pt x="1164681" y="466160"/>
                </a:lnTo>
                <a:lnTo>
                  <a:pt x="1164681" y="0"/>
                </a:lnTo>
                <a:lnTo>
                  <a:pt x="1161673" y="35750"/>
                </a:lnTo>
                <a:lnTo>
                  <a:pt x="1138492" y="103981"/>
                </a:lnTo>
                <a:lnTo>
                  <a:pt x="1094376" y="166677"/>
                </a:lnTo>
                <a:lnTo>
                  <a:pt x="1065199" y="195510"/>
                </a:lnTo>
                <a:lnTo>
                  <a:pt x="1031668" y="222432"/>
                </a:lnTo>
                <a:lnTo>
                  <a:pt x="994075" y="247267"/>
                </a:lnTo>
                <a:lnTo>
                  <a:pt x="952713" y="269839"/>
                </a:lnTo>
                <a:lnTo>
                  <a:pt x="907875" y="289972"/>
                </a:lnTo>
                <a:lnTo>
                  <a:pt x="859854" y="307490"/>
                </a:lnTo>
                <a:lnTo>
                  <a:pt x="808943" y="322217"/>
                </a:lnTo>
                <a:lnTo>
                  <a:pt x="755435" y="333978"/>
                </a:lnTo>
                <a:lnTo>
                  <a:pt x="699623" y="342596"/>
                </a:lnTo>
                <a:lnTo>
                  <a:pt x="641799" y="347896"/>
                </a:lnTo>
                <a:lnTo>
                  <a:pt x="582258" y="349702"/>
                </a:lnTo>
                <a:lnTo>
                  <a:pt x="522746" y="347896"/>
                </a:lnTo>
                <a:lnTo>
                  <a:pt x="464948" y="342596"/>
                </a:lnTo>
                <a:lnTo>
                  <a:pt x="409158" y="333978"/>
                </a:lnTo>
                <a:lnTo>
                  <a:pt x="355668" y="322217"/>
                </a:lnTo>
                <a:lnTo>
                  <a:pt x="304773" y="307490"/>
                </a:lnTo>
                <a:lnTo>
                  <a:pt x="256766" y="289972"/>
                </a:lnTo>
                <a:lnTo>
                  <a:pt x="211938" y="269839"/>
                </a:lnTo>
                <a:lnTo>
                  <a:pt x="170585" y="247267"/>
                </a:lnTo>
                <a:lnTo>
                  <a:pt x="132999" y="222432"/>
                </a:lnTo>
                <a:lnTo>
                  <a:pt x="99472" y="195510"/>
                </a:lnTo>
                <a:lnTo>
                  <a:pt x="70300" y="166677"/>
                </a:lnTo>
                <a:lnTo>
                  <a:pt x="45773" y="136109"/>
                </a:lnTo>
                <a:lnTo>
                  <a:pt x="11834" y="70469"/>
                </a:lnTo>
                <a:lnTo>
                  <a:pt x="3007" y="35750"/>
                </a:lnTo>
                <a:lnTo>
                  <a:pt x="0" y="0"/>
                </a:lnTo>
                <a:close/>
              </a:path>
            </a:pathLst>
          </a:custGeom>
          <a:ln w="11839">
            <a:solidFill>
              <a:srgbClr val="000000"/>
            </a:solidFill>
          </a:ln>
        </p:spPr>
        <p:txBody>
          <a:bodyPr wrap="square" lIns="0" tIns="0" rIns="0" bIns="0" rtlCol="0"/>
          <a:lstStyle/>
          <a:p>
            <a:endParaRPr/>
          </a:p>
        </p:txBody>
      </p:sp>
      <p:sp>
        <p:nvSpPr>
          <p:cNvPr id="36" name="object 36"/>
          <p:cNvSpPr/>
          <p:nvPr/>
        </p:nvSpPr>
        <p:spPr>
          <a:xfrm>
            <a:off x="6092343" y="1436159"/>
            <a:ext cx="1165225" cy="1165860"/>
          </a:xfrm>
          <a:custGeom>
            <a:avLst/>
            <a:gdLst/>
            <a:ahLst/>
            <a:cxnLst/>
            <a:rect l="l" t="t" r="r" b="b"/>
            <a:pathLst>
              <a:path w="1165225" h="1165860">
                <a:moveTo>
                  <a:pt x="1164681" y="349702"/>
                </a:moveTo>
                <a:lnTo>
                  <a:pt x="1152846" y="279185"/>
                </a:lnTo>
                <a:lnTo>
                  <a:pt x="1118904" y="213524"/>
                </a:lnTo>
                <a:lnTo>
                  <a:pt x="1094376" y="182952"/>
                </a:lnTo>
                <a:lnTo>
                  <a:pt x="1065199" y="154119"/>
                </a:lnTo>
                <a:lnTo>
                  <a:pt x="1031668" y="127201"/>
                </a:lnTo>
                <a:lnTo>
                  <a:pt x="994075" y="102373"/>
                </a:lnTo>
                <a:lnTo>
                  <a:pt x="952713" y="79810"/>
                </a:lnTo>
                <a:lnTo>
                  <a:pt x="907875" y="59687"/>
                </a:lnTo>
                <a:lnTo>
                  <a:pt x="859854" y="42179"/>
                </a:lnTo>
                <a:lnTo>
                  <a:pt x="808943" y="27461"/>
                </a:lnTo>
                <a:lnTo>
                  <a:pt x="755435" y="15710"/>
                </a:lnTo>
                <a:lnTo>
                  <a:pt x="699622" y="7099"/>
                </a:lnTo>
                <a:lnTo>
                  <a:pt x="641799" y="1803"/>
                </a:lnTo>
                <a:lnTo>
                  <a:pt x="582258" y="0"/>
                </a:lnTo>
                <a:lnTo>
                  <a:pt x="522746" y="1803"/>
                </a:lnTo>
                <a:lnTo>
                  <a:pt x="464948" y="7099"/>
                </a:lnTo>
                <a:lnTo>
                  <a:pt x="409158" y="15710"/>
                </a:lnTo>
                <a:lnTo>
                  <a:pt x="355668" y="27461"/>
                </a:lnTo>
                <a:lnTo>
                  <a:pt x="304773" y="42179"/>
                </a:lnTo>
                <a:lnTo>
                  <a:pt x="256766" y="59687"/>
                </a:lnTo>
                <a:lnTo>
                  <a:pt x="211938" y="79810"/>
                </a:lnTo>
                <a:lnTo>
                  <a:pt x="170585" y="102373"/>
                </a:lnTo>
                <a:lnTo>
                  <a:pt x="132999" y="127201"/>
                </a:lnTo>
                <a:lnTo>
                  <a:pt x="99472" y="154119"/>
                </a:lnTo>
                <a:lnTo>
                  <a:pt x="70300" y="182952"/>
                </a:lnTo>
                <a:lnTo>
                  <a:pt x="45773" y="213524"/>
                </a:lnTo>
                <a:lnTo>
                  <a:pt x="11834" y="279185"/>
                </a:lnTo>
                <a:lnTo>
                  <a:pt x="0" y="349702"/>
                </a:lnTo>
                <a:lnTo>
                  <a:pt x="0" y="815863"/>
                </a:lnTo>
                <a:lnTo>
                  <a:pt x="11834" y="886332"/>
                </a:lnTo>
                <a:lnTo>
                  <a:pt x="45773" y="951972"/>
                </a:lnTo>
                <a:lnTo>
                  <a:pt x="70300" y="982540"/>
                </a:lnTo>
                <a:lnTo>
                  <a:pt x="99472" y="1011373"/>
                </a:lnTo>
                <a:lnTo>
                  <a:pt x="132999" y="1038295"/>
                </a:lnTo>
                <a:lnTo>
                  <a:pt x="170585" y="1063130"/>
                </a:lnTo>
                <a:lnTo>
                  <a:pt x="211938" y="1085702"/>
                </a:lnTo>
                <a:lnTo>
                  <a:pt x="256766" y="1105835"/>
                </a:lnTo>
                <a:lnTo>
                  <a:pt x="304773" y="1123353"/>
                </a:lnTo>
                <a:lnTo>
                  <a:pt x="355668" y="1138080"/>
                </a:lnTo>
                <a:lnTo>
                  <a:pt x="409158" y="1149841"/>
                </a:lnTo>
                <a:lnTo>
                  <a:pt x="464948" y="1158459"/>
                </a:lnTo>
                <a:lnTo>
                  <a:pt x="522746" y="1163760"/>
                </a:lnTo>
                <a:lnTo>
                  <a:pt x="582258" y="1165565"/>
                </a:lnTo>
                <a:lnTo>
                  <a:pt x="641799" y="1163760"/>
                </a:lnTo>
                <a:lnTo>
                  <a:pt x="699623" y="1158459"/>
                </a:lnTo>
                <a:lnTo>
                  <a:pt x="755435" y="1149841"/>
                </a:lnTo>
                <a:lnTo>
                  <a:pt x="808943" y="1138080"/>
                </a:lnTo>
                <a:lnTo>
                  <a:pt x="859854" y="1123353"/>
                </a:lnTo>
                <a:lnTo>
                  <a:pt x="907875" y="1105835"/>
                </a:lnTo>
                <a:lnTo>
                  <a:pt x="952713" y="1085702"/>
                </a:lnTo>
                <a:lnTo>
                  <a:pt x="994075" y="1063130"/>
                </a:lnTo>
                <a:lnTo>
                  <a:pt x="1031668" y="1038295"/>
                </a:lnTo>
                <a:lnTo>
                  <a:pt x="1065199" y="1011373"/>
                </a:lnTo>
                <a:lnTo>
                  <a:pt x="1094376" y="982540"/>
                </a:lnTo>
                <a:lnTo>
                  <a:pt x="1118904" y="951972"/>
                </a:lnTo>
                <a:lnTo>
                  <a:pt x="1152846" y="886332"/>
                </a:lnTo>
                <a:lnTo>
                  <a:pt x="1164681" y="815863"/>
                </a:lnTo>
                <a:lnTo>
                  <a:pt x="1164681" y="349702"/>
                </a:lnTo>
                <a:close/>
              </a:path>
            </a:pathLst>
          </a:custGeom>
          <a:ln w="24662">
            <a:solidFill>
              <a:srgbClr val="000000"/>
            </a:solidFill>
          </a:ln>
        </p:spPr>
        <p:txBody>
          <a:bodyPr wrap="square" lIns="0" tIns="0" rIns="0" bIns="0" rtlCol="0"/>
          <a:lstStyle/>
          <a:p>
            <a:endParaRPr/>
          </a:p>
        </p:txBody>
      </p:sp>
      <p:sp>
        <p:nvSpPr>
          <p:cNvPr id="37" name="object 37"/>
          <p:cNvSpPr/>
          <p:nvPr/>
        </p:nvSpPr>
        <p:spPr>
          <a:xfrm>
            <a:off x="5174175" y="2135565"/>
            <a:ext cx="775230" cy="856049"/>
          </a:xfrm>
          <a:custGeom>
            <a:avLst/>
            <a:gdLst/>
            <a:ahLst/>
            <a:cxnLst/>
            <a:rect l="l" t="t" r="r" b="b"/>
            <a:pathLst>
              <a:path w="646429" h="886460">
                <a:moveTo>
                  <a:pt x="646186" y="0"/>
                </a:moveTo>
                <a:lnTo>
                  <a:pt x="0" y="885935"/>
                </a:lnTo>
              </a:path>
            </a:pathLst>
          </a:custGeom>
          <a:ln w="35508">
            <a:solidFill>
              <a:srgbClr val="FF0000"/>
            </a:solidFill>
          </a:ln>
        </p:spPr>
        <p:txBody>
          <a:bodyPr wrap="square" lIns="0" tIns="0" rIns="0" bIns="0" rtlCol="0"/>
          <a:lstStyle/>
          <a:p>
            <a:endParaRPr/>
          </a:p>
        </p:txBody>
      </p:sp>
      <p:sp>
        <p:nvSpPr>
          <p:cNvPr id="38" name="object 38"/>
          <p:cNvSpPr/>
          <p:nvPr/>
        </p:nvSpPr>
        <p:spPr>
          <a:xfrm>
            <a:off x="5872114" y="1974874"/>
            <a:ext cx="198755" cy="232410"/>
          </a:xfrm>
          <a:custGeom>
            <a:avLst/>
            <a:gdLst/>
            <a:ahLst/>
            <a:cxnLst/>
            <a:rect l="l" t="t" r="r" b="b"/>
            <a:pathLst>
              <a:path w="198754" h="232410">
                <a:moveTo>
                  <a:pt x="198194" y="0"/>
                </a:moveTo>
                <a:lnTo>
                  <a:pt x="0" y="141131"/>
                </a:lnTo>
                <a:lnTo>
                  <a:pt x="124241" y="231928"/>
                </a:lnTo>
                <a:lnTo>
                  <a:pt x="198194" y="0"/>
                </a:lnTo>
                <a:close/>
              </a:path>
            </a:pathLst>
          </a:custGeom>
          <a:solidFill>
            <a:srgbClr val="FF0000"/>
          </a:solidFill>
        </p:spPr>
        <p:txBody>
          <a:bodyPr wrap="square" lIns="0" tIns="0" rIns="0" bIns="0" rtlCol="0"/>
          <a:lstStyle/>
          <a:p>
            <a:endParaRPr/>
          </a:p>
        </p:txBody>
      </p:sp>
      <p:sp>
        <p:nvSpPr>
          <p:cNvPr id="39" name="object 39"/>
          <p:cNvSpPr/>
          <p:nvPr/>
        </p:nvSpPr>
        <p:spPr>
          <a:xfrm>
            <a:off x="5044015" y="2951428"/>
            <a:ext cx="197820" cy="211089"/>
          </a:xfrm>
          <a:custGeom>
            <a:avLst/>
            <a:gdLst/>
            <a:ahLst/>
            <a:cxnLst/>
            <a:rect l="l" t="t" r="r" b="b"/>
            <a:pathLst>
              <a:path w="198120" h="232410">
                <a:moveTo>
                  <a:pt x="73788" y="0"/>
                </a:moveTo>
                <a:lnTo>
                  <a:pt x="0" y="231928"/>
                </a:lnTo>
                <a:lnTo>
                  <a:pt x="198030" y="90797"/>
                </a:lnTo>
                <a:lnTo>
                  <a:pt x="73788" y="0"/>
                </a:lnTo>
                <a:close/>
              </a:path>
            </a:pathLst>
          </a:custGeom>
          <a:solidFill>
            <a:srgbClr val="FF0000"/>
          </a:solidFill>
        </p:spPr>
        <p:txBody>
          <a:bodyPr wrap="square" lIns="0" tIns="0" rIns="0" bIns="0" rtlCol="0"/>
          <a:lstStyle/>
          <a:p>
            <a:endParaRPr/>
          </a:p>
        </p:txBody>
      </p:sp>
      <p:sp>
        <p:nvSpPr>
          <p:cNvPr id="40" name="object 40"/>
          <p:cNvSpPr/>
          <p:nvPr/>
        </p:nvSpPr>
        <p:spPr>
          <a:xfrm>
            <a:off x="6674601" y="2813421"/>
            <a:ext cx="0" cy="1054100"/>
          </a:xfrm>
          <a:custGeom>
            <a:avLst/>
            <a:gdLst/>
            <a:ahLst/>
            <a:cxnLst/>
            <a:rect l="l" t="t" r="r" b="b"/>
            <a:pathLst>
              <a:path h="1054100">
                <a:moveTo>
                  <a:pt x="0" y="0"/>
                </a:moveTo>
                <a:lnTo>
                  <a:pt x="0" y="1053549"/>
                </a:lnTo>
              </a:path>
            </a:pathLst>
          </a:custGeom>
          <a:ln w="35497">
            <a:solidFill>
              <a:srgbClr val="808080"/>
            </a:solidFill>
          </a:ln>
        </p:spPr>
        <p:txBody>
          <a:bodyPr wrap="square" lIns="0" tIns="0" rIns="0" bIns="0" rtlCol="0"/>
          <a:lstStyle/>
          <a:p>
            <a:endParaRPr/>
          </a:p>
        </p:txBody>
      </p:sp>
      <p:sp>
        <p:nvSpPr>
          <p:cNvPr id="41" name="object 41"/>
          <p:cNvSpPr/>
          <p:nvPr/>
        </p:nvSpPr>
        <p:spPr>
          <a:xfrm>
            <a:off x="6597690" y="2601725"/>
            <a:ext cx="154305" cy="231140"/>
          </a:xfrm>
          <a:custGeom>
            <a:avLst/>
            <a:gdLst/>
            <a:ahLst/>
            <a:cxnLst/>
            <a:rect l="l" t="t" r="r" b="b"/>
            <a:pathLst>
              <a:path w="154304" h="231139">
                <a:moveTo>
                  <a:pt x="76911" y="0"/>
                </a:moveTo>
                <a:lnTo>
                  <a:pt x="0" y="230941"/>
                </a:lnTo>
                <a:lnTo>
                  <a:pt x="153822" y="230941"/>
                </a:lnTo>
                <a:lnTo>
                  <a:pt x="76911" y="0"/>
                </a:lnTo>
                <a:close/>
              </a:path>
            </a:pathLst>
          </a:custGeom>
          <a:solidFill>
            <a:srgbClr val="808080"/>
          </a:solidFill>
        </p:spPr>
        <p:txBody>
          <a:bodyPr wrap="square" lIns="0" tIns="0" rIns="0" bIns="0" rtlCol="0"/>
          <a:lstStyle/>
          <a:p>
            <a:endParaRPr/>
          </a:p>
        </p:txBody>
      </p:sp>
      <p:sp>
        <p:nvSpPr>
          <p:cNvPr id="42" name="object 42"/>
          <p:cNvSpPr/>
          <p:nvPr/>
        </p:nvSpPr>
        <p:spPr>
          <a:xfrm>
            <a:off x="6597690" y="3847725"/>
            <a:ext cx="154305" cy="231140"/>
          </a:xfrm>
          <a:custGeom>
            <a:avLst/>
            <a:gdLst/>
            <a:ahLst/>
            <a:cxnLst/>
            <a:rect l="l" t="t" r="r" b="b"/>
            <a:pathLst>
              <a:path w="154304" h="231139">
                <a:moveTo>
                  <a:pt x="153822" y="0"/>
                </a:moveTo>
                <a:lnTo>
                  <a:pt x="0" y="0"/>
                </a:lnTo>
                <a:lnTo>
                  <a:pt x="76911" y="230991"/>
                </a:lnTo>
                <a:lnTo>
                  <a:pt x="153822" y="0"/>
                </a:lnTo>
                <a:close/>
              </a:path>
            </a:pathLst>
          </a:custGeom>
          <a:solidFill>
            <a:srgbClr val="808080"/>
          </a:solidFill>
        </p:spPr>
        <p:txBody>
          <a:bodyPr wrap="square" lIns="0" tIns="0" rIns="0" bIns="0" rtlCol="0"/>
          <a:lstStyle/>
          <a:p>
            <a:endParaRPr/>
          </a:p>
        </p:txBody>
      </p:sp>
      <p:sp>
        <p:nvSpPr>
          <p:cNvPr id="43" name="object 43"/>
          <p:cNvSpPr/>
          <p:nvPr/>
        </p:nvSpPr>
        <p:spPr>
          <a:xfrm>
            <a:off x="7322888" y="3701539"/>
            <a:ext cx="876300" cy="876935"/>
          </a:xfrm>
          <a:custGeom>
            <a:avLst/>
            <a:gdLst/>
            <a:ahLst/>
            <a:cxnLst/>
            <a:rect l="l" t="t" r="r" b="b"/>
            <a:pathLst>
              <a:path w="876300" h="876935">
                <a:moveTo>
                  <a:pt x="0" y="876789"/>
                </a:moveTo>
                <a:lnTo>
                  <a:pt x="876099" y="0"/>
                </a:lnTo>
              </a:path>
            </a:pathLst>
          </a:custGeom>
          <a:ln w="35513">
            <a:solidFill>
              <a:srgbClr val="0000FF"/>
            </a:solidFill>
          </a:ln>
        </p:spPr>
        <p:txBody>
          <a:bodyPr wrap="square" lIns="0" tIns="0" rIns="0" bIns="0" rtlCol="0"/>
          <a:lstStyle/>
          <a:p>
            <a:endParaRPr/>
          </a:p>
        </p:txBody>
      </p:sp>
      <p:sp>
        <p:nvSpPr>
          <p:cNvPr id="44" name="object 44"/>
          <p:cNvSpPr/>
          <p:nvPr/>
        </p:nvSpPr>
        <p:spPr>
          <a:xfrm>
            <a:off x="7162540" y="4541922"/>
            <a:ext cx="217804" cy="217804"/>
          </a:xfrm>
          <a:custGeom>
            <a:avLst/>
            <a:gdLst/>
            <a:ahLst/>
            <a:cxnLst/>
            <a:rect l="l" t="t" r="r" b="b"/>
            <a:pathLst>
              <a:path w="217804" h="217804">
                <a:moveTo>
                  <a:pt x="108793" y="0"/>
                </a:moveTo>
                <a:lnTo>
                  <a:pt x="0" y="217749"/>
                </a:lnTo>
                <a:lnTo>
                  <a:pt x="217586" y="108874"/>
                </a:lnTo>
                <a:lnTo>
                  <a:pt x="108793" y="0"/>
                </a:lnTo>
                <a:close/>
              </a:path>
            </a:pathLst>
          </a:custGeom>
          <a:solidFill>
            <a:srgbClr val="0000FF"/>
          </a:solidFill>
        </p:spPr>
        <p:txBody>
          <a:bodyPr wrap="square" lIns="0" tIns="0" rIns="0" bIns="0" rtlCol="0"/>
          <a:lstStyle/>
          <a:p>
            <a:endParaRPr/>
          </a:p>
        </p:txBody>
      </p:sp>
      <p:sp>
        <p:nvSpPr>
          <p:cNvPr id="45" name="object 45"/>
          <p:cNvSpPr/>
          <p:nvPr/>
        </p:nvSpPr>
        <p:spPr>
          <a:xfrm>
            <a:off x="8120152" y="3572480"/>
            <a:ext cx="217804" cy="217804"/>
          </a:xfrm>
          <a:custGeom>
            <a:avLst/>
            <a:gdLst/>
            <a:ahLst/>
            <a:cxnLst/>
            <a:rect l="l" t="t" r="r" b="b"/>
            <a:pathLst>
              <a:path w="217804" h="217804">
                <a:moveTo>
                  <a:pt x="217586" y="0"/>
                </a:moveTo>
                <a:lnTo>
                  <a:pt x="0" y="108726"/>
                </a:lnTo>
                <a:lnTo>
                  <a:pt x="108793" y="217618"/>
                </a:lnTo>
                <a:lnTo>
                  <a:pt x="217586" y="0"/>
                </a:lnTo>
                <a:close/>
              </a:path>
            </a:pathLst>
          </a:custGeom>
          <a:solidFill>
            <a:srgbClr val="0000FF"/>
          </a:solidFill>
        </p:spPr>
        <p:txBody>
          <a:bodyPr wrap="square" lIns="0" tIns="0" rIns="0" bIns="0" rtlCol="0"/>
          <a:lstStyle/>
          <a:p>
            <a:endParaRPr/>
          </a:p>
        </p:txBody>
      </p:sp>
      <p:sp>
        <p:nvSpPr>
          <p:cNvPr id="46" name="object 46"/>
          <p:cNvSpPr/>
          <p:nvPr/>
        </p:nvSpPr>
        <p:spPr>
          <a:xfrm>
            <a:off x="2051686" y="3033169"/>
            <a:ext cx="3865879" cy="1958339"/>
          </a:xfrm>
          <a:custGeom>
            <a:avLst/>
            <a:gdLst/>
            <a:ahLst/>
            <a:cxnLst/>
            <a:rect l="l" t="t" r="r" b="b"/>
            <a:pathLst>
              <a:path w="3865879" h="1958339">
                <a:moveTo>
                  <a:pt x="3150375" y="1719326"/>
                </a:moveTo>
                <a:lnTo>
                  <a:pt x="1168904" y="1719326"/>
                </a:lnTo>
                <a:lnTo>
                  <a:pt x="1203446" y="1749306"/>
                </a:lnTo>
                <a:lnTo>
                  <a:pt x="1239478" y="1777235"/>
                </a:lnTo>
                <a:lnTo>
                  <a:pt x="1277040" y="1803223"/>
                </a:lnTo>
                <a:lnTo>
                  <a:pt x="1315974" y="1827223"/>
                </a:lnTo>
                <a:lnTo>
                  <a:pt x="1356173" y="1849231"/>
                </a:lnTo>
                <a:lnTo>
                  <a:pt x="1397527" y="1869240"/>
                </a:lnTo>
                <a:lnTo>
                  <a:pt x="1439927" y="1887242"/>
                </a:lnTo>
                <a:lnTo>
                  <a:pt x="1483266" y="1903233"/>
                </a:lnTo>
                <a:lnTo>
                  <a:pt x="1527435" y="1917205"/>
                </a:lnTo>
                <a:lnTo>
                  <a:pt x="1572325" y="1929151"/>
                </a:lnTo>
                <a:lnTo>
                  <a:pt x="1617828" y="1939067"/>
                </a:lnTo>
                <a:lnTo>
                  <a:pt x="1663836" y="1946945"/>
                </a:lnTo>
                <a:lnTo>
                  <a:pt x="1710239" y="1952779"/>
                </a:lnTo>
                <a:lnTo>
                  <a:pt x="1756929" y="1956562"/>
                </a:lnTo>
                <a:lnTo>
                  <a:pt x="1803798" y="1958288"/>
                </a:lnTo>
                <a:lnTo>
                  <a:pt x="1850738" y="1957952"/>
                </a:lnTo>
                <a:lnTo>
                  <a:pt x="1897639" y="1955545"/>
                </a:lnTo>
                <a:lnTo>
                  <a:pt x="1944394" y="1951063"/>
                </a:lnTo>
                <a:lnTo>
                  <a:pt x="1990893" y="1944498"/>
                </a:lnTo>
                <a:lnTo>
                  <a:pt x="2037028" y="1935844"/>
                </a:lnTo>
                <a:lnTo>
                  <a:pt x="2082691" y="1925095"/>
                </a:lnTo>
                <a:lnTo>
                  <a:pt x="2127774" y="1912244"/>
                </a:lnTo>
                <a:lnTo>
                  <a:pt x="2172167" y="1897285"/>
                </a:lnTo>
                <a:lnTo>
                  <a:pt x="2215762" y="1880212"/>
                </a:lnTo>
                <a:lnTo>
                  <a:pt x="2258451" y="1861019"/>
                </a:lnTo>
                <a:lnTo>
                  <a:pt x="2300126" y="1839698"/>
                </a:lnTo>
                <a:lnTo>
                  <a:pt x="2340676" y="1816243"/>
                </a:lnTo>
                <a:lnTo>
                  <a:pt x="2379995" y="1790649"/>
                </a:lnTo>
                <a:lnTo>
                  <a:pt x="3022002" y="1790649"/>
                </a:lnTo>
                <a:lnTo>
                  <a:pt x="3060742" y="1772826"/>
                </a:lnTo>
                <a:lnTo>
                  <a:pt x="3101319" y="1750977"/>
                </a:lnTo>
                <a:lnTo>
                  <a:pt x="3140050" y="1726777"/>
                </a:lnTo>
                <a:lnTo>
                  <a:pt x="3150375" y="1719326"/>
                </a:lnTo>
                <a:close/>
              </a:path>
              <a:path w="3865879" h="1958339">
                <a:moveTo>
                  <a:pt x="461727" y="362062"/>
                </a:moveTo>
                <a:lnTo>
                  <a:pt x="415468" y="362239"/>
                </a:lnTo>
                <a:lnTo>
                  <a:pt x="370257" y="368254"/>
                </a:lnTo>
                <a:lnTo>
                  <a:pt x="326893" y="379835"/>
                </a:lnTo>
                <a:lnTo>
                  <a:pt x="286177" y="396710"/>
                </a:lnTo>
                <a:lnTo>
                  <a:pt x="248909" y="418609"/>
                </a:lnTo>
                <a:lnTo>
                  <a:pt x="215887" y="445261"/>
                </a:lnTo>
                <a:lnTo>
                  <a:pt x="187913" y="476393"/>
                </a:lnTo>
                <a:lnTo>
                  <a:pt x="165786" y="511734"/>
                </a:lnTo>
                <a:lnTo>
                  <a:pt x="149652" y="553729"/>
                </a:lnTo>
                <a:lnTo>
                  <a:pt x="143041" y="596208"/>
                </a:lnTo>
                <a:lnTo>
                  <a:pt x="145504" y="638268"/>
                </a:lnTo>
                <a:lnTo>
                  <a:pt x="156587" y="679004"/>
                </a:lnTo>
                <a:lnTo>
                  <a:pt x="175842" y="717511"/>
                </a:lnTo>
                <a:lnTo>
                  <a:pt x="202815" y="752886"/>
                </a:lnTo>
                <a:lnTo>
                  <a:pt x="237057" y="784224"/>
                </a:lnTo>
                <a:lnTo>
                  <a:pt x="278116" y="810620"/>
                </a:lnTo>
                <a:lnTo>
                  <a:pt x="325542" y="831171"/>
                </a:lnTo>
                <a:lnTo>
                  <a:pt x="274281" y="836832"/>
                </a:lnTo>
                <a:lnTo>
                  <a:pt x="225686" y="848378"/>
                </a:lnTo>
                <a:lnTo>
                  <a:pt x="180318" y="865351"/>
                </a:lnTo>
                <a:lnTo>
                  <a:pt x="138734" y="887292"/>
                </a:lnTo>
                <a:lnTo>
                  <a:pt x="101494" y="913744"/>
                </a:lnTo>
                <a:lnTo>
                  <a:pt x="69155" y="944248"/>
                </a:lnTo>
                <a:lnTo>
                  <a:pt x="42278" y="978346"/>
                </a:lnTo>
                <a:lnTo>
                  <a:pt x="21420" y="1015581"/>
                </a:lnTo>
                <a:lnTo>
                  <a:pt x="7141" y="1055493"/>
                </a:lnTo>
                <a:lnTo>
                  <a:pt x="0" y="1097626"/>
                </a:lnTo>
                <a:lnTo>
                  <a:pt x="447" y="1139918"/>
                </a:lnTo>
                <a:lnTo>
                  <a:pt x="8198" y="1180674"/>
                </a:lnTo>
                <a:lnTo>
                  <a:pt x="22754" y="1219423"/>
                </a:lnTo>
                <a:lnTo>
                  <a:pt x="43611" y="1255697"/>
                </a:lnTo>
                <a:lnTo>
                  <a:pt x="70270" y="1289027"/>
                </a:lnTo>
                <a:lnTo>
                  <a:pt x="102229" y="1318943"/>
                </a:lnTo>
                <a:lnTo>
                  <a:pt x="138986" y="1344976"/>
                </a:lnTo>
                <a:lnTo>
                  <a:pt x="180042" y="1366656"/>
                </a:lnTo>
                <a:lnTo>
                  <a:pt x="224893" y="1383516"/>
                </a:lnTo>
                <a:lnTo>
                  <a:pt x="273040" y="1395084"/>
                </a:lnTo>
                <a:lnTo>
                  <a:pt x="323980" y="1400893"/>
                </a:lnTo>
                <a:lnTo>
                  <a:pt x="317424" y="1447807"/>
                </a:lnTo>
                <a:lnTo>
                  <a:pt x="317680" y="1494445"/>
                </a:lnTo>
                <a:lnTo>
                  <a:pt x="324543" y="1540353"/>
                </a:lnTo>
                <a:lnTo>
                  <a:pt x="337809" y="1585078"/>
                </a:lnTo>
                <a:lnTo>
                  <a:pt x="357272" y="1628167"/>
                </a:lnTo>
                <a:lnTo>
                  <a:pt x="382728" y="1669168"/>
                </a:lnTo>
                <a:lnTo>
                  <a:pt x="413972" y="1707626"/>
                </a:lnTo>
                <a:lnTo>
                  <a:pt x="450799" y="1743089"/>
                </a:lnTo>
                <a:lnTo>
                  <a:pt x="493005" y="1775104"/>
                </a:lnTo>
                <a:lnTo>
                  <a:pt x="532595" y="1799093"/>
                </a:lnTo>
                <a:lnTo>
                  <a:pt x="574125" y="1819287"/>
                </a:lnTo>
                <a:lnTo>
                  <a:pt x="617254" y="1835715"/>
                </a:lnTo>
                <a:lnTo>
                  <a:pt x="661643" y="1848405"/>
                </a:lnTo>
                <a:lnTo>
                  <a:pt x="706951" y="1857386"/>
                </a:lnTo>
                <a:lnTo>
                  <a:pt x="752840" y="1862684"/>
                </a:lnTo>
                <a:lnTo>
                  <a:pt x="798969" y="1864329"/>
                </a:lnTo>
                <a:lnTo>
                  <a:pt x="844999" y="1862347"/>
                </a:lnTo>
                <a:lnTo>
                  <a:pt x="890591" y="1856768"/>
                </a:lnTo>
                <a:lnTo>
                  <a:pt x="935403" y="1847619"/>
                </a:lnTo>
                <a:lnTo>
                  <a:pt x="979097" y="1834928"/>
                </a:lnTo>
                <a:lnTo>
                  <a:pt x="1021334" y="1818723"/>
                </a:lnTo>
                <a:lnTo>
                  <a:pt x="1061772" y="1799032"/>
                </a:lnTo>
                <a:lnTo>
                  <a:pt x="1100073" y="1775884"/>
                </a:lnTo>
                <a:lnTo>
                  <a:pt x="1135939" y="1749268"/>
                </a:lnTo>
                <a:lnTo>
                  <a:pt x="1168904" y="1719326"/>
                </a:lnTo>
                <a:lnTo>
                  <a:pt x="3150375" y="1719326"/>
                </a:lnTo>
                <a:lnTo>
                  <a:pt x="3211275" y="1671573"/>
                </a:lnTo>
                <a:lnTo>
                  <a:pt x="3243422" y="1640691"/>
                </a:lnTo>
                <a:lnTo>
                  <a:pt x="3273026" y="1607706"/>
                </a:lnTo>
                <a:lnTo>
                  <a:pt x="3299913" y="1572678"/>
                </a:lnTo>
                <a:lnTo>
                  <a:pt x="3323908" y="1535669"/>
                </a:lnTo>
                <a:lnTo>
                  <a:pt x="3344839" y="1496741"/>
                </a:lnTo>
                <a:lnTo>
                  <a:pt x="3615418" y="1496741"/>
                </a:lnTo>
                <a:lnTo>
                  <a:pt x="3670357" y="1476230"/>
                </a:lnTo>
                <a:lnTo>
                  <a:pt x="3710149" y="1455006"/>
                </a:lnTo>
                <a:lnTo>
                  <a:pt x="3746682" y="1429746"/>
                </a:lnTo>
                <a:lnTo>
                  <a:pt x="3779428" y="1400629"/>
                </a:lnTo>
                <a:lnTo>
                  <a:pt x="3807860" y="1367836"/>
                </a:lnTo>
                <a:lnTo>
                  <a:pt x="3831451" y="1331545"/>
                </a:lnTo>
                <a:lnTo>
                  <a:pt x="3849816" y="1291245"/>
                </a:lnTo>
                <a:lnTo>
                  <a:pt x="3861185" y="1250260"/>
                </a:lnTo>
                <a:lnTo>
                  <a:pt x="3865785" y="1209087"/>
                </a:lnTo>
                <a:lnTo>
                  <a:pt x="3863844" y="1168226"/>
                </a:lnTo>
                <a:lnTo>
                  <a:pt x="3855590" y="1128177"/>
                </a:lnTo>
                <a:lnTo>
                  <a:pt x="3841250" y="1089438"/>
                </a:lnTo>
                <a:lnTo>
                  <a:pt x="3821052" y="1052510"/>
                </a:lnTo>
                <a:lnTo>
                  <a:pt x="3795223" y="1017891"/>
                </a:lnTo>
                <a:lnTo>
                  <a:pt x="3763992" y="986080"/>
                </a:lnTo>
                <a:lnTo>
                  <a:pt x="3727586" y="957578"/>
                </a:lnTo>
                <a:lnTo>
                  <a:pt x="3686232" y="932882"/>
                </a:lnTo>
                <a:lnTo>
                  <a:pt x="3640159" y="912494"/>
                </a:lnTo>
                <a:lnTo>
                  <a:pt x="3689176" y="889616"/>
                </a:lnTo>
                <a:lnTo>
                  <a:pt x="3731971" y="861147"/>
                </a:lnTo>
                <a:lnTo>
                  <a:pt x="3768113" y="827888"/>
                </a:lnTo>
                <a:lnTo>
                  <a:pt x="3797174" y="790640"/>
                </a:lnTo>
                <a:lnTo>
                  <a:pt x="3818726" y="750204"/>
                </a:lnTo>
                <a:lnTo>
                  <a:pt x="3832340" y="707380"/>
                </a:lnTo>
                <a:lnTo>
                  <a:pt x="3837586" y="662970"/>
                </a:lnTo>
                <a:lnTo>
                  <a:pt x="3834036" y="617775"/>
                </a:lnTo>
                <a:lnTo>
                  <a:pt x="3821262" y="572595"/>
                </a:lnTo>
                <a:lnTo>
                  <a:pt x="3796226" y="537020"/>
                </a:lnTo>
                <a:lnTo>
                  <a:pt x="3767111" y="504482"/>
                </a:lnTo>
                <a:lnTo>
                  <a:pt x="3734303" y="475114"/>
                </a:lnTo>
                <a:lnTo>
                  <a:pt x="3698187" y="449050"/>
                </a:lnTo>
                <a:lnTo>
                  <a:pt x="3659148" y="426424"/>
                </a:lnTo>
                <a:lnTo>
                  <a:pt x="3617571" y="407370"/>
                </a:lnTo>
                <a:lnTo>
                  <a:pt x="3573841" y="392021"/>
                </a:lnTo>
                <a:lnTo>
                  <a:pt x="3287813" y="385242"/>
                </a:lnTo>
                <a:lnTo>
                  <a:pt x="3287327" y="384255"/>
                </a:lnTo>
                <a:lnTo>
                  <a:pt x="565167" y="384255"/>
                </a:lnTo>
                <a:lnTo>
                  <a:pt x="554189" y="380307"/>
                </a:lnTo>
                <a:lnTo>
                  <a:pt x="508234" y="367995"/>
                </a:lnTo>
                <a:lnTo>
                  <a:pt x="461727" y="362062"/>
                </a:lnTo>
                <a:close/>
              </a:path>
              <a:path w="3865879" h="1958339">
                <a:moveTo>
                  <a:pt x="3022002" y="1790649"/>
                </a:moveTo>
                <a:lnTo>
                  <a:pt x="2379995" y="1790649"/>
                </a:lnTo>
                <a:lnTo>
                  <a:pt x="2395839" y="1797233"/>
                </a:lnTo>
                <a:lnTo>
                  <a:pt x="2411836" y="1803485"/>
                </a:lnTo>
                <a:lnTo>
                  <a:pt x="2493156" y="1829284"/>
                </a:lnTo>
                <a:lnTo>
                  <a:pt x="2542312" y="1840440"/>
                </a:lnTo>
                <a:lnTo>
                  <a:pt x="2591711" y="1848508"/>
                </a:lnTo>
                <a:lnTo>
                  <a:pt x="2641178" y="1853548"/>
                </a:lnTo>
                <a:lnTo>
                  <a:pt x="2690540" y="1855622"/>
                </a:lnTo>
                <a:lnTo>
                  <a:pt x="2739622" y="1854791"/>
                </a:lnTo>
                <a:lnTo>
                  <a:pt x="2788250" y="1851118"/>
                </a:lnTo>
                <a:lnTo>
                  <a:pt x="2836251" y="1844663"/>
                </a:lnTo>
                <a:lnTo>
                  <a:pt x="2883449" y="1835489"/>
                </a:lnTo>
                <a:lnTo>
                  <a:pt x="2929672" y="1823657"/>
                </a:lnTo>
                <a:lnTo>
                  <a:pt x="2974744" y="1809228"/>
                </a:lnTo>
                <a:lnTo>
                  <a:pt x="3018492" y="1792264"/>
                </a:lnTo>
                <a:lnTo>
                  <a:pt x="3022002" y="1790649"/>
                </a:lnTo>
                <a:close/>
              </a:path>
              <a:path w="3865879" h="1958339">
                <a:moveTo>
                  <a:pt x="3615418" y="1496741"/>
                </a:moveTo>
                <a:lnTo>
                  <a:pt x="3344839" y="1496741"/>
                </a:lnTo>
                <a:lnTo>
                  <a:pt x="3392683" y="1508786"/>
                </a:lnTo>
                <a:lnTo>
                  <a:pt x="3440960" y="1515541"/>
                </a:lnTo>
                <a:lnTo>
                  <a:pt x="3489140" y="1517184"/>
                </a:lnTo>
                <a:lnTo>
                  <a:pt x="3536697" y="1513895"/>
                </a:lnTo>
                <a:lnTo>
                  <a:pt x="3583104" y="1505854"/>
                </a:lnTo>
                <a:lnTo>
                  <a:pt x="3615418" y="1496741"/>
                </a:lnTo>
                <a:close/>
              </a:path>
              <a:path w="3865879" h="1958339">
                <a:moveTo>
                  <a:pt x="3433584" y="369547"/>
                </a:moveTo>
                <a:lnTo>
                  <a:pt x="3385092" y="370359"/>
                </a:lnTo>
                <a:lnTo>
                  <a:pt x="3336374" y="375546"/>
                </a:lnTo>
                <a:lnTo>
                  <a:pt x="3287813" y="385242"/>
                </a:lnTo>
                <a:lnTo>
                  <a:pt x="3547044" y="385242"/>
                </a:lnTo>
                <a:lnTo>
                  <a:pt x="3528343" y="380512"/>
                </a:lnTo>
                <a:lnTo>
                  <a:pt x="3481462" y="372976"/>
                </a:lnTo>
                <a:lnTo>
                  <a:pt x="3433584" y="369547"/>
                </a:lnTo>
                <a:close/>
              </a:path>
              <a:path w="3865879" h="1958339">
                <a:moveTo>
                  <a:pt x="1002336" y="66293"/>
                </a:moveTo>
                <a:lnTo>
                  <a:pt x="953541" y="70285"/>
                </a:lnTo>
                <a:lnTo>
                  <a:pt x="906071" y="78386"/>
                </a:lnTo>
                <a:lnTo>
                  <a:pt x="860255" y="90406"/>
                </a:lnTo>
                <a:lnTo>
                  <a:pt x="816421" y="106154"/>
                </a:lnTo>
                <a:lnTo>
                  <a:pt x="774895" y="125440"/>
                </a:lnTo>
                <a:lnTo>
                  <a:pt x="736007" y="148074"/>
                </a:lnTo>
                <a:lnTo>
                  <a:pt x="700084" y="173865"/>
                </a:lnTo>
                <a:lnTo>
                  <a:pt x="667453" y="202623"/>
                </a:lnTo>
                <a:lnTo>
                  <a:pt x="638443" y="234158"/>
                </a:lnTo>
                <a:lnTo>
                  <a:pt x="613382" y="268279"/>
                </a:lnTo>
                <a:lnTo>
                  <a:pt x="592597" y="304796"/>
                </a:lnTo>
                <a:lnTo>
                  <a:pt x="576416" y="343518"/>
                </a:lnTo>
                <a:lnTo>
                  <a:pt x="565167" y="384255"/>
                </a:lnTo>
                <a:lnTo>
                  <a:pt x="3287327" y="384255"/>
                </a:lnTo>
                <a:lnTo>
                  <a:pt x="3264086" y="336996"/>
                </a:lnTo>
                <a:lnTo>
                  <a:pt x="3232471" y="292142"/>
                </a:lnTo>
                <a:lnTo>
                  <a:pt x="3210949" y="269607"/>
                </a:lnTo>
                <a:lnTo>
                  <a:pt x="1435481" y="269607"/>
                </a:lnTo>
                <a:lnTo>
                  <a:pt x="1407608" y="231783"/>
                </a:lnTo>
                <a:lnTo>
                  <a:pt x="1374965" y="197186"/>
                </a:lnTo>
                <a:lnTo>
                  <a:pt x="1337975" y="166066"/>
                </a:lnTo>
                <a:lnTo>
                  <a:pt x="1297059" y="138674"/>
                </a:lnTo>
                <a:lnTo>
                  <a:pt x="1252641" y="115261"/>
                </a:lnTo>
                <a:lnTo>
                  <a:pt x="1205142" y="96076"/>
                </a:lnTo>
                <a:lnTo>
                  <a:pt x="1154985" y="81372"/>
                </a:lnTo>
                <a:lnTo>
                  <a:pt x="1102593" y="71398"/>
                </a:lnTo>
                <a:lnTo>
                  <a:pt x="1052130" y="66601"/>
                </a:lnTo>
                <a:lnTo>
                  <a:pt x="1002336" y="66293"/>
                </a:lnTo>
                <a:close/>
              </a:path>
              <a:path w="3865879" h="1958339">
                <a:moveTo>
                  <a:pt x="1980910" y="0"/>
                </a:moveTo>
                <a:lnTo>
                  <a:pt x="1933633" y="1329"/>
                </a:lnTo>
                <a:lnTo>
                  <a:pt x="1886784" y="5634"/>
                </a:lnTo>
                <a:lnTo>
                  <a:pt x="1840577" y="12862"/>
                </a:lnTo>
                <a:lnTo>
                  <a:pt x="1795225" y="22956"/>
                </a:lnTo>
                <a:lnTo>
                  <a:pt x="1750939" y="35864"/>
                </a:lnTo>
                <a:lnTo>
                  <a:pt x="1707933" y="51529"/>
                </a:lnTo>
                <a:lnTo>
                  <a:pt x="1666420" y="69898"/>
                </a:lnTo>
                <a:lnTo>
                  <a:pt x="1626612" y="90917"/>
                </a:lnTo>
                <a:lnTo>
                  <a:pt x="1588721" y="114530"/>
                </a:lnTo>
                <a:lnTo>
                  <a:pt x="1552961" y="140683"/>
                </a:lnTo>
                <a:lnTo>
                  <a:pt x="1519545" y="169322"/>
                </a:lnTo>
                <a:lnTo>
                  <a:pt x="1488684" y="200392"/>
                </a:lnTo>
                <a:lnTo>
                  <a:pt x="1460592" y="233838"/>
                </a:lnTo>
                <a:lnTo>
                  <a:pt x="1435481" y="269607"/>
                </a:lnTo>
                <a:lnTo>
                  <a:pt x="3210949" y="269607"/>
                </a:lnTo>
                <a:lnTo>
                  <a:pt x="3204666" y="263027"/>
                </a:lnTo>
                <a:lnTo>
                  <a:pt x="2515248" y="263027"/>
                </a:lnTo>
                <a:lnTo>
                  <a:pt x="2488627" y="226528"/>
                </a:lnTo>
                <a:lnTo>
                  <a:pt x="2458479" y="192143"/>
                </a:lnTo>
                <a:lnTo>
                  <a:pt x="2424999" y="160034"/>
                </a:lnTo>
                <a:lnTo>
                  <a:pt x="2388383" y="130362"/>
                </a:lnTo>
                <a:lnTo>
                  <a:pt x="2348825" y="103289"/>
                </a:lnTo>
                <a:lnTo>
                  <a:pt x="2306523" y="78975"/>
                </a:lnTo>
                <a:lnTo>
                  <a:pt x="2261670" y="57581"/>
                </a:lnTo>
                <a:lnTo>
                  <a:pt x="2216286" y="39907"/>
                </a:lnTo>
                <a:lnTo>
                  <a:pt x="2170055" y="25537"/>
                </a:lnTo>
                <a:lnTo>
                  <a:pt x="2123189" y="14415"/>
                </a:lnTo>
                <a:lnTo>
                  <a:pt x="2075901" y="6488"/>
                </a:lnTo>
                <a:lnTo>
                  <a:pt x="2028404" y="1701"/>
                </a:lnTo>
                <a:lnTo>
                  <a:pt x="1980910" y="0"/>
                </a:lnTo>
                <a:close/>
              </a:path>
              <a:path w="3865879" h="1958339">
                <a:moveTo>
                  <a:pt x="2842446" y="130230"/>
                </a:moveTo>
                <a:lnTo>
                  <a:pt x="2796668" y="133683"/>
                </a:lnTo>
                <a:lnTo>
                  <a:pt x="2751512" y="140950"/>
                </a:lnTo>
                <a:lnTo>
                  <a:pt x="2707362" y="152004"/>
                </a:lnTo>
                <a:lnTo>
                  <a:pt x="2664606" y="166813"/>
                </a:lnTo>
                <a:lnTo>
                  <a:pt x="2623630" y="185349"/>
                </a:lnTo>
                <a:lnTo>
                  <a:pt x="2584820" y="207583"/>
                </a:lnTo>
                <a:lnTo>
                  <a:pt x="2548564" y="233486"/>
                </a:lnTo>
                <a:lnTo>
                  <a:pt x="2515248" y="263027"/>
                </a:lnTo>
                <a:lnTo>
                  <a:pt x="3204666" y="263027"/>
                </a:lnTo>
                <a:lnTo>
                  <a:pt x="3147794" y="215326"/>
                </a:lnTo>
                <a:lnTo>
                  <a:pt x="3108496" y="191257"/>
                </a:lnTo>
                <a:lnTo>
                  <a:pt x="3067112" y="171208"/>
                </a:lnTo>
                <a:lnTo>
                  <a:pt x="3024030" y="155149"/>
                </a:lnTo>
                <a:lnTo>
                  <a:pt x="2979636" y="143051"/>
                </a:lnTo>
                <a:lnTo>
                  <a:pt x="2934316" y="134885"/>
                </a:lnTo>
                <a:lnTo>
                  <a:pt x="2888457" y="130621"/>
                </a:lnTo>
                <a:lnTo>
                  <a:pt x="2842446" y="130230"/>
                </a:lnTo>
                <a:close/>
              </a:path>
            </a:pathLst>
          </a:custGeom>
          <a:solidFill>
            <a:srgbClr val="FFFFFF"/>
          </a:solidFill>
        </p:spPr>
        <p:txBody>
          <a:bodyPr wrap="square" lIns="0" tIns="0" rIns="0" bIns="0" rtlCol="0"/>
          <a:lstStyle/>
          <a:p>
            <a:endParaRPr/>
          </a:p>
        </p:txBody>
      </p:sp>
      <p:sp>
        <p:nvSpPr>
          <p:cNvPr id="47" name="object 47"/>
          <p:cNvSpPr/>
          <p:nvPr/>
        </p:nvSpPr>
        <p:spPr>
          <a:xfrm>
            <a:off x="2051687" y="3033169"/>
            <a:ext cx="3554240" cy="1598955"/>
          </a:xfrm>
          <a:custGeom>
            <a:avLst/>
            <a:gdLst/>
            <a:ahLst/>
            <a:cxnLst/>
            <a:rect l="l" t="t" r="r" b="b"/>
            <a:pathLst>
              <a:path w="3865879" h="1958339">
                <a:moveTo>
                  <a:pt x="1435481" y="269607"/>
                </a:moveTo>
                <a:lnTo>
                  <a:pt x="1460592" y="233838"/>
                </a:lnTo>
                <a:lnTo>
                  <a:pt x="1488684" y="200392"/>
                </a:lnTo>
                <a:lnTo>
                  <a:pt x="1519545" y="169322"/>
                </a:lnTo>
                <a:lnTo>
                  <a:pt x="1552961" y="140683"/>
                </a:lnTo>
                <a:lnTo>
                  <a:pt x="1588721" y="114530"/>
                </a:lnTo>
                <a:lnTo>
                  <a:pt x="1626612" y="90917"/>
                </a:lnTo>
                <a:lnTo>
                  <a:pt x="1666420" y="69898"/>
                </a:lnTo>
                <a:lnTo>
                  <a:pt x="1707933" y="51529"/>
                </a:lnTo>
                <a:lnTo>
                  <a:pt x="1750939" y="35864"/>
                </a:lnTo>
                <a:lnTo>
                  <a:pt x="1795225" y="22956"/>
                </a:lnTo>
                <a:lnTo>
                  <a:pt x="1840577" y="12862"/>
                </a:lnTo>
                <a:lnTo>
                  <a:pt x="1886784" y="5634"/>
                </a:lnTo>
                <a:lnTo>
                  <a:pt x="1933633" y="1329"/>
                </a:lnTo>
                <a:lnTo>
                  <a:pt x="1980910" y="0"/>
                </a:lnTo>
                <a:lnTo>
                  <a:pt x="2028404" y="1701"/>
                </a:lnTo>
                <a:lnTo>
                  <a:pt x="2075901" y="6488"/>
                </a:lnTo>
                <a:lnTo>
                  <a:pt x="2123189" y="14415"/>
                </a:lnTo>
                <a:lnTo>
                  <a:pt x="2170055" y="25537"/>
                </a:lnTo>
                <a:lnTo>
                  <a:pt x="2216286" y="39907"/>
                </a:lnTo>
                <a:lnTo>
                  <a:pt x="2261670" y="57581"/>
                </a:lnTo>
                <a:lnTo>
                  <a:pt x="2306523" y="78975"/>
                </a:lnTo>
                <a:lnTo>
                  <a:pt x="2348825" y="103289"/>
                </a:lnTo>
                <a:lnTo>
                  <a:pt x="2388383" y="130362"/>
                </a:lnTo>
                <a:lnTo>
                  <a:pt x="2424999" y="160034"/>
                </a:lnTo>
                <a:lnTo>
                  <a:pt x="2458479" y="192143"/>
                </a:lnTo>
                <a:lnTo>
                  <a:pt x="2488627" y="226528"/>
                </a:lnTo>
                <a:lnTo>
                  <a:pt x="2515248" y="263027"/>
                </a:lnTo>
                <a:lnTo>
                  <a:pt x="2548564" y="233486"/>
                </a:lnTo>
                <a:lnTo>
                  <a:pt x="2584820" y="207583"/>
                </a:lnTo>
                <a:lnTo>
                  <a:pt x="2623630" y="185349"/>
                </a:lnTo>
                <a:lnTo>
                  <a:pt x="2664606" y="166813"/>
                </a:lnTo>
                <a:lnTo>
                  <a:pt x="2707362" y="152004"/>
                </a:lnTo>
                <a:lnTo>
                  <a:pt x="2751512" y="140950"/>
                </a:lnTo>
                <a:lnTo>
                  <a:pt x="2796668" y="133683"/>
                </a:lnTo>
                <a:lnTo>
                  <a:pt x="2842446" y="130230"/>
                </a:lnTo>
                <a:lnTo>
                  <a:pt x="2888457" y="130621"/>
                </a:lnTo>
                <a:lnTo>
                  <a:pt x="2934316" y="134885"/>
                </a:lnTo>
                <a:lnTo>
                  <a:pt x="2979636" y="143051"/>
                </a:lnTo>
                <a:lnTo>
                  <a:pt x="3024030" y="155149"/>
                </a:lnTo>
                <a:lnTo>
                  <a:pt x="3067112" y="171208"/>
                </a:lnTo>
                <a:lnTo>
                  <a:pt x="3108496" y="191257"/>
                </a:lnTo>
                <a:lnTo>
                  <a:pt x="3147794" y="215326"/>
                </a:lnTo>
                <a:lnTo>
                  <a:pt x="3193522" y="251359"/>
                </a:lnTo>
                <a:lnTo>
                  <a:pt x="3232471" y="292142"/>
                </a:lnTo>
                <a:lnTo>
                  <a:pt x="3264086" y="336996"/>
                </a:lnTo>
                <a:lnTo>
                  <a:pt x="3287813" y="385242"/>
                </a:lnTo>
                <a:lnTo>
                  <a:pt x="3336374" y="375546"/>
                </a:lnTo>
                <a:lnTo>
                  <a:pt x="3385092" y="370359"/>
                </a:lnTo>
                <a:lnTo>
                  <a:pt x="3433584" y="369547"/>
                </a:lnTo>
                <a:lnTo>
                  <a:pt x="3481462" y="372976"/>
                </a:lnTo>
                <a:lnTo>
                  <a:pt x="3528343" y="380512"/>
                </a:lnTo>
                <a:lnTo>
                  <a:pt x="3573841" y="392021"/>
                </a:lnTo>
                <a:lnTo>
                  <a:pt x="3617571" y="407370"/>
                </a:lnTo>
                <a:lnTo>
                  <a:pt x="3659148" y="426424"/>
                </a:lnTo>
                <a:lnTo>
                  <a:pt x="3698187" y="449050"/>
                </a:lnTo>
                <a:lnTo>
                  <a:pt x="3734303" y="475114"/>
                </a:lnTo>
                <a:lnTo>
                  <a:pt x="3767111" y="504482"/>
                </a:lnTo>
                <a:lnTo>
                  <a:pt x="3796226" y="537020"/>
                </a:lnTo>
                <a:lnTo>
                  <a:pt x="3821262" y="572595"/>
                </a:lnTo>
                <a:lnTo>
                  <a:pt x="3834036" y="617775"/>
                </a:lnTo>
                <a:lnTo>
                  <a:pt x="3837586" y="662970"/>
                </a:lnTo>
                <a:lnTo>
                  <a:pt x="3832340" y="707380"/>
                </a:lnTo>
                <a:lnTo>
                  <a:pt x="3818726" y="750204"/>
                </a:lnTo>
                <a:lnTo>
                  <a:pt x="3797174" y="790640"/>
                </a:lnTo>
                <a:lnTo>
                  <a:pt x="3768113" y="827888"/>
                </a:lnTo>
                <a:lnTo>
                  <a:pt x="3731971" y="861147"/>
                </a:lnTo>
                <a:lnTo>
                  <a:pt x="3689176" y="889616"/>
                </a:lnTo>
                <a:lnTo>
                  <a:pt x="3640159" y="912494"/>
                </a:lnTo>
                <a:lnTo>
                  <a:pt x="3686232" y="932883"/>
                </a:lnTo>
                <a:lnTo>
                  <a:pt x="3727586" y="957578"/>
                </a:lnTo>
                <a:lnTo>
                  <a:pt x="3763992" y="986080"/>
                </a:lnTo>
                <a:lnTo>
                  <a:pt x="3795223" y="1017891"/>
                </a:lnTo>
                <a:lnTo>
                  <a:pt x="3821052" y="1052510"/>
                </a:lnTo>
                <a:lnTo>
                  <a:pt x="3841250" y="1089438"/>
                </a:lnTo>
                <a:lnTo>
                  <a:pt x="3855590" y="1128177"/>
                </a:lnTo>
                <a:lnTo>
                  <a:pt x="3863844" y="1168226"/>
                </a:lnTo>
                <a:lnTo>
                  <a:pt x="3865785" y="1209087"/>
                </a:lnTo>
                <a:lnTo>
                  <a:pt x="3861185" y="1250260"/>
                </a:lnTo>
                <a:lnTo>
                  <a:pt x="3849816" y="1291245"/>
                </a:lnTo>
                <a:lnTo>
                  <a:pt x="3831451" y="1331545"/>
                </a:lnTo>
                <a:lnTo>
                  <a:pt x="3807860" y="1367836"/>
                </a:lnTo>
                <a:lnTo>
                  <a:pt x="3779428" y="1400629"/>
                </a:lnTo>
                <a:lnTo>
                  <a:pt x="3746682" y="1429746"/>
                </a:lnTo>
                <a:lnTo>
                  <a:pt x="3710150" y="1455006"/>
                </a:lnTo>
                <a:lnTo>
                  <a:pt x="3670357" y="1476230"/>
                </a:lnTo>
                <a:lnTo>
                  <a:pt x="3627833" y="1493239"/>
                </a:lnTo>
                <a:lnTo>
                  <a:pt x="3583104" y="1505854"/>
                </a:lnTo>
                <a:lnTo>
                  <a:pt x="3536697" y="1513896"/>
                </a:lnTo>
                <a:lnTo>
                  <a:pt x="3489140" y="1517184"/>
                </a:lnTo>
                <a:lnTo>
                  <a:pt x="3440960" y="1515541"/>
                </a:lnTo>
                <a:lnTo>
                  <a:pt x="3392684" y="1508786"/>
                </a:lnTo>
                <a:lnTo>
                  <a:pt x="3344839" y="1496741"/>
                </a:lnTo>
                <a:lnTo>
                  <a:pt x="3323908" y="1535669"/>
                </a:lnTo>
                <a:lnTo>
                  <a:pt x="3299913" y="1572678"/>
                </a:lnTo>
                <a:lnTo>
                  <a:pt x="3273026" y="1607706"/>
                </a:lnTo>
                <a:lnTo>
                  <a:pt x="3243422" y="1640691"/>
                </a:lnTo>
                <a:lnTo>
                  <a:pt x="3211275" y="1671573"/>
                </a:lnTo>
                <a:lnTo>
                  <a:pt x="3176760" y="1700288"/>
                </a:lnTo>
                <a:lnTo>
                  <a:pt x="3140050" y="1726777"/>
                </a:lnTo>
                <a:lnTo>
                  <a:pt x="3101319" y="1750977"/>
                </a:lnTo>
                <a:lnTo>
                  <a:pt x="3060742" y="1772826"/>
                </a:lnTo>
                <a:lnTo>
                  <a:pt x="3018492" y="1792264"/>
                </a:lnTo>
                <a:lnTo>
                  <a:pt x="2974744" y="1809228"/>
                </a:lnTo>
                <a:lnTo>
                  <a:pt x="2929672" y="1823657"/>
                </a:lnTo>
                <a:lnTo>
                  <a:pt x="2883449" y="1835489"/>
                </a:lnTo>
                <a:lnTo>
                  <a:pt x="2836251" y="1844663"/>
                </a:lnTo>
                <a:lnTo>
                  <a:pt x="2788250" y="1851118"/>
                </a:lnTo>
                <a:lnTo>
                  <a:pt x="2739622" y="1854791"/>
                </a:lnTo>
                <a:lnTo>
                  <a:pt x="2690540" y="1855622"/>
                </a:lnTo>
                <a:lnTo>
                  <a:pt x="2641178" y="1853548"/>
                </a:lnTo>
                <a:lnTo>
                  <a:pt x="2591711" y="1848508"/>
                </a:lnTo>
                <a:lnTo>
                  <a:pt x="2542312" y="1840440"/>
                </a:lnTo>
                <a:lnTo>
                  <a:pt x="2493156" y="1829284"/>
                </a:lnTo>
                <a:lnTo>
                  <a:pt x="2444417" y="1814977"/>
                </a:lnTo>
                <a:lnTo>
                  <a:pt x="2395839" y="1797233"/>
                </a:lnTo>
                <a:lnTo>
                  <a:pt x="2379996" y="1790649"/>
                </a:lnTo>
                <a:lnTo>
                  <a:pt x="2340676" y="1816243"/>
                </a:lnTo>
                <a:lnTo>
                  <a:pt x="2300126" y="1839698"/>
                </a:lnTo>
                <a:lnTo>
                  <a:pt x="2258451" y="1861019"/>
                </a:lnTo>
                <a:lnTo>
                  <a:pt x="2215762" y="1880212"/>
                </a:lnTo>
                <a:lnTo>
                  <a:pt x="2172167" y="1897285"/>
                </a:lnTo>
                <a:lnTo>
                  <a:pt x="2127774" y="1912244"/>
                </a:lnTo>
                <a:lnTo>
                  <a:pt x="2082691" y="1925095"/>
                </a:lnTo>
                <a:lnTo>
                  <a:pt x="2037028" y="1935844"/>
                </a:lnTo>
                <a:lnTo>
                  <a:pt x="1990893" y="1944498"/>
                </a:lnTo>
                <a:lnTo>
                  <a:pt x="1944394" y="1951063"/>
                </a:lnTo>
                <a:lnTo>
                  <a:pt x="1897639" y="1955545"/>
                </a:lnTo>
                <a:lnTo>
                  <a:pt x="1850738" y="1957952"/>
                </a:lnTo>
                <a:lnTo>
                  <a:pt x="1803798" y="1958289"/>
                </a:lnTo>
                <a:lnTo>
                  <a:pt x="1756929" y="1956562"/>
                </a:lnTo>
                <a:lnTo>
                  <a:pt x="1710239" y="1952779"/>
                </a:lnTo>
                <a:lnTo>
                  <a:pt x="1663836" y="1946945"/>
                </a:lnTo>
                <a:lnTo>
                  <a:pt x="1617828" y="1939067"/>
                </a:lnTo>
                <a:lnTo>
                  <a:pt x="1572325" y="1929152"/>
                </a:lnTo>
                <a:lnTo>
                  <a:pt x="1527435" y="1917205"/>
                </a:lnTo>
                <a:lnTo>
                  <a:pt x="1483266" y="1903233"/>
                </a:lnTo>
                <a:lnTo>
                  <a:pt x="1439927" y="1887242"/>
                </a:lnTo>
                <a:lnTo>
                  <a:pt x="1397527" y="1869240"/>
                </a:lnTo>
                <a:lnTo>
                  <a:pt x="1356173" y="1849231"/>
                </a:lnTo>
                <a:lnTo>
                  <a:pt x="1315974" y="1827224"/>
                </a:lnTo>
                <a:lnTo>
                  <a:pt x="1277040" y="1803223"/>
                </a:lnTo>
                <a:lnTo>
                  <a:pt x="1239478" y="1777235"/>
                </a:lnTo>
                <a:lnTo>
                  <a:pt x="1203396" y="1749268"/>
                </a:lnTo>
                <a:lnTo>
                  <a:pt x="1168904" y="1719326"/>
                </a:lnTo>
                <a:lnTo>
                  <a:pt x="1135897" y="1749306"/>
                </a:lnTo>
                <a:lnTo>
                  <a:pt x="1100073" y="1775884"/>
                </a:lnTo>
                <a:lnTo>
                  <a:pt x="1061772" y="1799032"/>
                </a:lnTo>
                <a:lnTo>
                  <a:pt x="1021334" y="1818723"/>
                </a:lnTo>
                <a:lnTo>
                  <a:pt x="979097" y="1834928"/>
                </a:lnTo>
                <a:lnTo>
                  <a:pt x="935403" y="1847619"/>
                </a:lnTo>
                <a:lnTo>
                  <a:pt x="890591" y="1856768"/>
                </a:lnTo>
                <a:lnTo>
                  <a:pt x="844999" y="1862347"/>
                </a:lnTo>
                <a:lnTo>
                  <a:pt x="798969" y="1864329"/>
                </a:lnTo>
                <a:lnTo>
                  <a:pt x="752840" y="1862684"/>
                </a:lnTo>
                <a:lnTo>
                  <a:pt x="706952" y="1857386"/>
                </a:lnTo>
                <a:lnTo>
                  <a:pt x="661643" y="1848405"/>
                </a:lnTo>
                <a:lnTo>
                  <a:pt x="617254" y="1835715"/>
                </a:lnTo>
                <a:lnTo>
                  <a:pt x="574125" y="1819287"/>
                </a:lnTo>
                <a:lnTo>
                  <a:pt x="532595" y="1799093"/>
                </a:lnTo>
                <a:lnTo>
                  <a:pt x="493005" y="1775105"/>
                </a:lnTo>
                <a:lnTo>
                  <a:pt x="450799" y="1743090"/>
                </a:lnTo>
                <a:lnTo>
                  <a:pt x="413972" y="1707626"/>
                </a:lnTo>
                <a:lnTo>
                  <a:pt x="382728" y="1669168"/>
                </a:lnTo>
                <a:lnTo>
                  <a:pt x="357272" y="1628167"/>
                </a:lnTo>
                <a:lnTo>
                  <a:pt x="337809" y="1585078"/>
                </a:lnTo>
                <a:lnTo>
                  <a:pt x="324543" y="1540353"/>
                </a:lnTo>
                <a:lnTo>
                  <a:pt x="317680" y="1494445"/>
                </a:lnTo>
                <a:lnTo>
                  <a:pt x="317424" y="1447807"/>
                </a:lnTo>
                <a:lnTo>
                  <a:pt x="323980" y="1400893"/>
                </a:lnTo>
                <a:lnTo>
                  <a:pt x="273040" y="1395084"/>
                </a:lnTo>
                <a:lnTo>
                  <a:pt x="224893" y="1383516"/>
                </a:lnTo>
                <a:lnTo>
                  <a:pt x="180042" y="1366657"/>
                </a:lnTo>
                <a:lnTo>
                  <a:pt x="138986" y="1344976"/>
                </a:lnTo>
                <a:lnTo>
                  <a:pt x="102229" y="1318943"/>
                </a:lnTo>
                <a:lnTo>
                  <a:pt x="70270" y="1289027"/>
                </a:lnTo>
                <a:lnTo>
                  <a:pt x="43611" y="1255697"/>
                </a:lnTo>
                <a:lnTo>
                  <a:pt x="22754" y="1219423"/>
                </a:lnTo>
                <a:lnTo>
                  <a:pt x="8198" y="1180674"/>
                </a:lnTo>
                <a:lnTo>
                  <a:pt x="447" y="1139918"/>
                </a:lnTo>
                <a:lnTo>
                  <a:pt x="0" y="1097626"/>
                </a:lnTo>
                <a:lnTo>
                  <a:pt x="7141" y="1055493"/>
                </a:lnTo>
                <a:lnTo>
                  <a:pt x="21420" y="1015581"/>
                </a:lnTo>
                <a:lnTo>
                  <a:pt x="42278" y="978346"/>
                </a:lnTo>
                <a:lnTo>
                  <a:pt x="69155" y="944248"/>
                </a:lnTo>
                <a:lnTo>
                  <a:pt x="101494" y="913744"/>
                </a:lnTo>
                <a:lnTo>
                  <a:pt x="138734" y="887292"/>
                </a:lnTo>
                <a:lnTo>
                  <a:pt x="180318" y="865351"/>
                </a:lnTo>
                <a:lnTo>
                  <a:pt x="225686" y="848378"/>
                </a:lnTo>
                <a:lnTo>
                  <a:pt x="274281" y="836832"/>
                </a:lnTo>
                <a:lnTo>
                  <a:pt x="325542" y="831171"/>
                </a:lnTo>
                <a:lnTo>
                  <a:pt x="278116" y="810620"/>
                </a:lnTo>
                <a:lnTo>
                  <a:pt x="237057" y="784224"/>
                </a:lnTo>
                <a:lnTo>
                  <a:pt x="202815" y="752886"/>
                </a:lnTo>
                <a:lnTo>
                  <a:pt x="175842" y="717511"/>
                </a:lnTo>
                <a:lnTo>
                  <a:pt x="156587" y="679004"/>
                </a:lnTo>
                <a:lnTo>
                  <a:pt x="145504" y="638268"/>
                </a:lnTo>
                <a:lnTo>
                  <a:pt x="143041" y="596208"/>
                </a:lnTo>
                <a:lnTo>
                  <a:pt x="149652" y="553729"/>
                </a:lnTo>
                <a:lnTo>
                  <a:pt x="165786" y="511734"/>
                </a:lnTo>
                <a:lnTo>
                  <a:pt x="187913" y="476393"/>
                </a:lnTo>
                <a:lnTo>
                  <a:pt x="215887" y="445261"/>
                </a:lnTo>
                <a:lnTo>
                  <a:pt x="248909" y="418609"/>
                </a:lnTo>
                <a:lnTo>
                  <a:pt x="286177" y="396710"/>
                </a:lnTo>
                <a:lnTo>
                  <a:pt x="326893" y="379835"/>
                </a:lnTo>
                <a:lnTo>
                  <a:pt x="370257" y="368254"/>
                </a:lnTo>
                <a:lnTo>
                  <a:pt x="415468" y="362239"/>
                </a:lnTo>
                <a:lnTo>
                  <a:pt x="461727" y="362062"/>
                </a:lnTo>
                <a:lnTo>
                  <a:pt x="508234" y="367995"/>
                </a:lnTo>
                <a:lnTo>
                  <a:pt x="554189" y="380308"/>
                </a:lnTo>
                <a:lnTo>
                  <a:pt x="557886" y="381623"/>
                </a:lnTo>
                <a:lnTo>
                  <a:pt x="561535" y="382939"/>
                </a:lnTo>
                <a:lnTo>
                  <a:pt x="565167" y="384255"/>
                </a:lnTo>
                <a:lnTo>
                  <a:pt x="576416" y="343518"/>
                </a:lnTo>
                <a:lnTo>
                  <a:pt x="592597" y="304796"/>
                </a:lnTo>
                <a:lnTo>
                  <a:pt x="613382" y="268279"/>
                </a:lnTo>
                <a:lnTo>
                  <a:pt x="638443" y="234158"/>
                </a:lnTo>
                <a:lnTo>
                  <a:pt x="667453" y="202623"/>
                </a:lnTo>
                <a:lnTo>
                  <a:pt x="700084" y="173865"/>
                </a:lnTo>
                <a:lnTo>
                  <a:pt x="736007" y="148074"/>
                </a:lnTo>
                <a:lnTo>
                  <a:pt x="774895" y="125440"/>
                </a:lnTo>
                <a:lnTo>
                  <a:pt x="816421" y="106154"/>
                </a:lnTo>
                <a:lnTo>
                  <a:pt x="860255" y="90406"/>
                </a:lnTo>
                <a:lnTo>
                  <a:pt x="906071" y="78386"/>
                </a:lnTo>
                <a:lnTo>
                  <a:pt x="953541" y="70285"/>
                </a:lnTo>
                <a:lnTo>
                  <a:pt x="1002336" y="66293"/>
                </a:lnTo>
                <a:lnTo>
                  <a:pt x="1052130" y="66601"/>
                </a:lnTo>
                <a:lnTo>
                  <a:pt x="1102593" y="71398"/>
                </a:lnTo>
                <a:lnTo>
                  <a:pt x="1154985" y="81372"/>
                </a:lnTo>
                <a:lnTo>
                  <a:pt x="1205142" y="96076"/>
                </a:lnTo>
                <a:lnTo>
                  <a:pt x="1252641" y="115261"/>
                </a:lnTo>
                <a:lnTo>
                  <a:pt x="1297059" y="138674"/>
                </a:lnTo>
                <a:lnTo>
                  <a:pt x="1337975" y="166066"/>
                </a:lnTo>
                <a:lnTo>
                  <a:pt x="1374965" y="197186"/>
                </a:lnTo>
                <a:lnTo>
                  <a:pt x="1407608" y="231783"/>
                </a:lnTo>
                <a:lnTo>
                  <a:pt x="1435481" y="269607"/>
                </a:lnTo>
                <a:close/>
              </a:path>
            </a:pathLst>
          </a:custGeom>
          <a:ln w="51310">
            <a:solidFill>
              <a:srgbClr val="000000"/>
            </a:solidFill>
          </a:ln>
        </p:spPr>
        <p:txBody>
          <a:bodyPr wrap="square" lIns="0" tIns="0" rIns="0" bIns="0" rtlCol="0"/>
          <a:lstStyle/>
          <a:p>
            <a:endParaRPr/>
          </a:p>
        </p:txBody>
      </p:sp>
      <p:sp>
        <p:nvSpPr>
          <p:cNvPr id="48" name="object 48"/>
          <p:cNvSpPr txBox="1"/>
          <p:nvPr/>
        </p:nvSpPr>
        <p:spPr>
          <a:xfrm>
            <a:off x="3356049" y="3625029"/>
            <a:ext cx="1487595" cy="446276"/>
          </a:xfrm>
          <a:prstGeom prst="rect">
            <a:avLst/>
          </a:prstGeom>
        </p:spPr>
        <p:txBody>
          <a:bodyPr vert="horz" wrap="square" lIns="0" tIns="15240" rIns="0" bIns="0" rtlCol="0">
            <a:spAutoFit/>
          </a:bodyPr>
          <a:lstStyle/>
          <a:p>
            <a:pPr marL="12700">
              <a:spcBef>
                <a:spcPts val="120"/>
              </a:spcBef>
            </a:pPr>
            <a:r>
              <a:rPr sz="2800" b="1" dirty="0">
                <a:latin typeface="Times New Roman"/>
                <a:cs typeface="Times New Roman"/>
              </a:rPr>
              <a:t>I</a:t>
            </a:r>
            <a:r>
              <a:rPr sz="2800" b="1" spc="5" dirty="0">
                <a:latin typeface="Times New Roman"/>
                <a:cs typeface="Times New Roman"/>
              </a:rPr>
              <a:t>n</a:t>
            </a:r>
            <a:r>
              <a:rPr sz="2800" b="1" dirty="0">
                <a:latin typeface="Times New Roman"/>
                <a:cs typeface="Times New Roman"/>
              </a:rPr>
              <a:t>ter</a:t>
            </a:r>
            <a:r>
              <a:rPr sz="2800" b="1" spc="5" dirty="0">
                <a:latin typeface="Times New Roman"/>
                <a:cs typeface="Times New Roman"/>
              </a:rPr>
              <a:t>n</a:t>
            </a:r>
            <a:r>
              <a:rPr sz="2800" b="1" dirty="0">
                <a:latin typeface="Times New Roman"/>
                <a:cs typeface="Times New Roman"/>
              </a:rPr>
              <a:t>et</a:t>
            </a:r>
            <a:endParaRPr sz="2800" dirty="0">
              <a:latin typeface="Times New Roman"/>
              <a:cs typeface="Times New Roman"/>
            </a:endParaRPr>
          </a:p>
        </p:txBody>
      </p:sp>
      <p:grpSp>
        <p:nvGrpSpPr>
          <p:cNvPr id="54" name="组合 53">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55" name="矩形 54">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57" name="矩形 5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568508" y="2064469"/>
            <a:ext cx="553998" cy="3075970"/>
          </a:xfrm>
          <a:prstGeom prst="rect">
            <a:avLst/>
          </a:prstGeom>
          <a:noFill/>
        </p:spPr>
        <p:txBody>
          <a:bodyPr vert="eaVert" wrap="square" rtlCol="0">
            <a:spAutoFit/>
          </a:bodyPr>
          <a:lstStyle/>
          <a:p>
            <a:r>
              <a:rPr lang="zh-CN" altLang="en-US" sz="2400" dirty="0">
                <a:latin typeface="黑体" panose="02010609060101010101" pitchFamily="49" charset="-122"/>
                <a:ea typeface="黑体" panose="02010609060101010101" pitchFamily="49" charset="-122"/>
                <a:cs typeface="宋体"/>
              </a:rPr>
              <a:t>屏</a:t>
            </a:r>
            <a:r>
              <a:rPr lang="zh-CN" altLang="en-US" sz="2400" spc="-5" dirty="0">
                <a:latin typeface="黑体" panose="02010609060101010101" pitchFamily="49" charset="-122"/>
                <a:ea typeface="黑体" panose="02010609060101010101" pitchFamily="49" charset="-122"/>
                <a:cs typeface="宋体"/>
              </a:rPr>
              <a:t>蔽</a:t>
            </a:r>
            <a:r>
              <a:rPr lang="zh-CN" altLang="en-US" sz="2400" dirty="0">
                <a:latin typeface="黑体" panose="02010609060101010101" pitchFamily="49" charset="-122"/>
                <a:ea typeface="黑体" panose="02010609060101010101" pitchFamily="49" charset="-122"/>
                <a:cs typeface="宋体"/>
              </a:rPr>
              <a:t>主机模式</a:t>
            </a:r>
            <a:r>
              <a:rPr lang="zh-CN" altLang="en-US" sz="2400" dirty="0" smtClean="0">
                <a:latin typeface="黑体" panose="02010609060101010101" pitchFamily="49" charset="-122"/>
                <a:ea typeface="黑体" panose="02010609060101010101" pitchFamily="49" charset="-122"/>
                <a:cs typeface="宋体"/>
              </a:rPr>
              <a:t>防火墙</a:t>
            </a:r>
            <a:endParaRPr lang="zh-CN" altLang="en-US" sz="2400" dirty="0">
              <a:latin typeface="黑体" panose="02010609060101010101" pitchFamily="49" charset="-122"/>
              <a:ea typeface="黑体" panose="02010609060101010101" pitchFamily="49" charset="-122"/>
              <a:cs typeface="宋体"/>
            </a:endParaRPr>
          </a:p>
        </p:txBody>
      </p:sp>
      <p:sp>
        <p:nvSpPr>
          <p:cNvPr id="60" name="圆角矩形标注 59"/>
          <p:cNvSpPr/>
          <p:nvPr/>
        </p:nvSpPr>
        <p:spPr>
          <a:xfrm>
            <a:off x="8120152" y="5607992"/>
            <a:ext cx="2027104" cy="917257"/>
          </a:xfrm>
          <a:prstGeom prst="wedgeRoundRectCallout">
            <a:avLst>
              <a:gd name="adj1" fmla="val -71085"/>
              <a:gd name="adj2" fmla="val -792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805" marR="120014" algn="just">
              <a:lnSpc>
                <a:spcPct val="100600"/>
              </a:lnSpc>
              <a:spcBef>
                <a:spcPts val="40"/>
              </a:spcBef>
            </a:pPr>
            <a:r>
              <a:rPr lang="zh-CN" altLang="en-US" dirty="0">
                <a:solidFill>
                  <a:schemeClr val="bg1"/>
                </a:solidFill>
                <a:latin typeface="黑体" panose="02010609060101010101" pitchFamily="49" charset="-122"/>
                <a:ea typeface="黑体" panose="02010609060101010101" pitchFamily="49" charset="-122"/>
                <a:cs typeface="华文行楷"/>
              </a:rPr>
              <a:t>内网到外网的访问必须通过堡垒主机进行</a:t>
            </a:r>
          </a:p>
        </p:txBody>
      </p:sp>
      <p:sp>
        <p:nvSpPr>
          <p:cNvPr id="61" name="圆角矩形标注 60"/>
          <p:cNvSpPr/>
          <p:nvPr/>
        </p:nvSpPr>
        <p:spPr>
          <a:xfrm>
            <a:off x="8494005" y="952045"/>
            <a:ext cx="1927952" cy="917257"/>
          </a:xfrm>
          <a:prstGeom prst="wedgeRoundRectCallout">
            <a:avLst>
              <a:gd name="adj1" fmla="val -94455"/>
              <a:gd name="adj2" fmla="val 40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marR="128905" algn="just">
              <a:lnSpc>
                <a:spcPct val="100699"/>
              </a:lnSpc>
              <a:spcBef>
                <a:spcPts val="30"/>
              </a:spcBef>
            </a:pPr>
            <a:r>
              <a:rPr lang="zh-CN" altLang="en-US" spc="-5" dirty="0">
                <a:solidFill>
                  <a:schemeClr val="bg1"/>
                </a:solidFill>
                <a:latin typeface="黑体" panose="02010609060101010101" pitchFamily="49" charset="-122"/>
                <a:ea typeface="黑体" panose="02010609060101010101" pitchFamily="49" charset="-122"/>
                <a:cs typeface="华文行楷"/>
              </a:rPr>
              <a:t>过滤路由</a:t>
            </a:r>
            <a:r>
              <a:rPr lang="zh-CN" altLang="en-US" dirty="0">
                <a:solidFill>
                  <a:schemeClr val="bg1"/>
                </a:solidFill>
                <a:latin typeface="黑体" panose="02010609060101010101" pitchFamily="49" charset="-122"/>
                <a:ea typeface="黑体" panose="02010609060101010101" pitchFamily="49" charset="-122"/>
                <a:cs typeface="华文行楷"/>
              </a:rPr>
              <a:t>器</a:t>
            </a:r>
            <a:r>
              <a:rPr lang="zh-CN" altLang="en-US" spc="-5" dirty="0" smtClean="0">
                <a:solidFill>
                  <a:schemeClr val="bg1"/>
                </a:solidFill>
                <a:latin typeface="黑体" panose="02010609060101010101" pitchFamily="49" charset="-122"/>
                <a:ea typeface="黑体" panose="02010609060101010101" pitchFamily="49" charset="-122"/>
                <a:cs typeface="华文行楷"/>
              </a:rPr>
              <a:t>提供</a:t>
            </a:r>
            <a:r>
              <a:rPr lang="zh-CN" altLang="en-US" dirty="0" smtClean="0">
                <a:solidFill>
                  <a:schemeClr val="bg1"/>
                </a:solidFill>
                <a:latin typeface="黑体" panose="02010609060101010101" pitchFamily="49" charset="-122"/>
                <a:ea typeface="黑体" panose="02010609060101010101" pitchFamily="49" charset="-122"/>
                <a:cs typeface="华文行楷"/>
              </a:rPr>
              <a:t>包</a:t>
            </a:r>
            <a:r>
              <a:rPr lang="zh-CN" altLang="en-US" dirty="0">
                <a:solidFill>
                  <a:schemeClr val="bg1"/>
                </a:solidFill>
                <a:latin typeface="黑体" panose="02010609060101010101" pitchFamily="49" charset="-122"/>
                <a:ea typeface="黑体" panose="02010609060101010101" pitchFamily="49" charset="-122"/>
                <a:cs typeface="华文行楷"/>
              </a:rPr>
              <a:t>过滤及转发</a:t>
            </a:r>
            <a:r>
              <a:rPr lang="zh-CN" altLang="en-US" dirty="0" smtClean="0">
                <a:solidFill>
                  <a:schemeClr val="bg1"/>
                </a:solidFill>
                <a:latin typeface="黑体" panose="02010609060101010101" pitchFamily="49" charset="-122"/>
                <a:ea typeface="黑体" panose="02010609060101010101" pitchFamily="49" charset="-122"/>
                <a:cs typeface="华文行楷"/>
              </a:rPr>
              <a:t>的功能</a:t>
            </a:r>
            <a:endParaRPr lang="zh-CN" altLang="en-US" dirty="0">
              <a:solidFill>
                <a:schemeClr val="bg1"/>
              </a:solidFill>
              <a:latin typeface="黑体" panose="02010609060101010101" pitchFamily="49" charset="-122"/>
              <a:ea typeface="黑体" panose="02010609060101010101" pitchFamily="49" charset="-122"/>
              <a:cs typeface="华文行楷"/>
            </a:endParaRPr>
          </a:p>
        </p:txBody>
      </p:sp>
      <p:sp>
        <p:nvSpPr>
          <p:cNvPr id="2" name="灯片编号占位符 1"/>
          <p:cNvSpPr>
            <a:spLocks noGrp="1"/>
          </p:cNvSpPr>
          <p:nvPr>
            <p:ph type="sldNum" sz="quarter" idx="12"/>
          </p:nvPr>
        </p:nvSpPr>
        <p:spPr/>
        <p:txBody>
          <a:bodyPr/>
          <a:lstStyle/>
          <a:p>
            <a:fld id="{0CEA87A5-C354-45BF-A983-379C10D2C638}" type="slidenum">
              <a:rPr lang="zh-CN" altLang="en-US" smtClean="0"/>
              <a:t>63</a:t>
            </a:fld>
            <a:endParaRPr lang="zh-CN" altLang="en-US"/>
          </a:p>
        </p:txBody>
      </p:sp>
    </p:spTree>
    <p:extLst>
      <p:ext uri="{BB962C8B-B14F-4D97-AF65-F5344CB8AC3E}">
        <p14:creationId xmlns:p14="http://schemas.microsoft.com/office/powerpoint/2010/main" val="805359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469" y="989814"/>
            <a:ext cx="11463137" cy="509192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1"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4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b="0" dirty="0" err="1" smtClean="0"/>
              <a:t>屏蔽主机模式防火墙的实质</a:t>
            </a:r>
            <a:r>
              <a:rPr sz="2400" b="0" dirty="0" err="1" smtClean="0">
                <a:solidFill>
                  <a:schemeClr val="tx1"/>
                </a:solidFill>
              </a:rPr>
              <a:t>就是</a:t>
            </a:r>
            <a:r>
              <a:rPr sz="2400" b="0" dirty="0" err="1" smtClean="0">
                <a:latin typeface="方正舒体" panose="02010601030101010101" pitchFamily="2" charset="-122"/>
                <a:ea typeface="方正舒体" panose="02010601030101010101" pitchFamily="2" charset="-122"/>
              </a:rPr>
              <a:t>包过滤</a:t>
            </a:r>
            <a:r>
              <a:rPr sz="2400" b="0" dirty="0" err="1" smtClean="0"/>
              <a:t>和</a:t>
            </a:r>
            <a:r>
              <a:rPr sz="2400" b="0" dirty="0" err="1" smtClean="0">
                <a:latin typeface="方正舒体" panose="02010601030101010101" pitchFamily="2" charset="-122"/>
                <a:ea typeface="方正舒体" panose="02010601030101010101" pitchFamily="2" charset="-122"/>
              </a:rPr>
              <a:t>代理服务</a:t>
            </a:r>
            <a:r>
              <a:rPr sz="2400" b="0" dirty="0" err="1" smtClean="0"/>
              <a:t>功能的结合</a:t>
            </a:r>
            <a:r>
              <a:rPr sz="2400" b="0" dirty="0" err="1" smtClean="0">
                <a:solidFill>
                  <a:schemeClr val="tx1"/>
                </a:solidFill>
              </a:rPr>
              <a:t>。这样的配置比单独使用包过滤防火墙或应用层防火墙更加安全</a:t>
            </a:r>
            <a:r>
              <a:rPr sz="2400" b="0" dirty="0">
                <a:solidFill>
                  <a:schemeClr val="tx1"/>
                </a:solidFill>
              </a:rPr>
              <a:t>。</a:t>
            </a:r>
          </a:p>
          <a:p>
            <a:pPr lvl="1"/>
            <a:r>
              <a:rPr sz="2200" b="0" dirty="0" err="1">
                <a:solidFill>
                  <a:schemeClr val="tx1"/>
                </a:solidFill>
              </a:rPr>
              <a:t>首先，</a:t>
            </a:r>
            <a:r>
              <a:rPr sz="2200" b="0" dirty="0" err="1" smtClean="0">
                <a:solidFill>
                  <a:schemeClr val="tx1"/>
                </a:solidFill>
              </a:rPr>
              <a:t>这种配置能够实现数据包级过滤和应用级过滤</a:t>
            </a:r>
            <a:r>
              <a:rPr sz="2200" b="0" dirty="0" err="1">
                <a:solidFill>
                  <a:schemeClr val="tx1"/>
                </a:solidFill>
              </a:rPr>
              <a:t>，在定义安全策略时有相当的灵活性</a:t>
            </a:r>
            <a:r>
              <a:rPr sz="2200" b="0" dirty="0" smtClean="0">
                <a:solidFill>
                  <a:schemeClr val="tx1"/>
                </a:solidFill>
              </a:rPr>
              <a:t>。</a:t>
            </a:r>
            <a:endParaRPr lang="en-US" sz="2200" b="0" dirty="0" smtClean="0">
              <a:solidFill>
                <a:schemeClr val="tx1"/>
              </a:solidFill>
            </a:endParaRPr>
          </a:p>
          <a:p>
            <a:pPr lvl="1"/>
            <a:r>
              <a:rPr sz="2200" b="0" dirty="0" err="1" smtClean="0">
                <a:solidFill>
                  <a:schemeClr val="tx1"/>
                </a:solidFill>
              </a:rPr>
              <a:t>其次</a:t>
            </a:r>
            <a:r>
              <a:rPr sz="2200" b="0" dirty="0" err="1">
                <a:solidFill>
                  <a:schemeClr val="tx1"/>
                </a:solidFill>
              </a:rPr>
              <a:t>，</a:t>
            </a:r>
            <a:r>
              <a:rPr sz="2200" b="0" dirty="0" err="1" smtClean="0">
                <a:solidFill>
                  <a:schemeClr val="tx1"/>
                </a:solidFill>
              </a:rPr>
              <a:t>在入侵者威胁到内部网络的安全以前</a:t>
            </a:r>
            <a:r>
              <a:rPr sz="2200" b="0" dirty="0" err="1">
                <a:solidFill>
                  <a:schemeClr val="tx1"/>
                </a:solidFill>
              </a:rPr>
              <a:t>，必须能够“穿透</a:t>
            </a:r>
            <a:r>
              <a:rPr sz="2200" b="0" dirty="0" err="1" smtClean="0">
                <a:solidFill>
                  <a:schemeClr val="tx1"/>
                </a:solidFill>
              </a:rPr>
              <a:t>”两个独立的系统</a:t>
            </a:r>
            <a:r>
              <a:rPr sz="2200" b="0" dirty="0" err="1">
                <a:solidFill>
                  <a:schemeClr val="tx1"/>
                </a:solidFill>
              </a:rPr>
              <a:t>（包过滤路由器和堡垒主机</a:t>
            </a:r>
            <a:r>
              <a:rPr sz="2200" b="0" dirty="0" smtClean="0">
                <a:solidFill>
                  <a:schemeClr val="tx1"/>
                </a:solidFill>
              </a:rPr>
              <a:t>）。</a:t>
            </a:r>
            <a:endParaRPr lang="en-US" sz="2200" b="0" dirty="0" smtClean="0">
              <a:solidFill>
                <a:schemeClr val="tx1"/>
              </a:solidFill>
            </a:endParaRPr>
          </a:p>
          <a:p>
            <a:pPr lvl="1"/>
            <a:r>
              <a:rPr sz="2200" b="0" dirty="0" smtClean="0">
                <a:solidFill>
                  <a:schemeClr val="tx1"/>
                </a:solidFill>
              </a:rPr>
              <a:t>同时</a:t>
            </a:r>
            <a:r>
              <a:rPr sz="2200" b="0" dirty="0">
                <a:solidFill>
                  <a:schemeClr val="tx1"/>
                </a:solidFill>
              </a:rPr>
              <a:t>，这种配置在对Internet进行直接访问时，</a:t>
            </a:r>
            <a:r>
              <a:rPr sz="2200" b="0" dirty="0" smtClean="0">
                <a:solidFill>
                  <a:schemeClr val="tx1"/>
                </a:solidFill>
              </a:rPr>
              <a:t>有更大的灵活性</a:t>
            </a:r>
            <a:r>
              <a:rPr sz="2200" b="0" dirty="0">
                <a:solidFill>
                  <a:schemeClr val="tx1"/>
                </a:solidFill>
              </a:rPr>
              <a:t>。例如</a:t>
            </a:r>
            <a:r>
              <a:rPr sz="2200" b="0" dirty="0" smtClean="0">
                <a:solidFill>
                  <a:schemeClr val="tx1"/>
                </a:solidFill>
              </a:rPr>
              <a:t>，内部网络中有一个Web服务器，这时可以配置路由器允许网络流量在</a:t>
            </a:r>
            <a:r>
              <a:rPr lang="en-US" altLang="zh-CN" sz="2200" b="0" dirty="0" smtClean="0">
                <a:solidFill>
                  <a:schemeClr val="tx1"/>
                </a:solidFill>
              </a:rPr>
              <a:t>Web</a:t>
            </a:r>
            <a:r>
              <a:rPr sz="2200" b="0" dirty="0" smtClean="0">
                <a:solidFill>
                  <a:schemeClr val="tx1"/>
                </a:solidFill>
              </a:rPr>
              <a:t>服务器和</a:t>
            </a:r>
            <a:r>
              <a:rPr sz="2200" b="0" dirty="0">
                <a:solidFill>
                  <a:schemeClr val="tx1"/>
                </a:solidFill>
              </a:rPr>
              <a:t>Internet之间传输</a:t>
            </a:r>
            <a:r>
              <a:rPr sz="2200" b="0" dirty="0" smtClean="0">
                <a:solidFill>
                  <a:schemeClr val="tx1"/>
                </a:solidFill>
              </a:rPr>
              <a:t>。</a:t>
            </a:r>
            <a:endParaRPr lang="en-US" sz="2200" b="0" dirty="0" smtClean="0">
              <a:solidFill>
                <a:schemeClr val="tx1"/>
              </a:solidFill>
            </a:endParaRPr>
          </a:p>
          <a:p>
            <a:pPr lvl="1"/>
            <a:r>
              <a:rPr sz="2200" b="0" dirty="0" err="1" smtClean="0">
                <a:solidFill>
                  <a:schemeClr val="tx1"/>
                </a:solidFill>
              </a:rPr>
              <a:t>然而</a:t>
            </a:r>
            <a:r>
              <a:rPr sz="2200" b="0" dirty="0" err="1">
                <a:solidFill>
                  <a:schemeClr val="tx1"/>
                </a:solidFill>
              </a:rPr>
              <a:t>，</a:t>
            </a:r>
            <a:r>
              <a:rPr sz="2200" b="0" dirty="0" err="1" smtClean="0">
                <a:solidFill>
                  <a:schemeClr val="tx1"/>
                </a:solidFill>
              </a:rPr>
              <a:t>单宿主机模式存在一个缺陷</a:t>
            </a:r>
            <a:r>
              <a:rPr sz="2200" b="0" dirty="0" err="1">
                <a:solidFill>
                  <a:schemeClr val="tx1"/>
                </a:solidFill>
              </a:rPr>
              <a:t>：一旦过滤路由器遭到破坏，</a:t>
            </a:r>
            <a:r>
              <a:rPr sz="2200" b="0" dirty="0" err="1" smtClean="0">
                <a:solidFill>
                  <a:schemeClr val="tx1"/>
                </a:solidFill>
              </a:rPr>
              <a:t>堡垒主机就可能被越过</a:t>
            </a:r>
            <a:r>
              <a:rPr sz="2200" b="0" dirty="0" err="1">
                <a:solidFill>
                  <a:schemeClr val="tx1"/>
                </a:solidFill>
              </a:rPr>
              <a:t>，使得内部网络完全暴露</a:t>
            </a:r>
            <a:r>
              <a:rPr sz="2200" b="0" dirty="0">
                <a:solidFill>
                  <a:schemeClr val="tx1"/>
                </a:solidFill>
              </a:rPr>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64</a:t>
            </a:fld>
            <a:endParaRPr lang="en-US" altLang="zh-CN" dirty="0"/>
          </a:p>
        </p:txBody>
      </p:sp>
    </p:spTree>
    <p:extLst>
      <p:ext uri="{BB962C8B-B14F-4D97-AF65-F5344CB8AC3E}">
        <p14:creationId xmlns:p14="http://schemas.microsoft.com/office/powerpoint/2010/main" val="874628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538832" y="1166153"/>
            <a:ext cx="10862859" cy="2200089"/>
          </a:xfrm>
          <a:prstGeom prst="rect">
            <a:avLst/>
          </a:prstGeom>
        </p:spPr>
        <p:txBody>
          <a:bodyPr vert="horz" lIns="91440" tIns="45720" rIns="91440" bIns="45720" rtlCol="0">
            <a:noAutofit/>
          </a:bodyPr>
          <a:lstStyle/>
          <a:p>
            <a:pPr marL="358775" indent="-358775" algn="just">
              <a:lnSpc>
                <a:spcPct val="130000"/>
              </a:lnSpc>
              <a:buSzPct val="110000"/>
            </a:pPr>
            <a:r>
              <a:rPr sz="2400" spc="-15" dirty="0" err="1" smtClean="0">
                <a:solidFill>
                  <a:srgbClr val="C00000"/>
                </a:solidFill>
                <a:latin typeface="宋体"/>
                <a:ea typeface="黑体" panose="02010609060101010101" pitchFamily="49" charset="-122"/>
                <a:cs typeface="宋体"/>
              </a:rPr>
              <a:t>双宿</a:t>
            </a:r>
            <a:r>
              <a:rPr sz="2400" spc="-15" dirty="0" smtClean="0">
                <a:solidFill>
                  <a:srgbClr val="C00000"/>
                </a:solidFill>
                <a:latin typeface="宋体"/>
                <a:ea typeface="黑体" panose="02010609060101010101" pitchFamily="49" charset="-122"/>
                <a:cs typeface="宋体"/>
              </a:rPr>
              <a:t>/</a:t>
            </a:r>
            <a:r>
              <a:rPr sz="2400" spc="-15" dirty="0" err="1" smtClean="0">
                <a:solidFill>
                  <a:srgbClr val="C00000"/>
                </a:solidFill>
                <a:latin typeface="宋体"/>
                <a:ea typeface="黑体" panose="02010609060101010101" pitchFamily="49" charset="-122"/>
                <a:cs typeface="宋体"/>
              </a:rPr>
              <a:t>多宿主机模式防火墙</a:t>
            </a:r>
            <a:r>
              <a:rPr sz="2400" spc="-15" dirty="0" smtClean="0">
                <a:solidFill>
                  <a:srgbClr val="C00000"/>
                </a:solidFill>
                <a:latin typeface="宋体"/>
                <a:ea typeface="黑体" panose="02010609060101010101" pitchFamily="49" charset="-122"/>
                <a:cs typeface="宋体"/>
              </a:rPr>
              <a:t> </a:t>
            </a:r>
            <a:r>
              <a:rPr sz="2400" spc="-15" dirty="0">
                <a:latin typeface="宋体"/>
                <a:ea typeface="黑体" panose="02010609060101010101" pitchFamily="49" charset="-122"/>
                <a:cs typeface="宋体"/>
              </a:rPr>
              <a:t>(Dual-homed/Multi-Homed</a:t>
            </a:r>
            <a:r>
              <a:rPr lang="en-US" sz="2400" spc="-15" dirty="0">
                <a:latin typeface="宋体"/>
                <a:ea typeface="黑体" panose="02010609060101010101" pitchFamily="49" charset="-122"/>
                <a:cs typeface="宋体"/>
              </a:rPr>
              <a:t> </a:t>
            </a:r>
            <a:r>
              <a:rPr sz="2400" spc="-15" dirty="0">
                <a:latin typeface="宋体"/>
                <a:ea typeface="黑体" panose="02010609060101010101" pitchFamily="49" charset="-122"/>
                <a:cs typeface="宋体"/>
              </a:rPr>
              <a:t>Firewall)</a:t>
            </a:r>
            <a:endParaRPr lang="en-US" sz="2400" spc="-15" dirty="0">
              <a:latin typeface="宋体"/>
              <a:ea typeface="黑体" panose="02010609060101010101" pitchFamily="49" charset="-122"/>
              <a:cs typeface="宋体"/>
            </a:endParaRPr>
          </a:p>
          <a:p>
            <a:pPr marL="803275" lvl="1" indent="-346075" algn="just">
              <a:lnSpc>
                <a:spcPct val="130000"/>
              </a:lnSpc>
              <a:buSzPct val="120000"/>
              <a:buFont typeface="Times New Roman" panose="02020603050405020304" pitchFamily="18" charset="0"/>
              <a:buChar char="–"/>
            </a:pPr>
            <a:r>
              <a:rPr sz="2000" spc="60" dirty="0" err="1" smtClean="0">
                <a:latin typeface="宋体"/>
                <a:ea typeface="黑体" panose="02010609060101010101" pitchFamily="49" charset="-122"/>
                <a:cs typeface="宋体"/>
              </a:rPr>
              <a:t>它是一种拥有两个或多个连接到不同网络上的网络接口的防火墙</a:t>
            </a:r>
            <a:r>
              <a:rPr sz="2000" spc="60" dirty="0">
                <a:latin typeface="宋体"/>
                <a:ea typeface="黑体" panose="02010609060101010101" pitchFamily="49" charset="-122"/>
                <a:cs typeface="宋体"/>
              </a:rPr>
              <a:t>。 </a:t>
            </a:r>
            <a:endParaRPr lang="en-US" sz="2000" spc="60" dirty="0" smtClean="0">
              <a:latin typeface="宋体"/>
              <a:ea typeface="黑体" panose="02010609060101010101" pitchFamily="49" charset="-122"/>
              <a:cs typeface="宋体"/>
            </a:endParaRPr>
          </a:p>
          <a:p>
            <a:pPr marL="803275" lvl="1" indent="-346075" algn="just">
              <a:lnSpc>
                <a:spcPct val="130000"/>
              </a:lnSpc>
              <a:buSzPct val="120000"/>
              <a:buFont typeface="Times New Roman" panose="02020603050405020304" pitchFamily="18" charset="0"/>
              <a:buChar char="–"/>
            </a:pPr>
            <a:r>
              <a:rPr sz="2000" spc="60" dirty="0" err="1" smtClean="0">
                <a:latin typeface="宋体"/>
                <a:ea typeface="黑体" panose="02010609060101010101" pitchFamily="49" charset="-122"/>
                <a:cs typeface="宋体"/>
              </a:rPr>
              <a:t>通常用一台装有两块或多块网卡的堡垒主机作为防火墙，每块网卡各自与受保护网络和外部网连接</a:t>
            </a:r>
            <a:r>
              <a:rPr sz="2000" spc="60" dirty="0">
                <a:latin typeface="宋体"/>
                <a:ea typeface="黑体" panose="02010609060101010101" pitchFamily="49" charset="-122"/>
                <a:cs typeface="宋体"/>
              </a:rPr>
              <a:t>。</a:t>
            </a:r>
          </a:p>
        </p:txBody>
      </p:sp>
      <p:sp>
        <p:nvSpPr>
          <p:cNvPr id="5" name="object 5"/>
          <p:cNvSpPr/>
          <p:nvPr/>
        </p:nvSpPr>
        <p:spPr>
          <a:xfrm>
            <a:off x="6303712" y="5088161"/>
            <a:ext cx="631190" cy="398780"/>
          </a:xfrm>
          <a:custGeom>
            <a:avLst/>
            <a:gdLst/>
            <a:ahLst/>
            <a:cxnLst/>
            <a:rect l="l" t="t" r="r" b="b"/>
            <a:pathLst>
              <a:path w="631189" h="398779">
                <a:moveTo>
                  <a:pt x="487457" y="0"/>
                </a:moveTo>
                <a:lnTo>
                  <a:pt x="0" y="398269"/>
                </a:lnTo>
                <a:lnTo>
                  <a:pt x="190244" y="398546"/>
                </a:lnTo>
                <a:lnTo>
                  <a:pt x="238799" y="398182"/>
                </a:lnTo>
                <a:lnTo>
                  <a:pt x="286839" y="394094"/>
                </a:lnTo>
                <a:lnTo>
                  <a:pt x="334095" y="386367"/>
                </a:lnTo>
                <a:lnTo>
                  <a:pt x="380297" y="375090"/>
                </a:lnTo>
                <a:lnTo>
                  <a:pt x="425175" y="360350"/>
                </a:lnTo>
                <a:lnTo>
                  <a:pt x="468461" y="342233"/>
                </a:lnTo>
                <a:lnTo>
                  <a:pt x="509884" y="320826"/>
                </a:lnTo>
                <a:lnTo>
                  <a:pt x="549174" y="296217"/>
                </a:lnTo>
                <a:lnTo>
                  <a:pt x="586063" y="268494"/>
                </a:lnTo>
                <a:lnTo>
                  <a:pt x="613801" y="231014"/>
                </a:lnTo>
                <a:lnTo>
                  <a:pt x="628695" y="189950"/>
                </a:lnTo>
                <a:lnTo>
                  <a:pt x="630968" y="147530"/>
                </a:lnTo>
                <a:lnTo>
                  <a:pt x="620842" y="105985"/>
                </a:lnTo>
                <a:lnTo>
                  <a:pt x="598541" y="67546"/>
                </a:lnTo>
                <a:lnTo>
                  <a:pt x="564286" y="34441"/>
                </a:lnTo>
                <a:lnTo>
                  <a:pt x="528093" y="13393"/>
                </a:lnTo>
                <a:lnTo>
                  <a:pt x="487457" y="0"/>
                </a:lnTo>
                <a:close/>
              </a:path>
            </a:pathLst>
          </a:custGeom>
          <a:solidFill>
            <a:srgbClr val="DCD2B8"/>
          </a:solidFill>
        </p:spPr>
        <p:txBody>
          <a:bodyPr wrap="square" lIns="0" tIns="0" rIns="0" bIns="0" rtlCol="0"/>
          <a:lstStyle/>
          <a:p>
            <a:endParaRPr/>
          </a:p>
        </p:txBody>
      </p:sp>
      <p:sp>
        <p:nvSpPr>
          <p:cNvPr id="6" name="object 6"/>
          <p:cNvSpPr/>
          <p:nvPr/>
        </p:nvSpPr>
        <p:spPr>
          <a:xfrm>
            <a:off x="5970263" y="4260727"/>
            <a:ext cx="888851" cy="12258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970437" y="4555739"/>
            <a:ext cx="337820" cy="930910"/>
          </a:xfrm>
          <a:custGeom>
            <a:avLst/>
            <a:gdLst/>
            <a:ahLst/>
            <a:cxnLst/>
            <a:rect l="l" t="t" r="r" b="b"/>
            <a:pathLst>
              <a:path w="337820" h="930910">
                <a:moveTo>
                  <a:pt x="337282" y="184750"/>
                </a:moveTo>
                <a:lnTo>
                  <a:pt x="288462" y="173853"/>
                </a:lnTo>
                <a:lnTo>
                  <a:pt x="241071" y="159216"/>
                </a:lnTo>
                <a:lnTo>
                  <a:pt x="195346" y="140966"/>
                </a:lnTo>
                <a:lnTo>
                  <a:pt x="151524" y="119231"/>
                </a:lnTo>
                <a:lnTo>
                  <a:pt x="109842" y="94140"/>
                </a:lnTo>
                <a:lnTo>
                  <a:pt x="70535" y="65819"/>
                </a:lnTo>
                <a:lnTo>
                  <a:pt x="33842" y="34396"/>
                </a:lnTo>
                <a:lnTo>
                  <a:pt x="0" y="0"/>
                </a:lnTo>
                <a:lnTo>
                  <a:pt x="0" y="760886"/>
                </a:lnTo>
                <a:lnTo>
                  <a:pt x="34464" y="793467"/>
                </a:lnTo>
                <a:lnTo>
                  <a:pt x="71589" y="823044"/>
                </a:lnTo>
                <a:lnTo>
                  <a:pt x="111143" y="849499"/>
                </a:lnTo>
                <a:lnTo>
                  <a:pt x="152896" y="872716"/>
                </a:lnTo>
                <a:lnTo>
                  <a:pt x="196617" y="892576"/>
                </a:lnTo>
                <a:lnTo>
                  <a:pt x="242076" y="908963"/>
                </a:lnTo>
                <a:lnTo>
                  <a:pt x="289041" y="921759"/>
                </a:lnTo>
                <a:lnTo>
                  <a:pt x="337282" y="930846"/>
                </a:lnTo>
                <a:lnTo>
                  <a:pt x="337108" y="184733"/>
                </a:lnTo>
              </a:path>
            </a:pathLst>
          </a:custGeom>
          <a:ln w="6266">
            <a:solidFill>
              <a:srgbClr val="FFFFFF"/>
            </a:solidFill>
          </a:ln>
        </p:spPr>
        <p:txBody>
          <a:bodyPr wrap="square" lIns="0" tIns="0" rIns="0" bIns="0" rtlCol="0"/>
          <a:lstStyle/>
          <a:p>
            <a:endParaRPr/>
          </a:p>
        </p:txBody>
      </p:sp>
      <p:sp>
        <p:nvSpPr>
          <p:cNvPr id="8" name="object 8"/>
          <p:cNvSpPr/>
          <p:nvPr/>
        </p:nvSpPr>
        <p:spPr>
          <a:xfrm>
            <a:off x="6307545" y="4442468"/>
            <a:ext cx="551568" cy="104327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307546" y="4442468"/>
            <a:ext cx="551815" cy="1043305"/>
          </a:xfrm>
          <a:custGeom>
            <a:avLst/>
            <a:gdLst/>
            <a:ahLst/>
            <a:cxnLst/>
            <a:rect l="l" t="t" r="r" b="b"/>
            <a:pathLst>
              <a:path w="551814" h="1043304">
                <a:moveTo>
                  <a:pt x="0" y="298005"/>
                </a:moveTo>
                <a:lnTo>
                  <a:pt x="0" y="1043271"/>
                </a:lnTo>
                <a:lnTo>
                  <a:pt x="551568" y="748188"/>
                </a:lnTo>
                <a:lnTo>
                  <a:pt x="551568" y="0"/>
                </a:lnTo>
                <a:lnTo>
                  <a:pt x="0" y="298005"/>
                </a:lnTo>
                <a:close/>
              </a:path>
            </a:pathLst>
          </a:custGeom>
          <a:ln w="6262">
            <a:solidFill>
              <a:srgbClr val="FFFFFF"/>
            </a:solidFill>
          </a:ln>
        </p:spPr>
        <p:txBody>
          <a:bodyPr wrap="square" lIns="0" tIns="0" rIns="0" bIns="0" rtlCol="0"/>
          <a:lstStyle/>
          <a:p>
            <a:endParaRPr/>
          </a:p>
        </p:txBody>
      </p:sp>
      <p:sp>
        <p:nvSpPr>
          <p:cNvPr id="10" name="object 10"/>
          <p:cNvSpPr/>
          <p:nvPr/>
        </p:nvSpPr>
        <p:spPr>
          <a:xfrm>
            <a:off x="5970262" y="4260727"/>
            <a:ext cx="889000" cy="1226185"/>
          </a:xfrm>
          <a:custGeom>
            <a:avLst/>
            <a:gdLst/>
            <a:ahLst/>
            <a:cxnLst/>
            <a:rect l="l" t="t" r="r" b="b"/>
            <a:pathLst>
              <a:path w="889000" h="1226185">
                <a:moveTo>
                  <a:pt x="888851" y="181723"/>
                </a:moveTo>
                <a:lnTo>
                  <a:pt x="547039" y="0"/>
                </a:lnTo>
                <a:lnTo>
                  <a:pt x="0" y="295843"/>
                </a:lnTo>
                <a:lnTo>
                  <a:pt x="174" y="1055864"/>
                </a:lnTo>
                <a:lnTo>
                  <a:pt x="34638" y="1088445"/>
                </a:lnTo>
                <a:lnTo>
                  <a:pt x="71763" y="1118022"/>
                </a:lnTo>
                <a:lnTo>
                  <a:pt x="111317" y="1144478"/>
                </a:lnTo>
                <a:lnTo>
                  <a:pt x="153070" y="1167694"/>
                </a:lnTo>
                <a:lnTo>
                  <a:pt x="196791" y="1187555"/>
                </a:lnTo>
                <a:lnTo>
                  <a:pt x="242250" y="1203941"/>
                </a:lnTo>
                <a:lnTo>
                  <a:pt x="289215" y="1216737"/>
                </a:lnTo>
                <a:lnTo>
                  <a:pt x="337457" y="1225825"/>
                </a:lnTo>
                <a:lnTo>
                  <a:pt x="888851" y="929912"/>
                </a:lnTo>
                <a:lnTo>
                  <a:pt x="888851" y="181723"/>
                </a:lnTo>
                <a:close/>
              </a:path>
            </a:pathLst>
          </a:custGeom>
          <a:ln w="17379">
            <a:solidFill>
              <a:srgbClr val="000000"/>
            </a:solidFill>
          </a:ln>
        </p:spPr>
        <p:txBody>
          <a:bodyPr wrap="square" lIns="0" tIns="0" rIns="0" bIns="0" rtlCol="0"/>
          <a:lstStyle/>
          <a:p>
            <a:endParaRPr/>
          </a:p>
        </p:txBody>
      </p:sp>
      <p:sp>
        <p:nvSpPr>
          <p:cNvPr id="11" name="object 11"/>
          <p:cNvSpPr/>
          <p:nvPr/>
        </p:nvSpPr>
        <p:spPr>
          <a:xfrm>
            <a:off x="6098352" y="5017282"/>
            <a:ext cx="54126" cy="6726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098352" y="5017282"/>
            <a:ext cx="54610" cy="67310"/>
          </a:xfrm>
          <a:custGeom>
            <a:avLst/>
            <a:gdLst/>
            <a:ahLst/>
            <a:cxnLst/>
            <a:rect l="l" t="t" r="r" b="b"/>
            <a:pathLst>
              <a:path w="54610" h="67310">
                <a:moveTo>
                  <a:pt x="51352" y="24864"/>
                </a:moveTo>
                <a:lnTo>
                  <a:pt x="44784" y="12787"/>
                </a:lnTo>
                <a:lnTo>
                  <a:pt x="35782" y="4241"/>
                </a:lnTo>
                <a:lnTo>
                  <a:pt x="25506" y="0"/>
                </a:lnTo>
                <a:lnTo>
                  <a:pt x="15115" y="836"/>
                </a:lnTo>
                <a:lnTo>
                  <a:pt x="6592" y="6817"/>
                </a:lnTo>
                <a:lnTo>
                  <a:pt x="1418" y="16631"/>
                </a:lnTo>
                <a:lnTo>
                  <a:pt x="0" y="28940"/>
                </a:lnTo>
                <a:lnTo>
                  <a:pt x="2746" y="42404"/>
                </a:lnTo>
                <a:lnTo>
                  <a:pt x="9415" y="54481"/>
                </a:lnTo>
                <a:lnTo>
                  <a:pt x="18469" y="63027"/>
                </a:lnTo>
                <a:lnTo>
                  <a:pt x="28764" y="67268"/>
                </a:lnTo>
                <a:lnTo>
                  <a:pt x="39157" y="66432"/>
                </a:lnTo>
                <a:lnTo>
                  <a:pt x="47653" y="60441"/>
                </a:lnTo>
                <a:lnTo>
                  <a:pt x="52768" y="50624"/>
                </a:lnTo>
                <a:lnTo>
                  <a:pt x="54126" y="38318"/>
                </a:lnTo>
                <a:lnTo>
                  <a:pt x="51352" y="24864"/>
                </a:lnTo>
                <a:close/>
              </a:path>
            </a:pathLst>
          </a:custGeom>
          <a:ln w="6254">
            <a:solidFill>
              <a:srgbClr val="000000"/>
            </a:solidFill>
          </a:ln>
        </p:spPr>
        <p:txBody>
          <a:bodyPr wrap="square" lIns="0" tIns="0" rIns="0" bIns="0" rtlCol="0"/>
          <a:lstStyle/>
          <a:p>
            <a:endParaRPr/>
          </a:p>
        </p:txBody>
      </p:sp>
      <p:sp>
        <p:nvSpPr>
          <p:cNvPr id="13" name="object 13"/>
          <p:cNvSpPr/>
          <p:nvPr/>
        </p:nvSpPr>
        <p:spPr>
          <a:xfrm>
            <a:off x="6019770" y="5166430"/>
            <a:ext cx="238269" cy="21753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015560" y="4699250"/>
            <a:ext cx="247015" cy="137160"/>
          </a:xfrm>
          <a:custGeom>
            <a:avLst/>
            <a:gdLst/>
            <a:ahLst/>
            <a:cxnLst/>
            <a:rect l="l" t="t" r="r" b="b"/>
            <a:pathLst>
              <a:path w="247014" h="137160">
                <a:moveTo>
                  <a:pt x="9756" y="0"/>
                </a:moveTo>
                <a:lnTo>
                  <a:pt x="5052" y="207"/>
                </a:lnTo>
                <a:lnTo>
                  <a:pt x="2264" y="3061"/>
                </a:lnTo>
                <a:lnTo>
                  <a:pt x="696" y="4549"/>
                </a:lnTo>
                <a:lnTo>
                  <a:pt x="0" y="6573"/>
                </a:lnTo>
                <a:lnTo>
                  <a:pt x="348" y="8597"/>
                </a:lnTo>
                <a:lnTo>
                  <a:pt x="696" y="13493"/>
                </a:lnTo>
                <a:lnTo>
                  <a:pt x="3832" y="17886"/>
                </a:lnTo>
                <a:lnTo>
                  <a:pt x="8362" y="20377"/>
                </a:lnTo>
                <a:lnTo>
                  <a:pt x="49037" y="51231"/>
                </a:lnTo>
                <a:lnTo>
                  <a:pt x="92462" y="78430"/>
                </a:lnTo>
                <a:lnTo>
                  <a:pt x="138338" y="101826"/>
                </a:lnTo>
                <a:lnTo>
                  <a:pt x="186364" y="121274"/>
                </a:lnTo>
                <a:lnTo>
                  <a:pt x="236237" y="136625"/>
                </a:lnTo>
                <a:lnTo>
                  <a:pt x="242509" y="135310"/>
                </a:lnTo>
                <a:lnTo>
                  <a:pt x="246516" y="129515"/>
                </a:lnTo>
                <a:lnTo>
                  <a:pt x="245122" y="123686"/>
                </a:lnTo>
                <a:lnTo>
                  <a:pt x="244077" y="119603"/>
                </a:lnTo>
                <a:lnTo>
                  <a:pt x="240766" y="116403"/>
                </a:lnTo>
                <a:lnTo>
                  <a:pt x="236237" y="115486"/>
                </a:lnTo>
                <a:lnTo>
                  <a:pt x="187387" y="100697"/>
                </a:lnTo>
                <a:lnTo>
                  <a:pt x="140334" y="81873"/>
                </a:lnTo>
                <a:lnTo>
                  <a:pt x="95372" y="59159"/>
                </a:lnTo>
                <a:lnTo>
                  <a:pt x="52794" y="32697"/>
                </a:lnTo>
                <a:lnTo>
                  <a:pt x="12892" y="2629"/>
                </a:lnTo>
                <a:lnTo>
                  <a:pt x="9756" y="0"/>
                </a:lnTo>
                <a:close/>
              </a:path>
            </a:pathLst>
          </a:custGeom>
          <a:solidFill>
            <a:srgbClr val="000000"/>
          </a:solidFill>
        </p:spPr>
        <p:txBody>
          <a:bodyPr wrap="square" lIns="0" tIns="0" rIns="0" bIns="0" rtlCol="0"/>
          <a:lstStyle/>
          <a:p>
            <a:endParaRPr/>
          </a:p>
        </p:txBody>
      </p:sp>
      <p:sp>
        <p:nvSpPr>
          <p:cNvPr id="15" name="object 15"/>
          <p:cNvSpPr/>
          <p:nvPr/>
        </p:nvSpPr>
        <p:spPr>
          <a:xfrm>
            <a:off x="6015560" y="4699250"/>
            <a:ext cx="247015" cy="137160"/>
          </a:xfrm>
          <a:custGeom>
            <a:avLst/>
            <a:gdLst/>
            <a:ahLst/>
            <a:cxnLst/>
            <a:rect l="l" t="t" r="r" b="b"/>
            <a:pathLst>
              <a:path w="247014" h="137160">
                <a:moveTo>
                  <a:pt x="8362" y="20377"/>
                </a:moveTo>
                <a:lnTo>
                  <a:pt x="49037" y="51231"/>
                </a:lnTo>
                <a:lnTo>
                  <a:pt x="92462" y="78430"/>
                </a:lnTo>
                <a:lnTo>
                  <a:pt x="138338" y="101826"/>
                </a:lnTo>
                <a:lnTo>
                  <a:pt x="186364" y="121274"/>
                </a:lnTo>
                <a:lnTo>
                  <a:pt x="236237" y="136625"/>
                </a:lnTo>
                <a:lnTo>
                  <a:pt x="242509" y="135310"/>
                </a:lnTo>
                <a:lnTo>
                  <a:pt x="246516" y="129515"/>
                </a:lnTo>
                <a:lnTo>
                  <a:pt x="245122" y="123686"/>
                </a:lnTo>
                <a:lnTo>
                  <a:pt x="244077" y="119603"/>
                </a:lnTo>
                <a:lnTo>
                  <a:pt x="240766" y="116403"/>
                </a:lnTo>
                <a:lnTo>
                  <a:pt x="236237" y="115486"/>
                </a:lnTo>
                <a:lnTo>
                  <a:pt x="187387" y="100697"/>
                </a:lnTo>
                <a:lnTo>
                  <a:pt x="140334" y="81873"/>
                </a:lnTo>
                <a:lnTo>
                  <a:pt x="95372" y="59159"/>
                </a:lnTo>
                <a:lnTo>
                  <a:pt x="52794" y="32697"/>
                </a:lnTo>
                <a:lnTo>
                  <a:pt x="12892" y="2629"/>
                </a:lnTo>
                <a:lnTo>
                  <a:pt x="9756" y="0"/>
                </a:lnTo>
                <a:lnTo>
                  <a:pt x="5052" y="207"/>
                </a:lnTo>
                <a:lnTo>
                  <a:pt x="2264" y="3061"/>
                </a:lnTo>
                <a:lnTo>
                  <a:pt x="696" y="4549"/>
                </a:lnTo>
                <a:lnTo>
                  <a:pt x="0" y="6573"/>
                </a:lnTo>
                <a:lnTo>
                  <a:pt x="348" y="8597"/>
                </a:lnTo>
                <a:lnTo>
                  <a:pt x="696" y="13493"/>
                </a:lnTo>
                <a:lnTo>
                  <a:pt x="3832" y="17886"/>
                </a:lnTo>
                <a:lnTo>
                  <a:pt x="8362" y="20377"/>
                </a:lnTo>
                <a:close/>
              </a:path>
            </a:pathLst>
          </a:custGeom>
          <a:ln w="6237">
            <a:solidFill>
              <a:srgbClr val="000000"/>
            </a:solidFill>
          </a:ln>
        </p:spPr>
        <p:txBody>
          <a:bodyPr wrap="square" lIns="0" tIns="0" rIns="0" bIns="0" rtlCol="0"/>
          <a:lstStyle/>
          <a:p>
            <a:endParaRPr/>
          </a:p>
        </p:txBody>
      </p:sp>
      <p:sp>
        <p:nvSpPr>
          <p:cNvPr id="16" name="object 16"/>
          <p:cNvSpPr/>
          <p:nvPr/>
        </p:nvSpPr>
        <p:spPr>
          <a:xfrm>
            <a:off x="6088844" y="4766057"/>
            <a:ext cx="69572" cy="4318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6088844" y="4766058"/>
            <a:ext cx="69850" cy="43815"/>
          </a:xfrm>
          <a:custGeom>
            <a:avLst/>
            <a:gdLst/>
            <a:ahLst/>
            <a:cxnLst/>
            <a:rect l="l" t="t" r="r" b="b"/>
            <a:pathLst>
              <a:path w="69850" h="43814">
                <a:moveTo>
                  <a:pt x="69572" y="42313"/>
                </a:moveTo>
                <a:lnTo>
                  <a:pt x="56350" y="17898"/>
                </a:lnTo>
                <a:lnTo>
                  <a:pt x="39193" y="3464"/>
                </a:lnTo>
                <a:lnTo>
                  <a:pt x="20108" y="0"/>
                </a:lnTo>
                <a:lnTo>
                  <a:pt x="1105" y="8494"/>
                </a:lnTo>
                <a:lnTo>
                  <a:pt x="0" y="19529"/>
                </a:lnTo>
                <a:lnTo>
                  <a:pt x="7289" y="29568"/>
                </a:lnTo>
                <a:lnTo>
                  <a:pt x="21635" y="37525"/>
                </a:lnTo>
                <a:lnTo>
                  <a:pt x="41697" y="42313"/>
                </a:lnTo>
                <a:lnTo>
                  <a:pt x="48674" y="42965"/>
                </a:lnTo>
                <a:lnTo>
                  <a:pt x="55700" y="43182"/>
                </a:lnTo>
                <a:lnTo>
                  <a:pt x="62693" y="42965"/>
                </a:lnTo>
                <a:lnTo>
                  <a:pt x="69572" y="42313"/>
                </a:lnTo>
                <a:close/>
              </a:path>
            </a:pathLst>
          </a:custGeom>
          <a:ln w="3175">
            <a:solidFill>
              <a:srgbClr val="FFFFFF"/>
            </a:solidFill>
          </a:ln>
        </p:spPr>
        <p:txBody>
          <a:bodyPr wrap="square" lIns="0" tIns="0" rIns="0" bIns="0" rtlCol="0"/>
          <a:lstStyle/>
          <a:p>
            <a:endParaRPr/>
          </a:p>
        </p:txBody>
      </p:sp>
      <p:sp>
        <p:nvSpPr>
          <p:cNvPr id="18" name="object 18"/>
          <p:cNvSpPr/>
          <p:nvPr/>
        </p:nvSpPr>
        <p:spPr>
          <a:xfrm>
            <a:off x="6024966" y="4781697"/>
            <a:ext cx="227874" cy="175409"/>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6024967" y="4793321"/>
            <a:ext cx="227965" cy="131445"/>
          </a:xfrm>
          <a:custGeom>
            <a:avLst/>
            <a:gdLst/>
            <a:ahLst/>
            <a:cxnLst/>
            <a:rect l="l" t="t" r="r" b="b"/>
            <a:pathLst>
              <a:path w="227964" h="131445">
                <a:moveTo>
                  <a:pt x="0" y="0"/>
                </a:moveTo>
                <a:lnTo>
                  <a:pt x="40507" y="45848"/>
                </a:lnTo>
                <a:lnTo>
                  <a:pt x="83849" y="73156"/>
                </a:lnTo>
                <a:lnTo>
                  <a:pt x="129725" y="96560"/>
                </a:lnTo>
                <a:lnTo>
                  <a:pt x="177834" y="115906"/>
                </a:lnTo>
                <a:lnTo>
                  <a:pt x="227874" y="131038"/>
                </a:lnTo>
                <a:lnTo>
                  <a:pt x="227874" y="116230"/>
                </a:lnTo>
                <a:lnTo>
                  <a:pt x="178286" y="100302"/>
                </a:lnTo>
                <a:lnTo>
                  <a:pt x="130453" y="80588"/>
                </a:lnTo>
                <a:lnTo>
                  <a:pt x="84627" y="57214"/>
                </a:lnTo>
                <a:lnTo>
                  <a:pt x="41059" y="30308"/>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024967" y="4780642"/>
            <a:ext cx="227965" cy="175895"/>
          </a:xfrm>
          <a:custGeom>
            <a:avLst/>
            <a:gdLst/>
            <a:ahLst/>
            <a:cxnLst/>
            <a:rect l="l" t="t" r="r" b="b"/>
            <a:pathLst>
              <a:path w="227964" h="175895">
                <a:moveTo>
                  <a:pt x="0" y="0"/>
                </a:moveTo>
                <a:lnTo>
                  <a:pt x="0" y="59179"/>
                </a:lnTo>
                <a:lnTo>
                  <a:pt x="41059" y="89488"/>
                </a:lnTo>
                <a:lnTo>
                  <a:pt x="84627" y="116393"/>
                </a:lnTo>
                <a:lnTo>
                  <a:pt x="130453" y="139767"/>
                </a:lnTo>
                <a:lnTo>
                  <a:pt x="178286" y="159482"/>
                </a:lnTo>
                <a:lnTo>
                  <a:pt x="227874" y="175409"/>
                </a:lnTo>
              </a:path>
            </a:pathLst>
          </a:custGeom>
          <a:ln w="6244">
            <a:solidFill>
              <a:srgbClr val="FFFFFF"/>
            </a:solidFill>
          </a:ln>
        </p:spPr>
        <p:txBody>
          <a:bodyPr wrap="square" lIns="0" tIns="0" rIns="0" bIns="0" rtlCol="0"/>
          <a:lstStyle/>
          <a:p>
            <a:endParaRPr/>
          </a:p>
        </p:txBody>
      </p:sp>
      <p:sp>
        <p:nvSpPr>
          <p:cNvPr id="21" name="object 21"/>
          <p:cNvSpPr/>
          <p:nvPr/>
        </p:nvSpPr>
        <p:spPr>
          <a:xfrm>
            <a:off x="6024967" y="4782752"/>
            <a:ext cx="227965" cy="175895"/>
          </a:xfrm>
          <a:custGeom>
            <a:avLst/>
            <a:gdLst/>
            <a:ahLst/>
            <a:cxnLst/>
            <a:rect l="l" t="t" r="r" b="b"/>
            <a:pathLst>
              <a:path w="227964" h="175895">
                <a:moveTo>
                  <a:pt x="227874" y="175426"/>
                </a:moveTo>
                <a:lnTo>
                  <a:pt x="227874" y="116247"/>
                </a:lnTo>
                <a:lnTo>
                  <a:pt x="178386" y="100075"/>
                </a:lnTo>
                <a:lnTo>
                  <a:pt x="130628" y="80245"/>
                </a:lnTo>
                <a:lnTo>
                  <a:pt x="84828" y="56876"/>
                </a:lnTo>
                <a:lnTo>
                  <a:pt x="41209" y="30088"/>
                </a:lnTo>
                <a:lnTo>
                  <a:pt x="0" y="0"/>
                </a:lnTo>
              </a:path>
            </a:pathLst>
          </a:custGeom>
          <a:ln w="6244">
            <a:solidFill>
              <a:srgbClr val="000000"/>
            </a:solidFill>
          </a:ln>
        </p:spPr>
        <p:txBody>
          <a:bodyPr wrap="square" lIns="0" tIns="0" rIns="0" bIns="0" rtlCol="0"/>
          <a:lstStyle/>
          <a:p>
            <a:endParaRPr/>
          </a:p>
        </p:txBody>
      </p:sp>
      <p:sp>
        <p:nvSpPr>
          <p:cNvPr id="22" name="object 22"/>
          <p:cNvSpPr/>
          <p:nvPr/>
        </p:nvSpPr>
        <p:spPr>
          <a:xfrm>
            <a:off x="8143090" y="3206367"/>
            <a:ext cx="1975485" cy="1128395"/>
          </a:xfrm>
          <a:custGeom>
            <a:avLst/>
            <a:gdLst/>
            <a:ahLst/>
            <a:cxnLst/>
            <a:rect l="l" t="t" r="r" b="b"/>
            <a:pathLst>
              <a:path w="1975484" h="1128395">
                <a:moveTo>
                  <a:pt x="1975439" y="563939"/>
                </a:moveTo>
                <a:lnTo>
                  <a:pt x="1968295" y="495791"/>
                </a:lnTo>
                <a:lnTo>
                  <a:pt x="1947417" y="430052"/>
                </a:lnTo>
                <a:lnTo>
                  <a:pt x="1913630" y="367194"/>
                </a:lnTo>
                <a:lnTo>
                  <a:pt x="1867762" y="307689"/>
                </a:lnTo>
                <a:lnTo>
                  <a:pt x="1840556" y="279343"/>
                </a:lnTo>
                <a:lnTo>
                  <a:pt x="1810641" y="252011"/>
                </a:lnTo>
                <a:lnTo>
                  <a:pt x="1778118" y="225755"/>
                </a:lnTo>
                <a:lnTo>
                  <a:pt x="1743093" y="200632"/>
                </a:lnTo>
                <a:lnTo>
                  <a:pt x="1705667" y="176702"/>
                </a:lnTo>
                <a:lnTo>
                  <a:pt x="1665945" y="154024"/>
                </a:lnTo>
                <a:lnTo>
                  <a:pt x="1624031" y="132657"/>
                </a:lnTo>
                <a:lnTo>
                  <a:pt x="1580026" y="112659"/>
                </a:lnTo>
                <a:lnTo>
                  <a:pt x="1534035" y="94091"/>
                </a:lnTo>
                <a:lnTo>
                  <a:pt x="1486162" y="77011"/>
                </a:lnTo>
                <a:lnTo>
                  <a:pt x="1436509" y="61478"/>
                </a:lnTo>
                <a:lnTo>
                  <a:pt x="1385179" y="47551"/>
                </a:lnTo>
                <a:lnTo>
                  <a:pt x="1332278" y="35290"/>
                </a:lnTo>
                <a:lnTo>
                  <a:pt x="1277907" y="24753"/>
                </a:lnTo>
                <a:lnTo>
                  <a:pt x="1222170" y="15999"/>
                </a:lnTo>
                <a:lnTo>
                  <a:pt x="1165171" y="9088"/>
                </a:lnTo>
                <a:lnTo>
                  <a:pt x="1107012" y="4078"/>
                </a:lnTo>
                <a:lnTo>
                  <a:pt x="1047798" y="1029"/>
                </a:lnTo>
                <a:lnTo>
                  <a:pt x="987632" y="0"/>
                </a:lnTo>
                <a:lnTo>
                  <a:pt x="927466" y="1029"/>
                </a:lnTo>
                <a:lnTo>
                  <a:pt x="868254" y="4078"/>
                </a:lnTo>
                <a:lnTo>
                  <a:pt x="810099" y="9088"/>
                </a:lnTo>
                <a:lnTo>
                  <a:pt x="753104" y="15999"/>
                </a:lnTo>
                <a:lnTo>
                  <a:pt x="697373" y="24753"/>
                </a:lnTo>
                <a:lnTo>
                  <a:pt x="643008" y="35290"/>
                </a:lnTo>
                <a:lnTo>
                  <a:pt x="590113" y="47551"/>
                </a:lnTo>
                <a:lnTo>
                  <a:pt x="538792" y="61478"/>
                </a:lnTo>
                <a:lnTo>
                  <a:pt x="489147" y="77011"/>
                </a:lnTo>
                <a:lnTo>
                  <a:pt x="441283" y="94091"/>
                </a:lnTo>
                <a:lnTo>
                  <a:pt x="395301" y="112659"/>
                </a:lnTo>
                <a:lnTo>
                  <a:pt x="351306" y="132657"/>
                </a:lnTo>
                <a:lnTo>
                  <a:pt x="309401" y="154024"/>
                </a:lnTo>
                <a:lnTo>
                  <a:pt x="269688" y="176702"/>
                </a:lnTo>
                <a:lnTo>
                  <a:pt x="232273" y="200632"/>
                </a:lnTo>
                <a:lnTo>
                  <a:pt x="197257" y="225755"/>
                </a:lnTo>
                <a:lnTo>
                  <a:pt x="164743" y="252011"/>
                </a:lnTo>
                <a:lnTo>
                  <a:pt x="134836" y="279343"/>
                </a:lnTo>
                <a:lnTo>
                  <a:pt x="107639" y="307689"/>
                </a:lnTo>
                <a:lnTo>
                  <a:pt x="83255" y="336993"/>
                </a:lnTo>
                <a:lnTo>
                  <a:pt x="43337" y="398233"/>
                </a:lnTo>
                <a:lnTo>
                  <a:pt x="15911" y="462591"/>
                </a:lnTo>
                <a:lnTo>
                  <a:pt x="1802" y="529594"/>
                </a:lnTo>
                <a:lnTo>
                  <a:pt x="0" y="563939"/>
                </a:lnTo>
                <a:lnTo>
                  <a:pt x="1802" y="598285"/>
                </a:lnTo>
                <a:lnTo>
                  <a:pt x="15911" y="665288"/>
                </a:lnTo>
                <a:lnTo>
                  <a:pt x="43337" y="729645"/>
                </a:lnTo>
                <a:lnTo>
                  <a:pt x="83255" y="790886"/>
                </a:lnTo>
                <a:lnTo>
                  <a:pt x="107639" y="820189"/>
                </a:lnTo>
                <a:lnTo>
                  <a:pt x="134836" y="848536"/>
                </a:lnTo>
                <a:lnTo>
                  <a:pt x="164743" y="875867"/>
                </a:lnTo>
                <a:lnTo>
                  <a:pt x="197257" y="902124"/>
                </a:lnTo>
                <a:lnTo>
                  <a:pt x="232273" y="927247"/>
                </a:lnTo>
                <a:lnTo>
                  <a:pt x="269688" y="951177"/>
                </a:lnTo>
                <a:lnTo>
                  <a:pt x="309401" y="973855"/>
                </a:lnTo>
                <a:lnTo>
                  <a:pt x="351306" y="995222"/>
                </a:lnTo>
                <a:lnTo>
                  <a:pt x="395301" y="1015219"/>
                </a:lnTo>
                <a:lnTo>
                  <a:pt x="441283" y="1033787"/>
                </a:lnTo>
                <a:lnTo>
                  <a:pt x="489147" y="1050867"/>
                </a:lnTo>
                <a:lnTo>
                  <a:pt x="538792" y="1066400"/>
                </a:lnTo>
                <a:lnTo>
                  <a:pt x="590113" y="1080327"/>
                </a:lnTo>
                <a:lnTo>
                  <a:pt x="643008" y="1092589"/>
                </a:lnTo>
                <a:lnTo>
                  <a:pt x="697373" y="1103126"/>
                </a:lnTo>
                <a:lnTo>
                  <a:pt x="753104" y="1111879"/>
                </a:lnTo>
                <a:lnTo>
                  <a:pt x="810099" y="1118791"/>
                </a:lnTo>
                <a:lnTo>
                  <a:pt x="868254" y="1123800"/>
                </a:lnTo>
                <a:lnTo>
                  <a:pt x="927466" y="1126850"/>
                </a:lnTo>
                <a:lnTo>
                  <a:pt x="987632" y="1127879"/>
                </a:lnTo>
                <a:lnTo>
                  <a:pt x="1047798" y="1126850"/>
                </a:lnTo>
                <a:lnTo>
                  <a:pt x="1107012" y="1123800"/>
                </a:lnTo>
                <a:lnTo>
                  <a:pt x="1165171" y="1118791"/>
                </a:lnTo>
                <a:lnTo>
                  <a:pt x="1222170" y="1111879"/>
                </a:lnTo>
                <a:lnTo>
                  <a:pt x="1277907" y="1103126"/>
                </a:lnTo>
                <a:lnTo>
                  <a:pt x="1332278" y="1092589"/>
                </a:lnTo>
                <a:lnTo>
                  <a:pt x="1385179" y="1080327"/>
                </a:lnTo>
                <a:lnTo>
                  <a:pt x="1436509" y="1066400"/>
                </a:lnTo>
                <a:lnTo>
                  <a:pt x="1486162" y="1050867"/>
                </a:lnTo>
                <a:lnTo>
                  <a:pt x="1534035" y="1033787"/>
                </a:lnTo>
                <a:lnTo>
                  <a:pt x="1580026" y="1015219"/>
                </a:lnTo>
                <a:lnTo>
                  <a:pt x="1624031" y="995222"/>
                </a:lnTo>
                <a:lnTo>
                  <a:pt x="1665945" y="973855"/>
                </a:lnTo>
                <a:lnTo>
                  <a:pt x="1705667" y="951177"/>
                </a:lnTo>
                <a:lnTo>
                  <a:pt x="1743093" y="927247"/>
                </a:lnTo>
                <a:lnTo>
                  <a:pt x="1778118" y="902124"/>
                </a:lnTo>
                <a:lnTo>
                  <a:pt x="1810641" y="875867"/>
                </a:lnTo>
                <a:lnTo>
                  <a:pt x="1840556" y="848536"/>
                </a:lnTo>
                <a:lnTo>
                  <a:pt x="1867762" y="820189"/>
                </a:lnTo>
                <a:lnTo>
                  <a:pt x="1892154" y="790886"/>
                </a:lnTo>
                <a:lnTo>
                  <a:pt x="1932085" y="729645"/>
                </a:lnTo>
                <a:lnTo>
                  <a:pt x="1959521" y="665288"/>
                </a:lnTo>
                <a:lnTo>
                  <a:pt x="1973635" y="598285"/>
                </a:lnTo>
                <a:lnTo>
                  <a:pt x="1975439" y="563939"/>
                </a:lnTo>
                <a:close/>
              </a:path>
            </a:pathLst>
          </a:custGeom>
          <a:ln w="12476">
            <a:solidFill>
              <a:srgbClr val="000000"/>
            </a:solidFill>
          </a:ln>
        </p:spPr>
        <p:txBody>
          <a:bodyPr wrap="square" lIns="0" tIns="0" rIns="0" bIns="0" rtlCol="0"/>
          <a:lstStyle/>
          <a:p>
            <a:endParaRPr/>
          </a:p>
        </p:txBody>
      </p:sp>
      <p:sp>
        <p:nvSpPr>
          <p:cNvPr id="23" name="object 23"/>
          <p:cNvSpPr txBox="1"/>
          <p:nvPr/>
        </p:nvSpPr>
        <p:spPr>
          <a:xfrm>
            <a:off x="8647812" y="3618347"/>
            <a:ext cx="1162938" cy="294311"/>
          </a:xfrm>
          <a:prstGeom prst="rect">
            <a:avLst/>
          </a:prstGeom>
        </p:spPr>
        <p:txBody>
          <a:bodyPr vert="horz" wrap="square" lIns="0" tIns="17145" rIns="0" bIns="0" rtlCol="0">
            <a:spAutoFit/>
          </a:bodyPr>
          <a:lstStyle/>
          <a:p>
            <a:pPr marL="12700">
              <a:spcBef>
                <a:spcPts val="135"/>
              </a:spcBef>
            </a:pPr>
            <a:r>
              <a:rPr spc="40" dirty="0">
                <a:latin typeface="宋体"/>
                <a:cs typeface="宋体"/>
              </a:rPr>
              <a:t>内部网</a:t>
            </a:r>
            <a:r>
              <a:rPr spc="35" dirty="0">
                <a:latin typeface="宋体"/>
                <a:cs typeface="宋体"/>
              </a:rPr>
              <a:t>络</a:t>
            </a:r>
            <a:r>
              <a:rPr spc="15" dirty="0">
                <a:latin typeface="Times New Roman"/>
                <a:cs typeface="Times New Roman"/>
              </a:rPr>
              <a:t>1</a:t>
            </a:r>
            <a:endParaRPr dirty="0">
              <a:latin typeface="Times New Roman"/>
              <a:cs typeface="Times New Roman"/>
            </a:endParaRPr>
          </a:p>
        </p:txBody>
      </p:sp>
      <p:sp>
        <p:nvSpPr>
          <p:cNvPr id="24" name="object 24"/>
          <p:cNvSpPr/>
          <p:nvPr/>
        </p:nvSpPr>
        <p:spPr>
          <a:xfrm>
            <a:off x="7041345" y="3962841"/>
            <a:ext cx="925830" cy="659130"/>
          </a:xfrm>
          <a:custGeom>
            <a:avLst/>
            <a:gdLst/>
            <a:ahLst/>
            <a:cxnLst/>
            <a:rect l="l" t="t" r="r" b="b"/>
            <a:pathLst>
              <a:path w="925829" h="659129">
                <a:moveTo>
                  <a:pt x="0" y="658512"/>
                </a:moveTo>
                <a:lnTo>
                  <a:pt x="925611" y="0"/>
                </a:lnTo>
              </a:path>
            </a:pathLst>
          </a:custGeom>
          <a:ln w="37454">
            <a:solidFill>
              <a:srgbClr val="0000FF"/>
            </a:solidFill>
          </a:ln>
        </p:spPr>
        <p:txBody>
          <a:bodyPr wrap="square" lIns="0" tIns="0" rIns="0" bIns="0" rtlCol="0"/>
          <a:lstStyle/>
          <a:p>
            <a:endParaRPr/>
          </a:p>
        </p:txBody>
      </p:sp>
      <p:sp>
        <p:nvSpPr>
          <p:cNvPr id="25" name="object 25"/>
          <p:cNvSpPr/>
          <p:nvPr/>
        </p:nvSpPr>
        <p:spPr>
          <a:xfrm>
            <a:off x="6859115" y="4543770"/>
            <a:ext cx="246379" cy="207645"/>
          </a:xfrm>
          <a:custGeom>
            <a:avLst/>
            <a:gdLst/>
            <a:ahLst/>
            <a:cxnLst/>
            <a:rect l="l" t="t" r="r" b="b"/>
            <a:pathLst>
              <a:path w="246379" h="207645">
                <a:moveTo>
                  <a:pt x="151393" y="0"/>
                </a:moveTo>
                <a:lnTo>
                  <a:pt x="0" y="207273"/>
                </a:lnTo>
                <a:lnTo>
                  <a:pt x="246341" y="131609"/>
                </a:lnTo>
                <a:lnTo>
                  <a:pt x="151393" y="0"/>
                </a:lnTo>
                <a:close/>
              </a:path>
            </a:pathLst>
          </a:custGeom>
          <a:solidFill>
            <a:srgbClr val="0000FF"/>
          </a:solidFill>
        </p:spPr>
        <p:txBody>
          <a:bodyPr wrap="square" lIns="0" tIns="0" rIns="0" bIns="0" rtlCol="0"/>
          <a:lstStyle/>
          <a:p>
            <a:endParaRPr/>
          </a:p>
        </p:txBody>
      </p:sp>
      <p:sp>
        <p:nvSpPr>
          <p:cNvPr id="26" name="object 26"/>
          <p:cNvSpPr/>
          <p:nvPr/>
        </p:nvSpPr>
        <p:spPr>
          <a:xfrm>
            <a:off x="7903019" y="3833101"/>
            <a:ext cx="246379" cy="207645"/>
          </a:xfrm>
          <a:custGeom>
            <a:avLst/>
            <a:gdLst/>
            <a:ahLst/>
            <a:cxnLst/>
            <a:rect l="l" t="t" r="r" b="b"/>
            <a:pathLst>
              <a:path w="246379" h="207645">
                <a:moveTo>
                  <a:pt x="246167" y="0"/>
                </a:moveTo>
                <a:lnTo>
                  <a:pt x="0" y="75595"/>
                </a:lnTo>
                <a:lnTo>
                  <a:pt x="94947" y="207239"/>
                </a:lnTo>
                <a:lnTo>
                  <a:pt x="246167" y="0"/>
                </a:lnTo>
                <a:close/>
              </a:path>
            </a:pathLst>
          </a:custGeom>
          <a:solidFill>
            <a:srgbClr val="0000FF"/>
          </a:solidFill>
        </p:spPr>
        <p:txBody>
          <a:bodyPr wrap="square" lIns="0" tIns="0" rIns="0" bIns="0" rtlCol="0"/>
          <a:lstStyle/>
          <a:p>
            <a:endParaRPr/>
          </a:p>
        </p:txBody>
      </p:sp>
      <p:sp>
        <p:nvSpPr>
          <p:cNvPr id="27" name="object 27"/>
          <p:cNvSpPr/>
          <p:nvPr/>
        </p:nvSpPr>
        <p:spPr>
          <a:xfrm>
            <a:off x="8143090" y="4751043"/>
            <a:ext cx="1975485" cy="1128395"/>
          </a:xfrm>
          <a:custGeom>
            <a:avLst/>
            <a:gdLst/>
            <a:ahLst/>
            <a:cxnLst/>
            <a:rect l="l" t="t" r="r" b="b"/>
            <a:pathLst>
              <a:path w="1975484" h="1128395">
                <a:moveTo>
                  <a:pt x="1975439" y="563905"/>
                </a:moveTo>
                <a:lnTo>
                  <a:pt x="1968295" y="495747"/>
                </a:lnTo>
                <a:lnTo>
                  <a:pt x="1947417" y="430002"/>
                </a:lnTo>
                <a:lnTo>
                  <a:pt x="1913630" y="367143"/>
                </a:lnTo>
                <a:lnTo>
                  <a:pt x="1867762" y="307639"/>
                </a:lnTo>
                <a:lnTo>
                  <a:pt x="1840556" y="279294"/>
                </a:lnTo>
                <a:lnTo>
                  <a:pt x="1810641" y="251965"/>
                </a:lnTo>
                <a:lnTo>
                  <a:pt x="1778118" y="225710"/>
                </a:lnTo>
                <a:lnTo>
                  <a:pt x="1743093" y="200590"/>
                </a:lnTo>
                <a:lnTo>
                  <a:pt x="1705667" y="176664"/>
                </a:lnTo>
                <a:lnTo>
                  <a:pt x="1665945" y="153989"/>
                </a:lnTo>
                <a:lnTo>
                  <a:pt x="1624031" y="132625"/>
                </a:lnTo>
                <a:lnTo>
                  <a:pt x="1580026" y="112631"/>
                </a:lnTo>
                <a:lnTo>
                  <a:pt x="1534035" y="94067"/>
                </a:lnTo>
                <a:lnTo>
                  <a:pt x="1486162" y="76991"/>
                </a:lnTo>
                <a:lnTo>
                  <a:pt x="1436509" y="61461"/>
                </a:lnTo>
                <a:lnTo>
                  <a:pt x="1385179" y="47538"/>
                </a:lnTo>
                <a:lnTo>
                  <a:pt x="1332278" y="35280"/>
                </a:lnTo>
                <a:lnTo>
                  <a:pt x="1277907" y="24745"/>
                </a:lnTo>
                <a:lnTo>
                  <a:pt x="1222170" y="15994"/>
                </a:lnTo>
                <a:lnTo>
                  <a:pt x="1165171" y="9085"/>
                </a:lnTo>
                <a:lnTo>
                  <a:pt x="1107012" y="4077"/>
                </a:lnTo>
                <a:lnTo>
                  <a:pt x="1047798" y="1029"/>
                </a:lnTo>
                <a:lnTo>
                  <a:pt x="987632" y="0"/>
                </a:lnTo>
                <a:lnTo>
                  <a:pt x="927466" y="1029"/>
                </a:lnTo>
                <a:lnTo>
                  <a:pt x="868254" y="4077"/>
                </a:lnTo>
                <a:lnTo>
                  <a:pt x="810099" y="9085"/>
                </a:lnTo>
                <a:lnTo>
                  <a:pt x="753104" y="15994"/>
                </a:lnTo>
                <a:lnTo>
                  <a:pt x="697373" y="24745"/>
                </a:lnTo>
                <a:lnTo>
                  <a:pt x="643008" y="35280"/>
                </a:lnTo>
                <a:lnTo>
                  <a:pt x="590113" y="47538"/>
                </a:lnTo>
                <a:lnTo>
                  <a:pt x="538792" y="61461"/>
                </a:lnTo>
                <a:lnTo>
                  <a:pt x="489147" y="76991"/>
                </a:lnTo>
                <a:lnTo>
                  <a:pt x="441283" y="94067"/>
                </a:lnTo>
                <a:lnTo>
                  <a:pt x="395301" y="112631"/>
                </a:lnTo>
                <a:lnTo>
                  <a:pt x="351306" y="132625"/>
                </a:lnTo>
                <a:lnTo>
                  <a:pt x="309401" y="153989"/>
                </a:lnTo>
                <a:lnTo>
                  <a:pt x="269688" y="176664"/>
                </a:lnTo>
                <a:lnTo>
                  <a:pt x="232273" y="200590"/>
                </a:lnTo>
                <a:lnTo>
                  <a:pt x="197257" y="225710"/>
                </a:lnTo>
                <a:lnTo>
                  <a:pt x="164743" y="251965"/>
                </a:lnTo>
                <a:lnTo>
                  <a:pt x="134836" y="279294"/>
                </a:lnTo>
                <a:lnTo>
                  <a:pt x="107639" y="307639"/>
                </a:lnTo>
                <a:lnTo>
                  <a:pt x="83255" y="336942"/>
                </a:lnTo>
                <a:lnTo>
                  <a:pt x="43337" y="398182"/>
                </a:lnTo>
                <a:lnTo>
                  <a:pt x="15911" y="462544"/>
                </a:lnTo>
                <a:lnTo>
                  <a:pt x="1802" y="529554"/>
                </a:lnTo>
                <a:lnTo>
                  <a:pt x="0" y="563905"/>
                </a:lnTo>
                <a:lnTo>
                  <a:pt x="1802" y="598257"/>
                </a:lnTo>
                <a:lnTo>
                  <a:pt x="15911" y="665271"/>
                </a:lnTo>
                <a:lnTo>
                  <a:pt x="43337" y="729635"/>
                </a:lnTo>
                <a:lnTo>
                  <a:pt x="83255" y="790878"/>
                </a:lnTo>
                <a:lnTo>
                  <a:pt x="107639" y="820181"/>
                </a:lnTo>
                <a:lnTo>
                  <a:pt x="134836" y="848528"/>
                </a:lnTo>
                <a:lnTo>
                  <a:pt x="164743" y="875858"/>
                </a:lnTo>
                <a:lnTo>
                  <a:pt x="197257" y="902113"/>
                </a:lnTo>
                <a:lnTo>
                  <a:pt x="232273" y="927233"/>
                </a:lnTo>
                <a:lnTo>
                  <a:pt x="269688" y="951161"/>
                </a:lnTo>
                <a:lnTo>
                  <a:pt x="309401" y="973836"/>
                </a:lnTo>
                <a:lnTo>
                  <a:pt x="351306" y="995200"/>
                </a:lnTo>
                <a:lnTo>
                  <a:pt x="395301" y="1015194"/>
                </a:lnTo>
                <a:lnTo>
                  <a:pt x="441283" y="1033759"/>
                </a:lnTo>
                <a:lnTo>
                  <a:pt x="489147" y="1050835"/>
                </a:lnTo>
                <a:lnTo>
                  <a:pt x="538792" y="1066365"/>
                </a:lnTo>
                <a:lnTo>
                  <a:pt x="590113" y="1080288"/>
                </a:lnTo>
                <a:lnTo>
                  <a:pt x="643008" y="1092547"/>
                </a:lnTo>
                <a:lnTo>
                  <a:pt x="697373" y="1103081"/>
                </a:lnTo>
                <a:lnTo>
                  <a:pt x="753104" y="1111832"/>
                </a:lnTo>
                <a:lnTo>
                  <a:pt x="810099" y="1118742"/>
                </a:lnTo>
                <a:lnTo>
                  <a:pt x="868254" y="1123750"/>
                </a:lnTo>
                <a:lnTo>
                  <a:pt x="927466" y="1126798"/>
                </a:lnTo>
                <a:lnTo>
                  <a:pt x="987632" y="1127827"/>
                </a:lnTo>
                <a:lnTo>
                  <a:pt x="1047798" y="1126798"/>
                </a:lnTo>
                <a:lnTo>
                  <a:pt x="1107012" y="1123750"/>
                </a:lnTo>
                <a:lnTo>
                  <a:pt x="1165171" y="1118742"/>
                </a:lnTo>
                <a:lnTo>
                  <a:pt x="1222170" y="1111832"/>
                </a:lnTo>
                <a:lnTo>
                  <a:pt x="1277907" y="1103081"/>
                </a:lnTo>
                <a:lnTo>
                  <a:pt x="1332278" y="1092547"/>
                </a:lnTo>
                <a:lnTo>
                  <a:pt x="1385179" y="1080288"/>
                </a:lnTo>
                <a:lnTo>
                  <a:pt x="1436509" y="1066365"/>
                </a:lnTo>
                <a:lnTo>
                  <a:pt x="1486162" y="1050835"/>
                </a:lnTo>
                <a:lnTo>
                  <a:pt x="1534035" y="1033759"/>
                </a:lnTo>
                <a:lnTo>
                  <a:pt x="1580026" y="1015194"/>
                </a:lnTo>
                <a:lnTo>
                  <a:pt x="1624031" y="995200"/>
                </a:lnTo>
                <a:lnTo>
                  <a:pt x="1665945" y="973836"/>
                </a:lnTo>
                <a:lnTo>
                  <a:pt x="1705667" y="951161"/>
                </a:lnTo>
                <a:lnTo>
                  <a:pt x="1743093" y="927233"/>
                </a:lnTo>
                <a:lnTo>
                  <a:pt x="1778118" y="902113"/>
                </a:lnTo>
                <a:lnTo>
                  <a:pt x="1810641" y="875858"/>
                </a:lnTo>
                <a:lnTo>
                  <a:pt x="1840556" y="848528"/>
                </a:lnTo>
                <a:lnTo>
                  <a:pt x="1867762" y="820181"/>
                </a:lnTo>
                <a:lnTo>
                  <a:pt x="1892154" y="790878"/>
                </a:lnTo>
                <a:lnTo>
                  <a:pt x="1932085" y="729635"/>
                </a:lnTo>
                <a:lnTo>
                  <a:pt x="1959521" y="665271"/>
                </a:lnTo>
                <a:lnTo>
                  <a:pt x="1973635" y="598257"/>
                </a:lnTo>
                <a:lnTo>
                  <a:pt x="1975439" y="563905"/>
                </a:lnTo>
                <a:close/>
              </a:path>
            </a:pathLst>
          </a:custGeom>
          <a:ln w="12476">
            <a:solidFill>
              <a:srgbClr val="000000"/>
            </a:solidFill>
          </a:ln>
        </p:spPr>
        <p:txBody>
          <a:bodyPr wrap="square" lIns="0" tIns="0" rIns="0" bIns="0" rtlCol="0"/>
          <a:lstStyle/>
          <a:p>
            <a:endParaRPr/>
          </a:p>
        </p:txBody>
      </p:sp>
      <p:sp>
        <p:nvSpPr>
          <p:cNvPr id="28" name="object 28"/>
          <p:cNvSpPr txBox="1"/>
          <p:nvPr/>
        </p:nvSpPr>
        <p:spPr>
          <a:xfrm>
            <a:off x="8647812" y="5162971"/>
            <a:ext cx="1162938" cy="294311"/>
          </a:xfrm>
          <a:prstGeom prst="rect">
            <a:avLst/>
          </a:prstGeom>
        </p:spPr>
        <p:txBody>
          <a:bodyPr vert="horz" wrap="square" lIns="0" tIns="17145" rIns="0" bIns="0" rtlCol="0">
            <a:spAutoFit/>
          </a:bodyPr>
          <a:lstStyle/>
          <a:p>
            <a:pPr marL="12700">
              <a:spcBef>
                <a:spcPts val="135"/>
              </a:spcBef>
            </a:pPr>
            <a:r>
              <a:rPr spc="40" dirty="0">
                <a:latin typeface="宋体"/>
                <a:cs typeface="宋体"/>
              </a:rPr>
              <a:t>内部网</a:t>
            </a:r>
            <a:r>
              <a:rPr spc="35" dirty="0">
                <a:latin typeface="宋体"/>
                <a:cs typeface="宋体"/>
              </a:rPr>
              <a:t>络</a:t>
            </a:r>
            <a:r>
              <a:rPr spc="15" dirty="0">
                <a:latin typeface="Times New Roman"/>
                <a:cs typeface="Times New Roman"/>
              </a:rPr>
              <a:t>2</a:t>
            </a:r>
            <a:endParaRPr dirty="0">
              <a:latin typeface="Times New Roman"/>
              <a:cs typeface="Times New Roman"/>
            </a:endParaRPr>
          </a:p>
        </p:txBody>
      </p:sp>
      <p:sp>
        <p:nvSpPr>
          <p:cNvPr id="29" name="object 29"/>
          <p:cNvSpPr/>
          <p:nvPr/>
        </p:nvSpPr>
        <p:spPr>
          <a:xfrm>
            <a:off x="7075316" y="5055380"/>
            <a:ext cx="853440" cy="233679"/>
          </a:xfrm>
          <a:custGeom>
            <a:avLst/>
            <a:gdLst/>
            <a:ahLst/>
            <a:cxnLst/>
            <a:rect l="l" t="t" r="r" b="b"/>
            <a:pathLst>
              <a:path w="853439" h="233679">
                <a:moveTo>
                  <a:pt x="853311" y="233550"/>
                </a:moveTo>
                <a:lnTo>
                  <a:pt x="0" y="0"/>
                </a:lnTo>
              </a:path>
            </a:pathLst>
          </a:custGeom>
          <a:ln w="37383">
            <a:solidFill>
              <a:srgbClr val="0000FF"/>
            </a:solidFill>
          </a:ln>
        </p:spPr>
        <p:txBody>
          <a:bodyPr wrap="square" lIns="0" tIns="0" rIns="0" bIns="0" rtlCol="0"/>
          <a:lstStyle/>
          <a:p>
            <a:endParaRPr/>
          </a:p>
        </p:txBody>
      </p:sp>
      <p:sp>
        <p:nvSpPr>
          <p:cNvPr id="30" name="object 30"/>
          <p:cNvSpPr/>
          <p:nvPr/>
        </p:nvSpPr>
        <p:spPr>
          <a:xfrm>
            <a:off x="7887339" y="5205498"/>
            <a:ext cx="257810" cy="156210"/>
          </a:xfrm>
          <a:custGeom>
            <a:avLst/>
            <a:gdLst/>
            <a:ahLst/>
            <a:cxnLst/>
            <a:rect l="l" t="t" r="r" b="b"/>
            <a:pathLst>
              <a:path w="257809" h="156210">
                <a:moveTo>
                  <a:pt x="43379" y="0"/>
                </a:moveTo>
                <a:lnTo>
                  <a:pt x="0" y="156086"/>
                </a:lnTo>
                <a:lnTo>
                  <a:pt x="257491" y="142576"/>
                </a:lnTo>
                <a:lnTo>
                  <a:pt x="43379" y="0"/>
                </a:lnTo>
                <a:close/>
              </a:path>
            </a:pathLst>
          </a:custGeom>
          <a:solidFill>
            <a:srgbClr val="0000FF"/>
          </a:solidFill>
        </p:spPr>
        <p:txBody>
          <a:bodyPr wrap="square" lIns="0" tIns="0" rIns="0" bIns="0" rtlCol="0"/>
          <a:lstStyle/>
          <a:p>
            <a:endParaRPr/>
          </a:p>
        </p:txBody>
      </p:sp>
      <p:sp>
        <p:nvSpPr>
          <p:cNvPr id="31" name="object 31"/>
          <p:cNvSpPr/>
          <p:nvPr/>
        </p:nvSpPr>
        <p:spPr>
          <a:xfrm>
            <a:off x="6859114" y="4982707"/>
            <a:ext cx="257810" cy="156210"/>
          </a:xfrm>
          <a:custGeom>
            <a:avLst/>
            <a:gdLst/>
            <a:ahLst/>
            <a:cxnLst/>
            <a:rect l="l" t="t" r="r" b="b"/>
            <a:pathLst>
              <a:path w="257810" h="156210">
                <a:moveTo>
                  <a:pt x="257491" y="0"/>
                </a:moveTo>
                <a:lnTo>
                  <a:pt x="0" y="13510"/>
                </a:lnTo>
                <a:lnTo>
                  <a:pt x="214111" y="156086"/>
                </a:lnTo>
                <a:lnTo>
                  <a:pt x="257491" y="0"/>
                </a:lnTo>
                <a:close/>
              </a:path>
            </a:pathLst>
          </a:custGeom>
          <a:solidFill>
            <a:srgbClr val="0000FF"/>
          </a:solidFill>
        </p:spPr>
        <p:txBody>
          <a:bodyPr wrap="square" lIns="0" tIns="0" rIns="0" bIns="0" rtlCol="0"/>
          <a:lstStyle/>
          <a:p>
            <a:endParaRPr/>
          </a:p>
        </p:txBody>
      </p:sp>
      <p:sp>
        <p:nvSpPr>
          <p:cNvPr id="32" name="object 32"/>
          <p:cNvSpPr/>
          <p:nvPr/>
        </p:nvSpPr>
        <p:spPr>
          <a:xfrm>
            <a:off x="5042735" y="5022547"/>
            <a:ext cx="703580" cy="5715"/>
          </a:xfrm>
          <a:custGeom>
            <a:avLst/>
            <a:gdLst/>
            <a:ahLst/>
            <a:cxnLst/>
            <a:rect l="l" t="t" r="r" b="b"/>
            <a:pathLst>
              <a:path w="703579" h="5714">
                <a:moveTo>
                  <a:pt x="703311" y="0"/>
                </a:moveTo>
                <a:lnTo>
                  <a:pt x="0" y="5691"/>
                </a:lnTo>
              </a:path>
            </a:pathLst>
          </a:custGeom>
          <a:ln w="37365">
            <a:solidFill>
              <a:srgbClr val="FF0000"/>
            </a:solidFill>
          </a:ln>
        </p:spPr>
        <p:txBody>
          <a:bodyPr wrap="square" lIns="0" tIns="0" rIns="0" bIns="0" rtlCol="0"/>
          <a:lstStyle/>
          <a:p>
            <a:endParaRPr/>
          </a:p>
        </p:txBody>
      </p:sp>
      <p:sp>
        <p:nvSpPr>
          <p:cNvPr id="33" name="object 33"/>
          <p:cNvSpPr/>
          <p:nvPr/>
        </p:nvSpPr>
        <p:spPr>
          <a:xfrm>
            <a:off x="5725141" y="4941762"/>
            <a:ext cx="245745" cy="161925"/>
          </a:xfrm>
          <a:custGeom>
            <a:avLst/>
            <a:gdLst/>
            <a:ahLst/>
            <a:cxnLst/>
            <a:rect l="l" t="t" r="r" b="b"/>
            <a:pathLst>
              <a:path w="245745" h="161925">
                <a:moveTo>
                  <a:pt x="0" y="0"/>
                </a:moveTo>
                <a:lnTo>
                  <a:pt x="1219" y="161916"/>
                </a:lnTo>
                <a:lnTo>
                  <a:pt x="245122" y="78968"/>
                </a:lnTo>
                <a:lnTo>
                  <a:pt x="0" y="0"/>
                </a:lnTo>
                <a:close/>
              </a:path>
            </a:pathLst>
          </a:custGeom>
          <a:solidFill>
            <a:srgbClr val="FF0000"/>
          </a:solidFill>
        </p:spPr>
        <p:txBody>
          <a:bodyPr wrap="square" lIns="0" tIns="0" rIns="0" bIns="0" rtlCol="0"/>
          <a:lstStyle/>
          <a:p>
            <a:endParaRPr/>
          </a:p>
        </p:txBody>
      </p:sp>
      <p:sp>
        <p:nvSpPr>
          <p:cNvPr id="34" name="object 34"/>
          <p:cNvSpPr/>
          <p:nvPr/>
        </p:nvSpPr>
        <p:spPr>
          <a:xfrm>
            <a:off x="4818519" y="4947125"/>
            <a:ext cx="245745" cy="161925"/>
          </a:xfrm>
          <a:custGeom>
            <a:avLst/>
            <a:gdLst/>
            <a:ahLst/>
            <a:cxnLst/>
            <a:rect l="l" t="t" r="r" b="b"/>
            <a:pathLst>
              <a:path w="245745" h="161925">
                <a:moveTo>
                  <a:pt x="243902" y="0"/>
                </a:moveTo>
                <a:lnTo>
                  <a:pt x="0" y="82930"/>
                </a:lnTo>
                <a:lnTo>
                  <a:pt x="245296" y="161916"/>
                </a:lnTo>
                <a:lnTo>
                  <a:pt x="243902" y="0"/>
                </a:lnTo>
                <a:close/>
              </a:path>
            </a:pathLst>
          </a:custGeom>
          <a:solidFill>
            <a:srgbClr val="FF0000"/>
          </a:solidFill>
        </p:spPr>
        <p:txBody>
          <a:bodyPr wrap="square" lIns="0" tIns="0" rIns="0" bIns="0" rtlCol="0"/>
          <a:lstStyle/>
          <a:p>
            <a:endParaRPr/>
          </a:p>
        </p:txBody>
      </p:sp>
      <p:sp>
        <p:nvSpPr>
          <p:cNvPr id="35" name="object 35"/>
          <p:cNvSpPr/>
          <p:nvPr/>
        </p:nvSpPr>
        <p:spPr>
          <a:xfrm>
            <a:off x="2102906" y="4124325"/>
            <a:ext cx="2715895" cy="1755114"/>
          </a:xfrm>
          <a:custGeom>
            <a:avLst/>
            <a:gdLst/>
            <a:ahLst/>
            <a:cxnLst/>
            <a:rect l="l" t="t" r="r" b="b"/>
            <a:pathLst>
              <a:path w="2715895" h="2059939">
                <a:moveTo>
                  <a:pt x="1008379" y="283428"/>
                </a:moveTo>
                <a:lnTo>
                  <a:pt x="1030758" y="236787"/>
                </a:lnTo>
                <a:lnTo>
                  <a:pt x="1056351" y="193984"/>
                </a:lnTo>
                <a:lnTo>
                  <a:pt x="1084867" y="155131"/>
                </a:lnTo>
                <a:lnTo>
                  <a:pt x="1116013" y="120341"/>
                </a:lnTo>
                <a:lnTo>
                  <a:pt x="1149499" y="89727"/>
                </a:lnTo>
                <a:lnTo>
                  <a:pt x="1185032" y="63399"/>
                </a:lnTo>
                <a:lnTo>
                  <a:pt x="1222321" y="41471"/>
                </a:lnTo>
                <a:lnTo>
                  <a:pt x="1261074" y="24055"/>
                </a:lnTo>
                <a:lnTo>
                  <a:pt x="1300998" y="11263"/>
                </a:lnTo>
                <a:lnTo>
                  <a:pt x="1341803" y="3207"/>
                </a:lnTo>
                <a:lnTo>
                  <a:pt x="1383197" y="0"/>
                </a:lnTo>
                <a:lnTo>
                  <a:pt x="1424887" y="1753"/>
                </a:lnTo>
                <a:lnTo>
                  <a:pt x="1466583" y="8580"/>
                </a:lnTo>
                <a:lnTo>
                  <a:pt x="1507991" y="20591"/>
                </a:lnTo>
                <a:lnTo>
                  <a:pt x="1548821" y="37901"/>
                </a:lnTo>
                <a:lnTo>
                  <a:pt x="1588781" y="60620"/>
                </a:lnTo>
                <a:lnTo>
                  <a:pt x="1625344" y="87100"/>
                </a:lnTo>
                <a:lnTo>
                  <a:pt x="1659448" y="117751"/>
                </a:lnTo>
                <a:lnTo>
                  <a:pt x="1690872" y="152304"/>
                </a:lnTo>
                <a:lnTo>
                  <a:pt x="1719392" y="190489"/>
                </a:lnTo>
                <a:lnTo>
                  <a:pt x="1744785" y="232038"/>
                </a:lnTo>
                <a:lnTo>
                  <a:pt x="1766830" y="276682"/>
                </a:lnTo>
                <a:lnTo>
                  <a:pt x="1796439" y="238404"/>
                </a:lnTo>
                <a:lnTo>
                  <a:pt x="1829162" y="206124"/>
                </a:lnTo>
                <a:lnTo>
                  <a:pt x="1864470" y="179903"/>
                </a:lnTo>
                <a:lnTo>
                  <a:pt x="1901835" y="159800"/>
                </a:lnTo>
                <a:lnTo>
                  <a:pt x="1940726" y="145873"/>
                </a:lnTo>
                <a:lnTo>
                  <a:pt x="1980615" y="138183"/>
                </a:lnTo>
                <a:lnTo>
                  <a:pt x="2020973" y="136790"/>
                </a:lnTo>
                <a:lnTo>
                  <a:pt x="2061269" y="141751"/>
                </a:lnTo>
                <a:lnTo>
                  <a:pt x="2100974" y="153128"/>
                </a:lnTo>
                <a:lnTo>
                  <a:pt x="2139560" y="170979"/>
                </a:lnTo>
                <a:lnTo>
                  <a:pt x="2176497" y="195364"/>
                </a:lnTo>
                <a:lnTo>
                  <a:pt x="2211256" y="226342"/>
                </a:lnTo>
                <a:lnTo>
                  <a:pt x="2243366" y="264237"/>
                </a:lnTo>
                <a:lnTo>
                  <a:pt x="2270707" y="307128"/>
                </a:lnTo>
                <a:lnTo>
                  <a:pt x="2292887" y="354299"/>
                </a:lnTo>
                <a:lnTo>
                  <a:pt x="2309514" y="405039"/>
                </a:lnTo>
                <a:lnTo>
                  <a:pt x="2353903" y="392716"/>
                </a:lnTo>
                <a:lnTo>
                  <a:pt x="2398345" y="388339"/>
                </a:lnTo>
                <a:lnTo>
                  <a:pt x="2442245" y="391598"/>
                </a:lnTo>
                <a:lnTo>
                  <a:pt x="2485010" y="402181"/>
                </a:lnTo>
                <a:lnTo>
                  <a:pt x="2526043" y="419777"/>
                </a:lnTo>
                <a:lnTo>
                  <a:pt x="2564751" y="444077"/>
                </a:lnTo>
                <a:lnTo>
                  <a:pt x="2600538" y="474768"/>
                </a:lnTo>
                <a:lnTo>
                  <a:pt x="2632809" y="511541"/>
                </a:lnTo>
                <a:lnTo>
                  <a:pt x="2660971" y="554085"/>
                </a:lnTo>
                <a:lnTo>
                  <a:pt x="2684428" y="602089"/>
                </a:lnTo>
                <a:lnTo>
                  <a:pt x="2693349" y="649594"/>
                </a:lnTo>
                <a:lnTo>
                  <a:pt x="2695807" y="697120"/>
                </a:lnTo>
                <a:lnTo>
                  <a:pt x="2692100" y="743824"/>
                </a:lnTo>
                <a:lnTo>
                  <a:pt x="2682524" y="788862"/>
                </a:lnTo>
                <a:lnTo>
                  <a:pt x="2667380" y="831392"/>
                </a:lnTo>
                <a:lnTo>
                  <a:pt x="2646965" y="870571"/>
                </a:lnTo>
                <a:lnTo>
                  <a:pt x="2621577" y="905555"/>
                </a:lnTo>
                <a:lnTo>
                  <a:pt x="2591514" y="935502"/>
                </a:lnTo>
                <a:lnTo>
                  <a:pt x="2557075" y="959568"/>
                </a:lnTo>
                <a:lnTo>
                  <a:pt x="2592226" y="983192"/>
                </a:lnTo>
                <a:lnTo>
                  <a:pt x="2623419" y="1012149"/>
                </a:lnTo>
                <a:lnTo>
                  <a:pt x="2650442" y="1045757"/>
                </a:lnTo>
                <a:lnTo>
                  <a:pt x="2673087" y="1083336"/>
                </a:lnTo>
                <a:lnTo>
                  <a:pt x="2691144" y="1124202"/>
                </a:lnTo>
                <a:lnTo>
                  <a:pt x="2704404" y="1167674"/>
                </a:lnTo>
                <a:lnTo>
                  <a:pt x="2712656" y="1213071"/>
                </a:lnTo>
                <a:lnTo>
                  <a:pt x="2715691" y="1259711"/>
                </a:lnTo>
                <a:lnTo>
                  <a:pt x="2713299" y="1306912"/>
                </a:lnTo>
                <a:lnTo>
                  <a:pt x="2705271" y="1353993"/>
                </a:lnTo>
                <a:lnTo>
                  <a:pt x="2691396" y="1400271"/>
                </a:lnTo>
                <a:lnTo>
                  <a:pt x="2671120" y="1445631"/>
                </a:lnTo>
                <a:lnTo>
                  <a:pt x="2646048" y="1485640"/>
                </a:lnTo>
                <a:lnTo>
                  <a:pt x="2616823" y="1519973"/>
                </a:lnTo>
                <a:lnTo>
                  <a:pt x="2584085" y="1548304"/>
                </a:lnTo>
                <a:lnTo>
                  <a:pt x="2548474" y="1570307"/>
                </a:lnTo>
                <a:lnTo>
                  <a:pt x="2510631" y="1585657"/>
                </a:lnTo>
                <a:lnTo>
                  <a:pt x="2471197" y="1594027"/>
                </a:lnTo>
                <a:lnTo>
                  <a:pt x="2430813" y="1595092"/>
                </a:lnTo>
                <a:lnTo>
                  <a:pt x="2390120" y="1588526"/>
                </a:lnTo>
                <a:lnTo>
                  <a:pt x="2349758" y="1574003"/>
                </a:lnTo>
                <a:lnTo>
                  <a:pt x="2331486" y="1623768"/>
                </a:lnTo>
                <a:lnTo>
                  <a:pt x="2310038" y="1670497"/>
                </a:lnTo>
                <a:lnTo>
                  <a:pt x="2285636" y="1714070"/>
                </a:lnTo>
                <a:lnTo>
                  <a:pt x="2258504" y="1754370"/>
                </a:lnTo>
                <a:lnTo>
                  <a:pt x="2228866" y="1791278"/>
                </a:lnTo>
                <a:lnTo>
                  <a:pt x="2196945" y="1824677"/>
                </a:lnTo>
                <a:lnTo>
                  <a:pt x="2162964" y="1854448"/>
                </a:lnTo>
                <a:lnTo>
                  <a:pt x="2127147" y="1880472"/>
                </a:lnTo>
                <a:lnTo>
                  <a:pt x="2089718" y="1902633"/>
                </a:lnTo>
                <a:lnTo>
                  <a:pt x="2050901" y="1920810"/>
                </a:lnTo>
                <a:lnTo>
                  <a:pt x="2010917" y="1934888"/>
                </a:lnTo>
                <a:lnTo>
                  <a:pt x="1969992" y="1944746"/>
                </a:lnTo>
                <a:lnTo>
                  <a:pt x="1928349" y="1950267"/>
                </a:lnTo>
                <a:lnTo>
                  <a:pt x="1886210" y="1951333"/>
                </a:lnTo>
                <a:lnTo>
                  <a:pt x="1843801" y="1947826"/>
                </a:lnTo>
                <a:lnTo>
                  <a:pt x="1801343" y="1939627"/>
                </a:lnTo>
                <a:lnTo>
                  <a:pt x="1759061" y="1926618"/>
                </a:lnTo>
                <a:lnTo>
                  <a:pt x="1717179" y="1908682"/>
                </a:lnTo>
                <a:lnTo>
                  <a:pt x="1683027" y="1890014"/>
                </a:lnTo>
                <a:lnTo>
                  <a:pt x="1671882" y="1883080"/>
                </a:lnTo>
                <a:lnTo>
                  <a:pt x="1636571" y="1916948"/>
                </a:lnTo>
                <a:lnTo>
                  <a:pt x="1599892" y="1947174"/>
                </a:lnTo>
                <a:lnTo>
                  <a:pt x="1562003" y="1973771"/>
                </a:lnTo>
                <a:lnTo>
                  <a:pt x="1523061" y="1996754"/>
                </a:lnTo>
                <a:lnTo>
                  <a:pt x="1483223" y="2016135"/>
                </a:lnTo>
                <a:lnTo>
                  <a:pt x="1442646" y="2031929"/>
                </a:lnTo>
                <a:lnTo>
                  <a:pt x="1401487" y="2044150"/>
                </a:lnTo>
                <a:lnTo>
                  <a:pt x="1359904" y="2052812"/>
                </a:lnTo>
                <a:lnTo>
                  <a:pt x="1318053" y="2057928"/>
                </a:lnTo>
                <a:lnTo>
                  <a:pt x="1276092" y="2059512"/>
                </a:lnTo>
                <a:lnTo>
                  <a:pt x="1234177" y="2057579"/>
                </a:lnTo>
                <a:lnTo>
                  <a:pt x="1192466" y="2052141"/>
                </a:lnTo>
                <a:lnTo>
                  <a:pt x="1151115" y="2043214"/>
                </a:lnTo>
                <a:lnTo>
                  <a:pt x="1110282" y="2030809"/>
                </a:lnTo>
                <a:lnTo>
                  <a:pt x="1070125" y="2014943"/>
                </a:lnTo>
                <a:lnTo>
                  <a:pt x="1030799" y="1995628"/>
                </a:lnTo>
                <a:lnTo>
                  <a:pt x="992462" y="1972877"/>
                </a:lnTo>
                <a:lnTo>
                  <a:pt x="955272" y="1946706"/>
                </a:lnTo>
                <a:lnTo>
                  <a:pt x="919385" y="1917128"/>
                </a:lnTo>
                <a:lnTo>
                  <a:pt x="884958" y="1884157"/>
                </a:lnTo>
                <a:lnTo>
                  <a:pt x="852149" y="1847806"/>
                </a:lnTo>
                <a:lnTo>
                  <a:pt x="821114" y="1808090"/>
                </a:lnTo>
                <a:lnTo>
                  <a:pt x="789751" y="1849332"/>
                </a:lnTo>
                <a:lnTo>
                  <a:pt x="755010" y="1884198"/>
                </a:lnTo>
                <a:lnTo>
                  <a:pt x="717458" y="1912616"/>
                </a:lnTo>
                <a:lnTo>
                  <a:pt x="677660" y="1934518"/>
                </a:lnTo>
                <a:lnTo>
                  <a:pt x="636182" y="1949834"/>
                </a:lnTo>
                <a:lnTo>
                  <a:pt x="593590" y="1958493"/>
                </a:lnTo>
                <a:lnTo>
                  <a:pt x="550449" y="1960426"/>
                </a:lnTo>
                <a:lnTo>
                  <a:pt x="507326" y="1955562"/>
                </a:lnTo>
                <a:lnTo>
                  <a:pt x="464786" y="1943833"/>
                </a:lnTo>
                <a:lnTo>
                  <a:pt x="423395" y="1925168"/>
                </a:lnTo>
                <a:lnTo>
                  <a:pt x="383718" y="1899496"/>
                </a:lnTo>
                <a:lnTo>
                  <a:pt x="346322" y="1866750"/>
                </a:lnTo>
                <a:lnTo>
                  <a:pt x="316677" y="1833080"/>
                </a:lnTo>
                <a:lnTo>
                  <a:pt x="290809" y="1795785"/>
                </a:lnTo>
                <a:lnTo>
                  <a:pt x="268862" y="1755339"/>
                </a:lnTo>
                <a:lnTo>
                  <a:pt x="250980" y="1712220"/>
                </a:lnTo>
                <a:lnTo>
                  <a:pt x="237307" y="1666904"/>
                </a:lnTo>
                <a:lnTo>
                  <a:pt x="227987" y="1619868"/>
                </a:lnTo>
                <a:lnTo>
                  <a:pt x="223163" y="1571588"/>
                </a:lnTo>
                <a:lnTo>
                  <a:pt x="222978" y="1522541"/>
                </a:lnTo>
                <a:lnTo>
                  <a:pt x="227577" y="1473203"/>
                </a:lnTo>
                <a:lnTo>
                  <a:pt x="184097" y="1464896"/>
                </a:lnTo>
                <a:lnTo>
                  <a:pt x="143665" y="1447705"/>
                </a:lnTo>
                <a:lnTo>
                  <a:pt x="106925" y="1422530"/>
                </a:lnTo>
                <a:lnTo>
                  <a:pt x="74519" y="1390271"/>
                </a:lnTo>
                <a:lnTo>
                  <a:pt x="47090" y="1351830"/>
                </a:lnTo>
                <a:lnTo>
                  <a:pt x="25281" y="1308108"/>
                </a:lnTo>
                <a:lnTo>
                  <a:pt x="9734" y="1260006"/>
                </a:lnTo>
                <a:lnTo>
                  <a:pt x="1093" y="1208425"/>
                </a:lnTo>
                <a:lnTo>
                  <a:pt x="0" y="1154265"/>
                </a:lnTo>
                <a:lnTo>
                  <a:pt x="7069" y="1099225"/>
                </a:lnTo>
                <a:lnTo>
                  <a:pt x="21819" y="1048022"/>
                </a:lnTo>
                <a:lnTo>
                  <a:pt x="43482" y="1001593"/>
                </a:lnTo>
                <a:lnTo>
                  <a:pt x="71294" y="960880"/>
                </a:lnTo>
                <a:lnTo>
                  <a:pt x="104486" y="926822"/>
                </a:lnTo>
                <a:lnTo>
                  <a:pt x="142295" y="900359"/>
                </a:lnTo>
                <a:lnTo>
                  <a:pt x="183952" y="882429"/>
                </a:lnTo>
                <a:lnTo>
                  <a:pt x="228692" y="873973"/>
                </a:lnTo>
                <a:lnTo>
                  <a:pt x="191518" y="849229"/>
                </a:lnTo>
                <a:lnTo>
                  <a:pt x="160055" y="816856"/>
                </a:lnTo>
                <a:lnTo>
                  <a:pt x="134753" y="778204"/>
                </a:lnTo>
                <a:lnTo>
                  <a:pt x="116064" y="734623"/>
                </a:lnTo>
                <a:lnTo>
                  <a:pt x="104439" y="687465"/>
                </a:lnTo>
                <a:lnTo>
                  <a:pt x="100329" y="638081"/>
                </a:lnTo>
                <a:lnTo>
                  <a:pt x="104186" y="587819"/>
                </a:lnTo>
                <a:lnTo>
                  <a:pt x="116461" y="538031"/>
                </a:lnTo>
                <a:lnTo>
                  <a:pt x="136558" y="492264"/>
                </a:lnTo>
                <a:lnTo>
                  <a:pt x="162851" y="453523"/>
                </a:lnTo>
                <a:lnTo>
                  <a:pt x="194243" y="422364"/>
                </a:lnTo>
                <a:lnTo>
                  <a:pt x="229637" y="399347"/>
                </a:lnTo>
                <a:lnTo>
                  <a:pt x="267936" y="385029"/>
                </a:lnTo>
                <a:lnTo>
                  <a:pt x="308045" y="379968"/>
                </a:lnTo>
                <a:lnTo>
                  <a:pt x="348866" y="384722"/>
                </a:lnTo>
                <a:lnTo>
                  <a:pt x="389302" y="399849"/>
                </a:lnTo>
                <a:lnTo>
                  <a:pt x="391897" y="401233"/>
                </a:lnTo>
                <a:lnTo>
                  <a:pt x="394476" y="402617"/>
                </a:lnTo>
                <a:lnTo>
                  <a:pt x="397019" y="404001"/>
                </a:lnTo>
                <a:lnTo>
                  <a:pt x="407449" y="350771"/>
                </a:lnTo>
                <a:lnTo>
                  <a:pt x="423201" y="300932"/>
                </a:lnTo>
                <a:lnTo>
                  <a:pt x="443827" y="254874"/>
                </a:lnTo>
                <a:lnTo>
                  <a:pt x="468876" y="212990"/>
                </a:lnTo>
                <a:lnTo>
                  <a:pt x="497900" y="175671"/>
                </a:lnTo>
                <a:lnTo>
                  <a:pt x="530447" y="143308"/>
                </a:lnTo>
                <a:lnTo>
                  <a:pt x="566069" y="116294"/>
                </a:lnTo>
                <a:lnTo>
                  <a:pt x="604315" y="95019"/>
                </a:lnTo>
                <a:lnTo>
                  <a:pt x="644735" y="79876"/>
                </a:lnTo>
                <a:lnTo>
                  <a:pt x="686881" y="71256"/>
                </a:lnTo>
                <a:lnTo>
                  <a:pt x="730301" y="69550"/>
                </a:lnTo>
                <a:lnTo>
                  <a:pt x="774546" y="75151"/>
                </a:lnTo>
                <a:lnTo>
                  <a:pt x="816489" y="87487"/>
                </a:lnTo>
                <a:lnTo>
                  <a:pt x="856324" y="106290"/>
                </a:lnTo>
                <a:lnTo>
                  <a:pt x="893607" y="131163"/>
                </a:lnTo>
                <a:lnTo>
                  <a:pt x="927897" y="161709"/>
                </a:lnTo>
                <a:lnTo>
                  <a:pt x="958750" y="197534"/>
                </a:lnTo>
                <a:lnTo>
                  <a:pt x="985725" y="238239"/>
                </a:lnTo>
                <a:lnTo>
                  <a:pt x="1008379" y="283428"/>
                </a:lnTo>
                <a:close/>
              </a:path>
            </a:pathLst>
          </a:custGeom>
          <a:ln w="54112">
            <a:solidFill>
              <a:srgbClr val="000000"/>
            </a:solidFill>
          </a:ln>
        </p:spPr>
        <p:txBody>
          <a:bodyPr wrap="square" lIns="0" tIns="0" rIns="0" bIns="0" rtlCol="0"/>
          <a:lstStyle/>
          <a:p>
            <a:endParaRPr/>
          </a:p>
        </p:txBody>
      </p:sp>
      <p:sp>
        <p:nvSpPr>
          <p:cNvPr id="36" name="object 36"/>
          <p:cNvSpPr txBox="1"/>
          <p:nvPr/>
        </p:nvSpPr>
        <p:spPr>
          <a:xfrm>
            <a:off x="2960048" y="4823611"/>
            <a:ext cx="1000760" cy="358140"/>
          </a:xfrm>
          <a:prstGeom prst="rect">
            <a:avLst/>
          </a:prstGeom>
        </p:spPr>
        <p:txBody>
          <a:bodyPr vert="horz" wrap="square" lIns="0" tIns="16510" rIns="0" bIns="0" rtlCol="0">
            <a:spAutoFit/>
          </a:bodyPr>
          <a:lstStyle/>
          <a:p>
            <a:pPr marL="12700">
              <a:spcBef>
                <a:spcPts val="130"/>
              </a:spcBef>
            </a:pPr>
            <a:r>
              <a:rPr sz="2150" b="1" spc="10" dirty="0">
                <a:latin typeface="Times New Roman"/>
                <a:cs typeface="Times New Roman"/>
              </a:rPr>
              <a:t>Internet</a:t>
            </a:r>
            <a:endParaRPr sz="2150">
              <a:latin typeface="Times New Roman"/>
              <a:cs typeface="Times New Roman"/>
            </a:endParaRPr>
          </a:p>
        </p:txBody>
      </p:sp>
      <p:sp>
        <p:nvSpPr>
          <p:cNvPr id="38" name="object 38"/>
          <p:cNvSpPr txBox="1"/>
          <p:nvPr/>
        </p:nvSpPr>
        <p:spPr>
          <a:xfrm>
            <a:off x="3582161" y="3353562"/>
            <a:ext cx="4168140" cy="382797"/>
          </a:xfrm>
          <a:prstGeom prst="rect">
            <a:avLst/>
          </a:prstGeom>
          <a:ln w="38100">
            <a:solidFill>
              <a:srgbClr val="C00000"/>
            </a:solidFill>
          </a:ln>
        </p:spPr>
        <p:txBody>
          <a:bodyPr vert="horz" wrap="square" lIns="0" tIns="13335" rIns="0" bIns="0" rtlCol="0">
            <a:spAutoFit/>
          </a:bodyPr>
          <a:lstStyle/>
          <a:p>
            <a:pPr marL="90805">
              <a:spcBef>
                <a:spcPts val="105"/>
              </a:spcBef>
            </a:pPr>
            <a:r>
              <a:rPr sz="2400" spc="-5" dirty="0">
                <a:solidFill>
                  <a:srgbClr val="FF0000"/>
                </a:solidFill>
                <a:latin typeface="华文行楷"/>
                <a:cs typeface="华文行楷"/>
              </a:rPr>
              <a:t>堡垒</a:t>
            </a:r>
            <a:r>
              <a:rPr sz="2400" dirty="0">
                <a:solidFill>
                  <a:srgbClr val="FF0000"/>
                </a:solidFill>
                <a:latin typeface="华文行楷"/>
                <a:cs typeface="华文行楷"/>
              </a:rPr>
              <a:t>主</a:t>
            </a:r>
            <a:r>
              <a:rPr sz="2400" spc="-5" dirty="0">
                <a:solidFill>
                  <a:srgbClr val="FF0000"/>
                </a:solidFill>
                <a:latin typeface="华文行楷"/>
                <a:cs typeface="华文行楷"/>
              </a:rPr>
              <a:t>机必须关闭</a:t>
            </a:r>
            <a:r>
              <a:rPr sz="2400" spc="-5" dirty="0">
                <a:solidFill>
                  <a:srgbClr val="FF0000"/>
                </a:solidFill>
                <a:latin typeface="Times New Roman"/>
                <a:cs typeface="Times New Roman"/>
              </a:rPr>
              <a:t>IP</a:t>
            </a:r>
            <a:r>
              <a:rPr sz="2400" dirty="0">
                <a:solidFill>
                  <a:srgbClr val="FF0000"/>
                </a:solidFill>
                <a:latin typeface="华文行楷"/>
                <a:cs typeface="华文行楷"/>
              </a:rPr>
              <a:t>转发功能</a:t>
            </a:r>
            <a:endParaRPr sz="2400">
              <a:latin typeface="华文行楷"/>
              <a:cs typeface="华文行楷"/>
            </a:endParaRPr>
          </a:p>
        </p:txBody>
      </p:sp>
      <p:sp>
        <p:nvSpPr>
          <p:cNvPr id="39" name="object 39"/>
          <p:cNvSpPr/>
          <p:nvPr/>
        </p:nvSpPr>
        <p:spPr>
          <a:xfrm>
            <a:off x="5645404" y="3792983"/>
            <a:ext cx="526415" cy="474345"/>
          </a:xfrm>
          <a:custGeom>
            <a:avLst/>
            <a:gdLst/>
            <a:ahLst/>
            <a:cxnLst/>
            <a:rect l="l" t="t" r="r" b="b"/>
            <a:pathLst>
              <a:path w="526414" h="474345">
                <a:moveTo>
                  <a:pt x="38608" y="0"/>
                </a:moveTo>
                <a:lnTo>
                  <a:pt x="0" y="43180"/>
                </a:lnTo>
                <a:lnTo>
                  <a:pt x="43180" y="81788"/>
                </a:lnTo>
                <a:lnTo>
                  <a:pt x="81787" y="38608"/>
                </a:lnTo>
                <a:lnTo>
                  <a:pt x="38608" y="0"/>
                </a:lnTo>
                <a:close/>
              </a:path>
              <a:path w="526414" h="474345">
                <a:moveTo>
                  <a:pt x="124968" y="77216"/>
                </a:moveTo>
                <a:lnTo>
                  <a:pt x="86360" y="120396"/>
                </a:lnTo>
                <a:lnTo>
                  <a:pt x="129540" y="158877"/>
                </a:lnTo>
                <a:lnTo>
                  <a:pt x="168148" y="115697"/>
                </a:lnTo>
                <a:lnTo>
                  <a:pt x="124968" y="77216"/>
                </a:lnTo>
                <a:close/>
              </a:path>
              <a:path w="526414" h="474345">
                <a:moveTo>
                  <a:pt x="211328" y="154305"/>
                </a:moveTo>
                <a:lnTo>
                  <a:pt x="172720" y="197485"/>
                </a:lnTo>
                <a:lnTo>
                  <a:pt x="215900" y="236093"/>
                </a:lnTo>
                <a:lnTo>
                  <a:pt x="254508" y="192913"/>
                </a:lnTo>
                <a:lnTo>
                  <a:pt x="211328" y="154305"/>
                </a:lnTo>
                <a:close/>
              </a:path>
              <a:path w="526414" h="474345">
                <a:moveTo>
                  <a:pt x="377181" y="380120"/>
                </a:moveTo>
                <a:lnTo>
                  <a:pt x="338582" y="423291"/>
                </a:lnTo>
                <a:lnTo>
                  <a:pt x="526034" y="474345"/>
                </a:lnTo>
                <a:lnTo>
                  <a:pt x="492738" y="390398"/>
                </a:lnTo>
                <a:lnTo>
                  <a:pt x="388747" y="390398"/>
                </a:lnTo>
                <a:lnTo>
                  <a:pt x="377181" y="380120"/>
                </a:lnTo>
                <a:close/>
              </a:path>
              <a:path w="526414" h="474345">
                <a:moveTo>
                  <a:pt x="415764" y="336968"/>
                </a:moveTo>
                <a:lnTo>
                  <a:pt x="377181" y="380120"/>
                </a:lnTo>
                <a:lnTo>
                  <a:pt x="388747" y="390398"/>
                </a:lnTo>
                <a:lnTo>
                  <a:pt x="427228" y="347218"/>
                </a:lnTo>
                <a:lnTo>
                  <a:pt x="415764" y="336968"/>
                </a:lnTo>
                <a:close/>
              </a:path>
              <a:path w="526414" h="474345">
                <a:moveTo>
                  <a:pt x="454406" y="293751"/>
                </a:moveTo>
                <a:lnTo>
                  <a:pt x="415764" y="336968"/>
                </a:lnTo>
                <a:lnTo>
                  <a:pt x="427228" y="347218"/>
                </a:lnTo>
                <a:lnTo>
                  <a:pt x="388747" y="390398"/>
                </a:lnTo>
                <a:lnTo>
                  <a:pt x="492738" y="390398"/>
                </a:lnTo>
                <a:lnTo>
                  <a:pt x="454406" y="293751"/>
                </a:lnTo>
                <a:close/>
              </a:path>
              <a:path w="526414" h="474345">
                <a:moveTo>
                  <a:pt x="384048" y="308610"/>
                </a:moveTo>
                <a:lnTo>
                  <a:pt x="345440" y="351917"/>
                </a:lnTo>
                <a:lnTo>
                  <a:pt x="377181" y="380120"/>
                </a:lnTo>
                <a:lnTo>
                  <a:pt x="415764" y="336968"/>
                </a:lnTo>
                <a:lnTo>
                  <a:pt x="384048" y="308610"/>
                </a:lnTo>
                <a:close/>
              </a:path>
              <a:path w="526414" h="474345">
                <a:moveTo>
                  <a:pt x="297688" y="231521"/>
                </a:moveTo>
                <a:lnTo>
                  <a:pt x="259080" y="274701"/>
                </a:lnTo>
                <a:lnTo>
                  <a:pt x="302260" y="313309"/>
                </a:lnTo>
                <a:lnTo>
                  <a:pt x="340868" y="270129"/>
                </a:lnTo>
                <a:lnTo>
                  <a:pt x="297688" y="231521"/>
                </a:lnTo>
                <a:close/>
              </a:path>
            </a:pathLst>
          </a:custGeom>
          <a:solidFill>
            <a:srgbClr val="C00000"/>
          </a:solidFill>
        </p:spPr>
        <p:txBody>
          <a:bodyPr wrap="square" lIns="0" tIns="0" rIns="0" bIns="0" rtlCol="0"/>
          <a:lstStyle/>
          <a:p>
            <a:endParaRPr/>
          </a:p>
        </p:txBody>
      </p:sp>
      <p:grpSp>
        <p:nvGrpSpPr>
          <p:cNvPr id="40" name="组合 39">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41" name="矩形 40">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43" name="矩形 4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5400675" y="5600700"/>
            <a:ext cx="1847850" cy="369332"/>
          </a:xfrm>
          <a:prstGeom prst="rect">
            <a:avLst/>
          </a:prstGeom>
          <a:noFill/>
        </p:spPr>
        <p:txBody>
          <a:bodyPr wrap="square" rtlCol="0">
            <a:spAutoFit/>
          </a:bodyPr>
          <a:lstStyle/>
          <a:p>
            <a:r>
              <a:rPr lang="zh-CN" altLang="en-US" dirty="0"/>
              <a:t>双宿／多宿主机</a:t>
            </a:r>
          </a:p>
        </p:txBody>
      </p:sp>
      <p:sp>
        <p:nvSpPr>
          <p:cNvPr id="2" name="灯片编号占位符 1"/>
          <p:cNvSpPr>
            <a:spLocks noGrp="1"/>
          </p:cNvSpPr>
          <p:nvPr>
            <p:ph type="sldNum" sz="quarter" idx="12"/>
          </p:nvPr>
        </p:nvSpPr>
        <p:spPr/>
        <p:txBody>
          <a:bodyPr/>
          <a:lstStyle/>
          <a:p>
            <a:fld id="{0CEA87A5-C354-45BF-A983-379C10D2C638}" type="slidenum">
              <a:rPr lang="zh-CN" altLang="en-US" smtClean="0"/>
              <a:t>65</a:t>
            </a:fld>
            <a:endParaRPr lang="zh-CN" altLang="en-US"/>
          </a:p>
        </p:txBody>
      </p:sp>
    </p:spTree>
    <p:extLst>
      <p:ext uri="{BB962C8B-B14F-4D97-AF65-F5344CB8AC3E}">
        <p14:creationId xmlns:p14="http://schemas.microsoft.com/office/powerpoint/2010/main" val="4222848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5113" y="1305815"/>
            <a:ext cx="10464388" cy="414818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C00000"/>
                </a:solidFill>
              </a:rPr>
              <a:t>双宿</a:t>
            </a:r>
            <a:r>
              <a:rPr lang="en-US" altLang="zh-CN" dirty="0">
                <a:solidFill>
                  <a:srgbClr val="C00000"/>
                </a:solidFill>
              </a:rPr>
              <a:t>/</a:t>
            </a:r>
            <a:r>
              <a:rPr lang="zh-CN" altLang="en-US" dirty="0">
                <a:solidFill>
                  <a:srgbClr val="C00000"/>
                </a:solidFill>
              </a:rPr>
              <a:t>多宿主机模式防火墙</a:t>
            </a:r>
            <a:endParaRPr lang="en-US" dirty="0" smtClean="0">
              <a:solidFill>
                <a:srgbClr val="C00000"/>
              </a:solidFill>
            </a:endParaRPr>
          </a:p>
          <a:p>
            <a:pPr lvl="1"/>
            <a:r>
              <a:rPr dirty="0" smtClean="0"/>
              <a:t>该模式下</a:t>
            </a:r>
            <a:r>
              <a:rPr dirty="0"/>
              <a:t>，</a:t>
            </a:r>
            <a:r>
              <a:rPr dirty="0" smtClean="0">
                <a:solidFill>
                  <a:srgbClr val="C00000"/>
                </a:solidFill>
              </a:rPr>
              <a:t>堡垒主机必须关闭IP</a:t>
            </a:r>
            <a:r>
              <a:rPr dirty="0">
                <a:solidFill>
                  <a:srgbClr val="C00000"/>
                </a:solidFill>
              </a:rPr>
              <a:t>转发功能</a:t>
            </a:r>
            <a:r>
              <a:rPr dirty="0"/>
              <a:t>，</a:t>
            </a:r>
            <a:r>
              <a:rPr dirty="0" smtClean="0"/>
              <a:t>其网关功能是通过提供代理服务而不是通过</a:t>
            </a:r>
            <a:r>
              <a:rPr dirty="0"/>
              <a:t>IP</a:t>
            </a:r>
            <a:r>
              <a:rPr dirty="0" smtClean="0"/>
              <a:t>转发来实现的</a:t>
            </a:r>
            <a:r>
              <a:rPr dirty="0"/>
              <a:t>。</a:t>
            </a:r>
            <a:r>
              <a:rPr dirty="0" smtClean="0"/>
              <a:t>显然只有特定类型的协议请求才能被代理服务处理</a:t>
            </a:r>
            <a:r>
              <a:rPr dirty="0"/>
              <a:t>。于是，网关采用了“缺省拒绝”</a:t>
            </a:r>
            <a:r>
              <a:rPr dirty="0" smtClean="0"/>
              <a:t>策略以得到很高的安全性</a:t>
            </a:r>
            <a:r>
              <a:rPr dirty="0"/>
              <a:t>。</a:t>
            </a:r>
          </a:p>
          <a:p>
            <a:pPr lvl="1"/>
            <a:r>
              <a:rPr dirty="0" err="1"/>
              <a:t>这种体系结构的防火墙</a:t>
            </a:r>
            <a:r>
              <a:rPr dirty="0" err="1">
                <a:solidFill>
                  <a:srgbClr val="C00000"/>
                </a:solidFill>
              </a:rPr>
              <a:t>简单明了</a:t>
            </a:r>
            <a:r>
              <a:rPr dirty="0" err="1"/>
              <a:t>，</a:t>
            </a:r>
            <a:r>
              <a:rPr dirty="0" err="1">
                <a:solidFill>
                  <a:srgbClr val="C00000"/>
                </a:solidFill>
              </a:rPr>
              <a:t>易于实现</a:t>
            </a:r>
            <a:r>
              <a:rPr dirty="0" err="1"/>
              <a:t>，</a:t>
            </a:r>
            <a:r>
              <a:rPr dirty="0" err="1" smtClean="0">
                <a:solidFill>
                  <a:srgbClr val="C00000"/>
                </a:solidFill>
              </a:rPr>
              <a:t>成本低</a:t>
            </a:r>
            <a:r>
              <a:rPr dirty="0" err="1"/>
              <a:t>，能够为内外网提供检测、认证、</a:t>
            </a:r>
            <a:r>
              <a:rPr dirty="0" err="1" smtClean="0"/>
              <a:t>日志等功能</a:t>
            </a:r>
            <a:r>
              <a:rPr dirty="0"/>
              <a:t>。</a:t>
            </a:r>
          </a:p>
          <a:p>
            <a:pPr lvl="1"/>
            <a:r>
              <a:rPr dirty="0" err="1"/>
              <a:t>但是这种结构也存在弱点，</a:t>
            </a:r>
            <a:r>
              <a:rPr dirty="0" err="1" smtClean="0">
                <a:solidFill>
                  <a:srgbClr val="C00000"/>
                </a:solidFill>
              </a:rPr>
              <a:t>一旦黑客侵入堡垒主机并打开其</a:t>
            </a:r>
            <a:r>
              <a:rPr dirty="0" err="1">
                <a:solidFill>
                  <a:srgbClr val="C00000"/>
                </a:solidFill>
              </a:rPr>
              <a:t>IP转发功能，</a:t>
            </a:r>
            <a:r>
              <a:rPr dirty="0" err="1" smtClean="0">
                <a:solidFill>
                  <a:srgbClr val="C00000"/>
                </a:solidFill>
              </a:rPr>
              <a:t>则任何网上用户均可随意访问内部网络</a:t>
            </a:r>
            <a:r>
              <a:rPr dirty="0" err="1"/>
              <a:t>。因此，双宿</a:t>
            </a:r>
            <a:r>
              <a:rPr dirty="0"/>
              <a:t>/</a:t>
            </a:r>
            <a:r>
              <a:rPr dirty="0" err="1" smtClean="0"/>
              <a:t>多宿网关防火墙对不可信任的外部主机的访问必须进行严格的身份验证</a:t>
            </a:r>
            <a:r>
              <a:rPr dirty="0"/>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66</a:t>
            </a:fld>
            <a:endParaRPr lang="en-US" altLang="zh-CN" dirty="0"/>
          </a:p>
        </p:txBody>
      </p:sp>
    </p:spTree>
    <p:extLst>
      <p:ext uri="{BB962C8B-B14F-4D97-AF65-F5344CB8AC3E}">
        <p14:creationId xmlns:p14="http://schemas.microsoft.com/office/powerpoint/2010/main" val="53806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52475" y="1405001"/>
            <a:ext cx="10156825" cy="328269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800" dirty="0"/>
              <a:t>屏蔽子网模式防火墙</a:t>
            </a:r>
            <a:endParaRPr lang="en-US" sz="2800" dirty="0"/>
          </a:p>
          <a:p>
            <a:pPr lvl="1"/>
            <a:r>
              <a:rPr sz="2400" dirty="0" err="1">
                <a:solidFill>
                  <a:schemeClr val="tx1"/>
                </a:solidFill>
              </a:rPr>
              <a:t>与前面几种配置模式相比，</a:t>
            </a:r>
            <a:r>
              <a:rPr sz="2400" dirty="0" err="1" smtClean="0">
                <a:solidFill>
                  <a:schemeClr val="tx1"/>
                </a:solidFill>
              </a:rPr>
              <a:t>屏蔽子网模式防火墙</a:t>
            </a:r>
            <a:r>
              <a:rPr sz="2400" dirty="0" smtClean="0">
                <a:solidFill>
                  <a:schemeClr val="tx1"/>
                </a:solidFill>
              </a:rPr>
              <a:t>(Screened</a:t>
            </a:r>
            <a:r>
              <a:rPr lang="en-US" sz="2400" dirty="0" smtClean="0">
                <a:solidFill>
                  <a:schemeClr val="tx1"/>
                </a:solidFill>
              </a:rPr>
              <a:t> </a:t>
            </a:r>
            <a:r>
              <a:rPr sz="2400" dirty="0" smtClean="0">
                <a:solidFill>
                  <a:schemeClr val="tx1"/>
                </a:solidFill>
              </a:rPr>
              <a:t>Subnet</a:t>
            </a:r>
            <a:r>
              <a:rPr lang="en-US" sz="2400" dirty="0" smtClean="0">
                <a:solidFill>
                  <a:schemeClr val="tx1"/>
                </a:solidFill>
              </a:rPr>
              <a:t> </a:t>
            </a:r>
            <a:r>
              <a:rPr sz="2400" dirty="0" smtClean="0">
                <a:solidFill>
                  <a:schemeClr val="tx1"/>
                </a:solidFill>
              </a:rPr>
              <a:t>Mode </a:t>
            </a:r>
            <a:r>
              <a:rPr sz="2400" dirty="0">
                <a:solidFill>
                  <a:schemeClr val="tx1"/>
                </a:solidFill>
              </a:rPr>
              <a:t>Firewall)</a:t>
            </a:r>
            <a:r>
              <a:rPr sz="2400" dirty="0" err="1" smtClean="0">
                <a:solidFill>
                  <a:schemeClr val="tx1"/>
                </a:solidFill>
              </a:rPr>
              <a:t>是</a:t>
            </a:r>
            <a:r>
              <a:rPr sz="2400" dirty="0" err="1" smtClean="0">
                <a:solidFill>
                  <a:srgbClr val="C00000"/>
                </a:solidFill>
              </a:rPr>
              <a:t>最为安全的一种配置模式</a:t>
            </a:r>
            <a:r>
              <a:rPr sz="2400" dirty="0">
                <a:solidFill>
                  <a:schemeClr val="tx1"/>
                </a:solidFill>
              </a:rPr>
              <a:t>。</a:t>
            </a:r>
          </a:p>
          <a:p>
            <a:pPr lvl="1"/>
            <a:r>
              <a:rPr sz="2400" dirty="0" err="1">
                <a:solidFill>
                  <a:schemeClr val="tx1"/>
                </a:solidFill>
              </a:rPr>
              <a:t>它采用了</a:t>
            </a:r>
            <a:r>
              <a:rPr sz="2400" dirty="0" err="1">
                <a:solidFill>
                  <a:srgbClr val="C00000"/>
                </a:solidFill>
              </a:rPr>
              <a:t>两个包过滤路由器</a:t>
            </a:r>
            <a:r>
              <a:rPr sz="2400" dirty="0" smtClean="0">
                <a:solidFill>
                  <a:schemeClr val="tx1"/>
                </a:solidFill>
              </a:rPr>
              <a:t>：</a:t>
            </a:r>
            <a:endParaRPr lang="en-US" sz="2400" dirty="0" smtClean="0">
              <a:solidFill>
                <a:schemeClr val="tx1"/>
              </a:solidFill>
            </a:endParaRPr>
          </a:p>
          <a:p>
            <a:pPr lvl="2"/>
            <a:r>
              <a:rPr dirty="0" err="1" smtClean="0">
                <a:solidFill>
                  <a:schemeClr val="tx1"/>
                </a:solidFill>
              </a:rPr>
              <a:t>一个位于堡垒主机和外部网络</a:t>
            </a:r>
            <a:r>
              <a:rPr dirty="0">
                <a:solidFill>
                  <a:schemeClr val="tx1"/>
                </a:solidFill>
              </a:rPr>
              <a:t>(Internet)</a:t>
            </a:r>
            <a:r>
              <a:rPr dirty="0" err="1">
                <a:solidFill>
                  <a:schemeClr val="tx1"/>
                </a:solidFill>
              </a:rPr>
              <a:t>之间</a:t>
            </a:r>
            <a:r>
              <a:rPr dirty="0" smtClean="0">
                <a:solidFill>
                  <a:schemeClr val="tx1"/>
                </a:solidFill>
              </a:rPr>
              <a:t>；</a:t>
            </a:r>
            <a:endParaRPr lang="en-US" dirty="0" smtClean="0">
              <a:solidFill>
                <a:schemeClr val="tx1"/>
              </a:solidFill>
            </a:endParaRPr>
          </a:p>
          <a:p>
            <a:pPr lvl="2"/>
            <a:r>
              <a:rPr dirty="0" err="1" smtClean="0">
                <a:solidFill>
                  <a:schemeClr val="tx1"/>
                </a:solidFill>
              </a:rPr>
              <a:t>另一个位于堡垒主机和内部网络之间</a:t>
            </a:r>
            <a:r>
              <a:rPr dirty="0" smtClean="0">
                <a:solidFill>
                  <a:schemeClr val="tx1"/>
                </a:solidFill>
              </a:rPr>
              <a:t>。</a:t>
            </a:r>
            <a:endParaRPr lang="en-US" dirty="0" smtClean="0">
              <a:solidFill>
                <a:schemeClr val="tx1"/>
              </a:solidFill>
            </a:endParaRPr>
          </a:p>
          <a:p>
            <a:pPr lvl="1"/>
            <a:r>
              <a:rPr sz="2400" dirty="0" err="1" smtClean="0"/>
              <a:t>该配置模式在内部网与外部网络之间建立了</a:t>
            </a:r>
            <a:r>
              <a:rPr sz="2400" dirty="0" err="1" smtClean="0">
                <a:solidFill>
                  <a:srgbClr val="C00000"/>
                </a:solidFill>
              </a:rPr>
              <a:t>一个被隔离的子网</a:t>
            </a:r>
            <a:endParaRPr sz="2400" dirty="0">
              <a:solidFill>
                <a:srgbClr val="C00000"/>
              </a:solidFill>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67</a:t>
            </a:fld>
            <a:endParaRPr lang="zh-CN" altLang="en-US"/>
          </a:p>
        </p:txBody>
      </p:sp>
    </p:spTree>
    <p:extLst>
      <p:ext uri="{BB962C8B-B14F-4D97-AF65-F5344CB8AC3E}">
        <p14:creationId xmlns:p14="http://schemas.microsoft.com/office/powerpoint/2010/main" val="334555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组合 107"/>
          <p:cNvGrpSpPr/>
          <p:nvPr/>
        </p:nvGrpSpPr>
        <p:grpSpPr>
          <a:xfrm>
            <a:off x="2052830" y="1168343"/>
            <a:ext cx="8090353" cy="5391150"/>
            <a:chOff x="2052830" y="1168343"/>
            <a:chExt cx="8090353" cy="5391150"/>
          </a:xfrm>
        </p:grpSpPr>
        <p:sp>
          <p:nvSpPr>
            <p:cNvPr id="4" name="object 4"/>
            <p:cNvSpPr/>
            <p:nvPr/>
          </p:nvSpPr>
          <p:spPr>
            <a:xfrm>
              <a:off x="7874013" y="4350210"/>
              <a:ext cx="634365" cy="403225"/>
            </a:xfrm>
            <a:custGeom>
              <a:avLst/>
              <a:gdLst/>
              <a:ahLst/>
              <a:cxnLst/>
              <a:rect l="l" t="t" r="r" b="b"/>
              <a:pathLst>
                <a:path w="634365" h="403225">
                  <a:moveTo>
                    <a:pt x="489768" y="0"/>
                  </a:moveTo>
                  <a:lnTo>
                    <a:pt x="0" y="402792"/>
                  </a:lnTo>
                  <a:lnTo>
                    <a:pt x="191036" y="402982"/>
                  </a:lnTo>
                  <a:lnTo>
                    <a:pt x="239879" y="402652"/>
                  </a:lnTo>
                  <a:lnTo>
                    <a:pt x="288176" y="398549"/>
                  </a:lnTo>
                  <a:lnTo>
                    <a:pt x="335666" y="390762"/>
                  </a:lnTo>
                  <a:lnTo>
                    <a:pt x="382085" y="379378"/>
                  </a:lnTo>
                  <a:lnTo>
                    <a:pt x="427169" y="364484"/>
                  </a:lnTo>
                  <a:lnTo>
                    <a:pt x="470656" y="346169"/>
                  </a:lnTo>
                  <a:lnTo>
                    <a:pt x="512282" y="324520"/>
                  </a:lnTo>
                  <a:lnTo>
                    <a:pt x="551785" y="299625"/>
                  </a:lnTo>
                  <a:lnTo>
                    <a:pt x="588901" y="271571"/>
                  </a:lnTo>
                  <a:lnTo>
                    <a:pt x="616733" y="233641"/>
                  </a:lnTo>
                  <a:lnTo>
                    <a:pt x="631685" y="192098"/>
                  </a:lnTo>
                  <a:lnTo>
                    <a:pt x="633973" y="149193"/>
                  </a:lnTo>
                  <a:lnTo>
                    <a:pt x="623813" y="107174"/>
                  </a:lnTo>
                  <a:lnTo>
                    <a:pt x="601423" y="68294"/>
                  </a:lnTo>
                  <a:lnTo>
                    <a:pt x="567020" y="34802"/>
                  </a:lnTo>
                  <a:lnTo>
                    <a:pt x="530606" y="13550"/>
                  </a:lnTo>
                  <a:lnTo>
                    <a:pt x="489768" y="0"/>
                  </a:lnTo>
                  <a:close/>
                </a:path>
              </a:pathLst>
            </a:custGeom>
            <a:solidFill>
              <a:srgbClr val="DCD2B8"/>
            </a:solidFill>
          </p:spPr>
          <p:txBody>
            <a:bodyPr wrap="square" lIns="0" tIns="0" rIns="0" bIns="0" rtlCol="0"/>
            <a:lstStyle/>
            <a:p>
              <a:endParaRPr/>
            </a:p>
          </p:txBody>
        </p:sp>
        <p:sp>
          <p:nvSpPr>
            <p:cNvPr id="5" name="object 5"/>
            <p:cNvSpPr/>
            <p:nvPr/>
          </p:nvSpPr>
          <p:spPr>
            <a:xfrm>
              <a:off x="7538939" y="3513246"/>
              <a:ext cx="893151" cy="123994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39127" y="3811632"/>
              <a:ext cx="339090" cy="941705"/>
            </a:xfrm>
            <a:custGeom>
              <a:avLst/>
              <a:gdLst/>
              <a:ahLst/>
              <a:cxnLst/>
              <a:rect l="l" t="t" r="r" b="b"/>
              <a:pathLst>
                <a:path w="339089" h="941704">
                  <a:moveTo>
                    <a:pt x="338880" y="186942"/>
                  </a:moveTo>
                  <a:lnTo>
                    <a:pt x="289792" y="175891"/>
                  </a:lnTo>
                  <a:lnTo>
                    <a:pt x="242154" y="161076"/>
                  </a:lnTo>
                  <a:lnTo>
                    <a:pt x="196202" y="142618"/>
                  </a:lnTo>
                  <a:lnTo>
                    <a:pt x="152172" y="120642"/>
                  </a:lnTo>
                  <a:lnTo>
                    <a:pt x="110300" y="95270"/>
                  </a:lnTo>
                  <a:lnTo>
                    <a:pt x="70824" y="66623"/>
                  </a:lnTo>
                  <a:lnTo>
                    <a:pt x="33978" y="34826"/>
                  </a:lnTo>
                  <a:lnTo>
                    <a:pt x="0" y="0"/>
                  </a:lnTo>
                  <a:lnTo>
                    <a:pt x="0" y="769642"/>
                  </a:lnTo>
                  <a:lnTo>
                    <a:pt x="34602" y="802606"/>
                  </a:lnTo>
                  <a:lnTo>
                    <a:pt x="71894" y="832527"/>
                  </a:lnTo>
                  <a:lnTo>
                    <a:pt x="111638" y="859289"/>
                  </a:lnTo>
                  <a:lnTo>
                    <a:pt x="153599" y="882773"/>
                  </a:lnTo>
                  <a:lnTo>
                    <a:pt x="197540" y="902860"/>
                  </a:lnTo>
                  <a:lnTo>
                    <a:pt x="243225" y="919432"/>
                  </a:lnTo>
                  <a:lnTo>
                    <a:pt x="290417" y="932372"/>
                  </a:lnTo>
                  <a:lnTo>
                    <a:pt x="338880" y="941561"/>
                  </a:lnTo>
                  <a:lnTo>
                    <a:pt x="338689" y="186942"/>
                  </a:lnTo>
                </a:path>
              </a:pathLst>
            </a:custGeom>
            <a:ln w="6849">
              <a:solidFill>
                <a:srgbClr val="FFFFFF"/>
              </a:solidFill>
            </a:ln>
          </p:spPr>
          <p:txBody>
            <a:bodyPr wrap="square" lIns="0" tIns="0" rIns="0" bIns="0" rtlCol="0"/>
            <a:lstStyle/>
            <a:p>
              <a:endParaRPr/>
            </a:p>
          </p:txBody>
        </p:sp>
        <p:sp>
          <p:nvSpPr>
            <p:cNvPr id="7" name="object 7"/>
            <p:cNvSpPr/>
            <p:nvPr/>
          </p:nvSpPr>
          <p:spPr>
            <a:xfrm>
              <a:off x="7877819" y="3697145"/>
              <a:ext cx="554271" cy="105509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77818" y="3697145"/>
              <a:ext cx="554355" cy="1055370"/>
            </a:xfrm>
            <a:custGeom>
              <a:avLst/>
              <a:gdLst/>
              <a:ahLst/>
              <a:cxnLst/>
              <a:rect l="l" t="t" r="r" b="b"/>
              <a:pathLst>
                <a:path w="554354" h="1055370">
                  <a:moveTo>
                    <a:pt x="0" y="301428"/>
                  </a:moveTo>
                  <a:lnTo>
                    <a:pt x="0" y="1055096"/>
                  </a:lnTo>
                  <a:lnTo>
                    <a:pt x="554271" y="756710"/>
                  </a:lnTo>
                  <a:lnTo>
                    <a:pt x="554271" y="0"/>
                  </a:lnTo>
                  <a:lnTo>
                    <a:pt x="0" y="301428"/>
                  </a:lnTo>
                  <a:close/>
                </a:path>
              </a:pathLst>
            </a:custGeom>
            <a:ln w="6849">
              <a:solidFill>
                <a:srgbClr val="FFFFFF"/>
              </a:solidFill>
            </a:ln>
          </p:spPr>
          <p:txBody>
            <a:bodyPr wrap="square" lIns="0" tIns="0" rIns="0" bIns="0" rtlCol="0"/>
            <a:lstStyle/>
            <a:p>
              <a:endParaRPr/>
            </a:p>
          </p:txBody>
        </p:sp>
        <p:sp>
          <p:nvSpPr>
            <p:cNvPr id="9" name="object 9"/>
            <p:cNvSpPr/>
            <p:nvPr/>
          </p:nvSpPr>
          <p:spPr>
            <a:xfrm>
              <a:off x="7538937" y="3513246"/>
              <a:ext cx="893444" cy="1240155"/>
            </a:xfrm>
            <a:custGeom>
              <a:avLst/>
              <a:gdLst/>
              <a:ahLst/>
              <a:cxnLst/>
              <a:rect l="l" t="t" r="r" b="b"/>
              <a:pathLst>
                <a:path w="893445" h="1240154">
                  <a:moveTo>
                    <a:pt x="893151" y="183900"/>
                  </a:moveTo>
                  <a:lnTo>
                    <a:pt x="549514" y="0"/>
                  </a:lnTo>
                  <a:lnTo>
                    <a:pt x="0" y="299336"/>
                  </a:lnTo>
                  <a:lnTo>
                    <a:pt x="190" y="1068028"/>
                  </a:lnTo>
                  <a:lnTo>
                    <a:pt x="34792" y="1100992"/>
                  </a:lnTo>
                  <a:lnTo>
                    <a:pt x="72084" y="1130914"/>
                  </a:lnTo>
                  <a:lnTo>
                    <a:pt x="111829" y="1157675"/>
                  </a:lnTo>
                  <a:lnTo>
                    <a:pt x="153789" y="1181159"/>
                  </a:lnTo>
                  <a:lnTo>
                    <a:pt x="197730" y="1201246"/>
                  </a:lnTo>
                  <a:lnTo>
                    <a:pt x="243415" y="1217818"/>
                  </a:lnTo>
                  <a:lnTo>
                    <a:pt x="290607" y="1230758"/>
                  </a:lnTo>
                  <a:lnTo>
                    <a:pt x="339070" y="1239947"/>
                  </a:lnTo>
                  <a:lnTo>
                    <a:pt x="893151" y="940610"/>
                  </a:lnTo>
                  <a:lnTo>
                    <a:pt x="893151" y="183900"/>
                  </a:lnTo>
                  <a:close/>
                </a:path>
              </a:pathLst>
            </a:custGeom>
            <a:ln w="19024">
              <a:solidFill>
                <a:srgbClr val="000000"/>
              </a:solidFill>
            </a:ln>
          </p:spPr>
          <p:txBody>
            <a:bodyPr wrap="square" lIns="0" tIns="0" rIns="0" bIns="0" rtlCol="0"/>
            <a:lstStyle/>
            <a:p>
              <a:endParaRPr/>
            </a:p>
          </p:txBody>
        </p:sp>
        <p:sp>
          <p:nvSpPr>
            <p:cNvPr id="10" name="object 10"/>
            <p:cNvSpPr/>
            <p:nvPr/>
          </p:nvSpPr>
          <p:spPr>
            <a:xfrm>
              <a:off x="7667642" y="4278505"/>
              <a:ext cx="54267" cy="68017"/>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667640" y="4278504"/>
              <a:ext cx="54610" cy="68580"/>
            </a:xfrm>
            <a:custGeom>
              <a:avLst/>
              <a:gdLst/>
              <a:ahLst/>
              <a:cxnLst/>
              <a:rect l="l" t="t" r="r" b="b"/>
              <a:pathLst>
                <a:path w="54610" h="68579">
                  <a:moveTo>
                    <a:pt x="51487" y="25112"/>
                  </a:moveTo>
                  <a:lnTo>
                    <a:pt x="44872" y="12937"/>
                  </a:lnTo>
                  <a:lnTo>
                    <a:pt x="35813" y="4311"/>
                  </a:lnTo>
                  <a:lnTo>
                    <a:pt x="25505" y="0"/>
                  </a:lnTo>
                  <a:lnTo>
                    <a:pt x="15144" y="769"/>
                  </a:lnTo>
                  <a:lnTo>
                    <a:pt x="6576" y="6855"/>
                  </a:lnTo>
                  <a:lnTo>
                    <a:pt x="1397" y="16791"/>
                  </a:lnTo>
                  <a:lnTo>
                    <a:pt x="0" y="29224"/>
                  </a:lnTo>
                  <a:lnTo>
                    <a:pt x="2776" y="42798"/>
                  </a:lnTo>
                  <a:lnTo>
                    <a:pt x="9394" y="55079"/>
                  </a:lnTo>
                  <a:lnTo>
                    <a:pt x="18474" y="63741"/>
                  </a:lnTo>
                  <a:lnTo>
                    <a:pt x="28838" y="68017"/>
                  </a:lnTo>
                  <a:lnTo>
                    <a:pt x="39309" y="67141"/>
                  </a:lnTo>
                  <a:lnTo>
                    <a:pt x="47768" y="61082"/>
                  </a:lnTo>
                  <a:lnTo>
                    <a:pt x="52890" y="51190"/>
                  </a:lnTo>
                  <a:lnTo>
                    <a:pt x="54267" y="38766"/>
                  </a:lnTo>
                  <a:lnTo>
                    <a:pt x="51487" y="25112"/>
                  </a:lnTo>
                  <a:close/>
                </a:path>
              </a:pathLst>
            </a:custGeom>
            <a:ln w="6848">
              <a:solidFill>
                <a:srgbClr val="000000"/>
              </a:solidFill>
            </a:ln>
          </p:spPr>
          <p:txBody>
            <a:bodyPr wrap="square" lIns="0" tIns="0" rIns="0" bIns="0" rtlCol="0"/>
            <a:lstStyle/>
            <a:p>
              <a:endParaRPr/>
            </a:p>
          </p:txBody>
        </p:sp>
        <p:sp>
          <p:nvSpPr>
            <p:cNvPr id="12" name="object 12"/>
            <p:cNvSpPr/>
            <p:nvPr/>
          </p:nvSpPr>
          <p:spPr>
            <a:xfrm>
              <a:off x="7588032" y="4428943"/>
              <a:ext cx="240503" cy="22079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7584413" y="3956926"/>
              <a:ext cx="247738" cy="13806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584414" y="3956925"/>
              <a:ext cx="248285" cy="138430"/>
            </a:xfrm>
            <a:custGeom>
              <a:avLst/>
              <a:gdLst/>
              <a:ahLst/>
              <a:cxnLst/>
              <a:rect l="l" t="t" r="r" b="b"/>
              <a:pathLst>
                <a:path w="248285" h="138429">
                  <a:moveTo>
                    <a:pt x="8372" y="20539"/>
                  </a:moveTo>
                  <a:lnTo>
                    <a:pt x="49313" y="51730"/>
                  </a:lnTo>
                  <a:lnTo>
                    <a:pt x="92957" y="79244"/>
                  </a:lnTo>
                  <a:lnTo>
                    <a:pt x="139040" y="102914"/>
                  </a:lnTo>
                  <a:lnTo>
                    <a:pt x="187297" y="122576"/>
                  </a:lnTo>
                  <a:lnTo>
                    <a:pt x="237463" y="138067"/>
                  </a:lnTo>
                  <a:lnTo>
                    <a:pt x="243742" y="136736"/>
                  </a:lnTo>
                  <a:lnTo>
                    <a:pt x="247738" y="130841"/>
                  </a:lnTo>
                  <a:lnTo>
                    <a:pt x="246216" y="124945"/>
                  </a:lnTo>
                  <a:lnTo>
                    <a:pt x="245264" y="120951"/>
                  </a:lnTo>
                  <a:lnTo>
                    <a:pt x="241839" y="117718"/>
                  </a:lnTo>
                  <a:lnTo>
                    <a:pt x="237463" y="116768"/>
                  </a:lnTo>
                  <a:lnTo>
                    <a:pt x="188302" y="101795"/>
                  </a:lnTo>
                  <a:lnTo>
                    <a:pt x="141004" y="82752"/>
                  </a:lnTo>
                  <a:lnTo>
                    <a:pt x="95834" y="59765"/>
                  </a:lnTo>
                  <a:lnTo>
                    <a:pt x="53057" y="32962"/>
                  </a:lnTo>
                  <a:lnTo>
                    <a:pt x="12938" y="2472"/>
                  </a:lnTo>
                  <a:lnTo>
                    <a:pt x="9894" y="0"/>
                  </a:lnTo>
                  <a:lnTo>
                    <a:pt x="5137" y="190"/>
                  </a:lnTo>
                  <a:lnTo>
                    <a:pt x="2283" y="3042"/>
                  </a:lnTo>
                  <a:lnTo>
                    <a:pt x="761" y="4564"/>
                  </a:lnTo>
                  <a:lnTo>
                    <a:pt x="0" y="6465"/>
                  </a:lnTo>
                  <a:lnTo>
                    <a:pt x="380" y="8557"/>
                  </a:lnTo>
                  <a:lnTo>
                    <a:pt x="761" y="13502"/>
                  </a:lnTo>
                  <a:lnTo>
                    <a:pt x="3805" y="18066"/>
                  </a:lnTo>
                  <a:lnTo>
                    <a:pt x="8372" y="20539"/>
                  </a:lnTo>
                  <a:close/>
                </a:path>
              </a:pathLst>
            </a:custGeom>
            <a:ln w="6847">
              <a:solidFill>
                <a:srgbClr val="000000"/>
              </a:solidFill>
            </a:ln>
          </p:spPr>
          <p:txBody>
            <a:bodyPr wrap="square" lIns="0" tIns="0" rIns="0" bIns="0" rtlCol="0"/>
            <a:lstStyle/>
            <a:p>
              <a:endParaRPr/>
            </a:p>
          </p:txBody>
        </p:sp>
        <p:sp>
          <p:nvSpPr>
            <p:cNvPr id="15" name="object 15"/>
            <p:cNvSpPr/>
            <p:nvPr/>
          </p:nvSpPr>
          <p:spPr>
            <a:xfrm>
              <a:off x="7658118" y="4024411"/>
              <a:ext cx="69762" cy="43672"/>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7658118" y="4024412"/>
              <a:ext cx="69850" cy="43815"/>
            </a:xfrm>
            <a:custGeom>
              <a:avLst/>
              <a:gdLst/>
              <a:ahLst/>
              <a:cxnLst/>
              <a:rect l="l" t="t" r="r" b="b"/>
              <a:pathLst>
                <a:path w="69850" h="43814">
                  <a:moveTo>
                    <a:pt x="69762" y="42816"/>
                  </a:moveTo>
                  <a:lnTo>
                    <a:pt x="56541" y="18132"/>
                  </a:lnTo>
                  <a:lnTo>
                    <a:pt x="39342" y="3521"/>
                  </a:lnTo>
                  <a:lnTo>
                    <a:pt x="20181" y="0"/>
                  </a:lnTo>
                  <a:lnTo>
                    <a:pt x="1073" y="8584"/>
                  </a:lnTo>
                  <a:lnTo>
                    <a:pt x="0" y="19736"/>
                  </a:lnTo>
                  <a:lnTo>
                    <a:pt x="7328" y="29908"/>
                  </a:lnTo>
                  <a:lnTo>
                    <a:pt x="21756" y="37975"/>
                  </a:lnTo>
                  <a:lnTo>
                    <a:pt x="41982" y="42816"/>
                  </a:lnTo>
                  <a:lnTo>
                    <a:pt x="48891" y="43458"/>
                  </a:lnTo>
                  <a:lnTo>
                    <a:pt x="55872" y="43672"/>
                  </a:lnTo>
                  <a:lnTo>
                    <a:pt x="62853" y="43458"/>
                  </a:lnTo>
                  <a:lnTo>
                    <a:pt x="69762" y="42816"/>
                  </a:lnTo>
                  <a:close/>
                </a:path>
              </a:pathLst>
            </a:custGeom>
            <a:ln w="3175">
              <a:solidFill>
                <a:srgbClr val="FFFFFF"/>
              </a:solidFill>
            </a:ln>
          </p:spPr>
          <p:txBody>
            <a:bodyPr wrap="square" lIns="0" tIns="0" rIns="0" bIns="0" rtlCol="0"/>
            <a:lstStyle/>
            <a:p>
              <a:endParaRPr/>
            </a:p>
          </p:txBody>
        </p:sp>
        <p:sp>
          <p:nvSpPr>
            <p:cNvPr id="17" name="object 17"/>
            <p:cNvSpPr/>
            <p:nvPr/>
          </p:nvSpPr>
          <p:spPr>
            <a:xfrm>
              <a:off x="7593738" y="4040222"/>
              <a:ext cx="229091" cy="177434"/>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7593738" y="4052014"/>
              <a:ext cx="229235" cy="132715"/>
            </a:xfrm>
            <a:custGeom>
              <a:avLst/>
              <a:gdLst/>
              <a:ahLst/>
              <a:cxnLst/>
              <a:rect l="l" t="t" r="r" b="b"/>
              <a:pathLst>
                <a:path w="229235" h="132714">
                  <a:moveTo>
                    <a:pt x="0" y="0"/>
                  </a:moveTo>
                  <a:lnTo>
                    <a:pt x="40776" y="46301"/>
                  </a:lnTo>
                  <a:lnTo>
                    <a:pt x="84366" y="73961"/>
                  </a:lnTo>
                  <a:lnTo>
                    <a:pt x="130477" y="97660"/>
                  </a:lnTo>
                  <a:lnTo>
                    <a:pt x="178816" y="117242"/>
                  </a:lnTo>
                  <a:lnTo>
                    <a:pt x="229091" y="132552"/>
                  </a:lnTo>
                  <a:lnTo>
                    <a:pt x="229091" y="117528"/>
                  </a:lnTo>
                  <a:lnTo>
                    <a:pt x="179217" y="101417"/>
                  </a:lnTo>
                  <a:lnTo>
                    <a:pt x="131134" y="81471"/>
                  </a:lnTo>
                  <a:lnTo>
                    <a:pt x="85078" y="57828"/>
                  </a:lnTo>
                  <a:lnTo>
                    <a:pt x="41288" y="30625"/>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7593737" y="4039081"/>
              <a:ext cx="229235" cy="177800"/>
            </a:xfrm>
            <a:custGeom>
              <a:avLst/>
              <a:gdLst/>
              <a:ahLst/>
              <a:cxnLst/>
              <a:rect l="l" t="t" r="r" b="b"/>
              <a:pathLst>
                <a:path w="229235" h="177800">
                  <a:moveTo>
                    <a:pt x="0" y="0"/>
                  </a:moveTo>
                  <a:lnTo>
                    <a:pt x="0" y="59905"/>
                  </a:lnTo>
                  <a:lnTo>
                    <a:pt x="41288" y="90604"/>
                  </a:lnTo>
                  <a:lnTo>
                    <a:pt x="85078" y="117816"/>
                  </a:lnTo>
                  <a:lnTo>
                    <a:pt x="131134" y="141431"/>
                  </a:lnTo>
                  <a:lnTo>
                    <a:pt x="179217" y="161340"/>
                  </a:lnTo>
                  <a:lnTo>
                    <a:pt x="229091" y="177434"/>
                  </a:lnTo>
                </a:path>
              </a:pathLst>
            </a:custGeom>
            <a:ln w="6847">
              <a:solidFill>
                <a:srgbClr val="FFFFFF"/>
              </a:solidFill>
            </a:ln>
          </p:spPr>
          <p:txBody>
            <a:bodyPr wrap="square" lIns="0" tIns="0" rIns="0" bIns="0" rtlCol="0"/>
            <a:lstStyle/>
            <a:p>
              <a:endParaRPr/>
            </a:p>
          </p:txBody>
        </p:sp>
        <p:sp>
          <p:nvSpPr>
            <p:cNvPr id="20" name="object 20"/>
            <p:cNvSpPr/>
            <p:nvPr/>
          </p:nvSpPr>
          <p:spPr>
            <a:xfrm>
              <a:off x="7593737" y="4041363"/>
              <a:ext cx="229235" cy="177800"/>
            </a:xfrm>
            <a:custGeom>
              <a:avLst/>
              <a:gdLst/>
              <a:ahLst/>
              <a:cxnLst/>
              <a:rect l="l" t="t" r="r" b="b"/>
              <a:pathLst>
                <a:path w="229235" h="177800">
                  <a:moveTo>
                    <a:pt x="229091" y="177434"/>
                  </a:moveTo>
                  <a:lnTo>
                    <a:pt x="229091" y="117528"/>
                  </a:lnTo>
                  <a:lnTo>
                    <a:pt x="179400" y="101161"/>
                  </a:lnTo>
                  <a:lnTo>
                    <a:pt x="131408" y="81115"/>
                  </a:lnTo>
                  <a:lnTo>
                    <a:pt x="85352" y="57500"/>
                  </a:lnTo>
                  <a:lnTo>
                    <a:pt x="41470" y="30425"/>
                  </a:lnTo>
                  <a:lnTo>
                    <a:pt x="0" y="0"/>
                  </a:lnTo>
                </a:path>
              </a:pathLst>
            </a:custGeom>
            <a:ln w="6847">
              <a:solidFill>
                <a:srgbClr val="000000"/>
              </a:solidFill>
            </a:ln>
          </p:spPr>
          <p:txBody>
            <a:bodyPr wrap="square" lIns="0" tIns="0" rIns="0" bIns="0" rtlCol="0"/>
            <a:lstStyle/>
            <a:p>
              <a:endParaRPr/>
            </a:p>
          </p:txBody>
        </p:sp>
        <p:sp>
          <p:nvSpPr>
            <p:cNvPr id="21" name="object 21"/>
            <p:cNvSpPr/>
            <p:nvPr/>
          </p:nvSpPr>
          <p:spPr>
            <a:xfrm>
              <a:off x="2322124" y="4941829"/>
              <a:ext cx="1887855" cy="1348105"/>
            </a:xfrm>
            <a:custGeom>
              <a:avLst/>
              <a:gdLst/>
              <a:ahLst/>
              <a:cxnLst/>
              <a:rect l="l" t="t" r="r" b="b"/>
              <a:pathLst>
                <a:path w="1887855" h="1348104">
                  <a:moveTo>
                    <a:pt x="1887758" y="673850"/>
                  </a:moveTo>
                  <a:lnTo>
                    <a:pt x="1886156" y="634256"/>
                  </a:lnTo>
                  <a:lnTo>
                    <a:pt x="1881408" y="595265"/>
                  </a:lnTo>
                  <a:lnTo>
                    <a:pt x="1873603" y="556940"/>
                  </a:lnTo>
                  <a:lnTo>
                    <a:pt x="1862830" y="519343"/>
                  </a:lnTo>
                  <a:lnTo>
                    <a:pt x="1849177" y="482538"/>
                  </a:lnTo>
                  <a:lnTo>
                    <a:pt x="1832732" y="446589"/>
                  </a:lnTo>
                  <a:lnTo>
                    <a:pt x="1813585" y="411558"/>
                  </a:lnTo>
                  <a:lnTo>
                    <a:pt x="1791823" y="377508"/>
                  </a:lnTo>
                  <a:lnTo>
                    <a:pt x="1767535" y="344504"/>
                  </a:lnTo>
                  <a:lnTo>
                    <a:pt x="1740810" y="312608"/>
                  </a:lnTo>
                  <a:lnTo>
                    <a:pt x="1711736" y="281882"/>
                  </a:lnTo>
                  <a:lnTo>
                    <a:pt x="1680402" y="252392"/>
                  </a:lnTo>
                  <a:lnTo>
                    <a:pt x="1646896" y="224199"/>
                  </a:lnTo>
                  <a:lnTo>
                    <a:pt x="1611307" y="197366"/>
                  </a:lnTo>
                  <a:lnTo>
                    <a:pt x="1573723" y="171958"/>
                  </a:lnTo>
                  <a:lnTo>
                    <a:pt x="1534234" y="148038"/>
                  </a:lnTo>
                  <a:lnTo>
                    <a:pt x="1492926" y="125667"/>
                  </a:lnTo>
                  <a:lnTo>
                    <a:pt x="1449889" y="104910"/>
                  </a:lnTo>
                  <a:lnTo>
                    <a:pt x="1405212" y="85831"/>
                  </a:lnTo>
                  <a:lnTo>
                    <a:pt x="1358983" y="68491"/>
                  </a:lnTo>
                  <a:lnTo>
                    <a:pt x="1311290" y="52954"/>
                  </a:lnTo>
                  <a:lnTo>
                    <a:pt x="1262222" y="39284"/>
                  </a:lnTo>
                  <a:lnTo>
                    <a:pt x="1211868" y="27544"/>
                  </a:lnTo>
                  <a:lnTo>
                    <a:pt x="1160316" y="17796"/>
                  </a:lnTo>
                  <a:lnTo>
                    <a:pt x="1107654" y="10105"/>
                  </a:lnTo>
                  <a:lnTo>
                    <a:pt x="1053972" y="4533"/>
                  </a:lnTo>
                  <a:lnTo>
                    <a:pt x="999357" y="1143"/>
                  </a:lnTo>
                  <a:lnTo>
                    <a:pt x="943898" y="0"/>
                  </a:lnTo>
                  <a:lnTo>
                    <a:pt x="888437" y="1143"/>
                  </a:lnTo>
                  <a:lnTo>
                    <a:pt x="833820" y="4533"/>
                  </a:lnTo>
                  <a:lnTo>
                    <a:pt x="780135" y="10105"/>
                  </a:lnTo>
                  <a:lnTo>
                    <a:pt x="727472" y="17796"/>
                  </a:lnTo>
                  <a:lnTo>
                    <a:pt x="675917" y="27544"/>
                  </a:lnTo>
                  <a:lnTo>
                    <a:pt x="625561" y="39284"/>
                  </a:lnTo>
                  <a:lnTo>
                    <a:pt x="576491" y="52954"/>
                  </a:lnTo>
                  <a:lnTo>
                    <a:pt x="528797" y="68491"/>
                  </a:lnTo>
                  <a:lnTo>
                    <a:pt x="482566" y="85831"/>
                  </a:lnTo>
                  <a:lnTo>
                    <a:pt x="437887" y="104910"/>
                  </a:lnTo>
                  <a:lnTo>
                    <a:pt x="394848" y="125667"/>
                  </a:lnTo>
                  <a:lnTo>
                    <a:pt x="353539" y="148038"/>
                  </a:lnTo>
                  <a:lnTo>
                    <a:pt x="314048" y="171958"/>
                  </a:lnTo>
                  <a:lnTo>
                    <a:pt x="276462" y="197366"/>
                  </a:lnTo>
                  <a:lnTo>
                    <a:pt x="240872" y="224199"/>
                  </a:lnTo>
                  <a:lnTo>
                    <a:pt x="207364" y="252392"/>
                  </a:lnTo>
                  <a:lnTo>
                    <a:pt x="176029" y="281882"/>
                  </a:lnTo>
                  <a:lnTo>
                    <a:pt x="146954" y="312608"/>
                  </a:lnTo>
                  <a:lnTo>
                    <a:pt x="120228" y="344504"/>
                  </a:lnTo>
                  <a:lnTo>
                    <a:pt x="95939" y="377508"/>
                  </a:lnTo>
                  <a:lnTo>
                    <a:pt x="74176" y="411558"/>
                  </a:lnTo>
                  <a:lnTo>
                    <a:pt x="55028" y="446589"/>
                  </a:lnTo>
                  <a:lnTo>
                    <a:pt x="38583" y="482538"/>
                  </a:lnTo>
                  <a:lnTo>
                    <a:pt x="24929" y="519343"/>
                  </a:lnTo>
                  <a:lnTo>
                    <a:pt x="14155" y="556940"/>
                  </a:lnTo>
                  <a:lnTo>
                    <a:pt x="6350" y="595265"/>
                  </a:lnTo>
                  <a:lnTo>
                    <a:pt x="1602" y="634256"/>
                  </a:lnTo>
                  <a:lnTo>
                    <a:pt x="0" y="673850"/>
                  </a:lnTo>
                  <a:lnTo>
                    <a:pt x="1602" y="713444"/>
                  </a:lnTo>
                  <a:lnTo>
                    <a:pt x="6350" y="752435"/>
                  </a:lnTo>
                  <a:lnTo>
                    <a:pt x="14155" y="790760"/>
                  </a:lnTo>
                  <a:lnTo>
                    <a:pt x="24929" y="828357"/>
                  </a:lnTo>
                  <a:lnTo>
                    <a:pt x="38583" y="865162"/>
                  </a:lnTo>
                  <a:lnTo>
                    <a:pt x="55028" y="901111"/>
                  </a:lnTo>
                  <a:lnTo>
                    <a:pt x="74176" y="936142"/>
                  </a:lnTo>
                  <a:lnTo>
                    <a:pt x="95939" y="970192"/>
                  </a:lnTo>
                  <a:lnTo>
                    <a:pt x="120228" y="1003196"/>
                  </a:lnTo>
                  <a:lnTo>
                    <a:pt x="146954" y="1035092"/>
                  </a:lnTo>
                  <a:lnTo>
                    <a:pt x="176029" y="1065818"/>
                  </a:lnTo>
                  <a:lnTo>
                    <a:pt x="207364" y="1095308"/>
                  </a:lnTo>
                  <a:lnTo>
                    <a:pt x="240872" y="1123501"/>
                  </a:lnTo>
                  <a:lnTo>
                    <a:pt x="276462" y="1150334"/>
                  </a:lnTo>
                  <a:lnTo>
                    <a:pt x="314048" y="1175742"/>
                  </a:lnTo>
                  <a:lnTo>
                    <a:pt x="353539" y="1199662"/>
                  </a:lnTo>
                  <a:lnTo>
                    <a:pt x="394848" y="1222033"/>
                  </a:lnTo>
                  <a:lnTo>
                    <a:pt x="437887" y="1242790"/>
                  </a:lnTo>
                  <a:lnTo>
                    <a:pt x="482566" y="1261869"/>
                  </a:lnTo>
                  <a:lnTo>
                    <a:pt x="528797" y="1279209"/>
                  </a:lnTo>
                  <a:lnTo>
                    <a:pt x="576492" y="1294746"/>
                  </a:lnTo>
                  <a:lnTo>
                    <a:pt x="625561" y="1308416"/>
                  </a:lnTo>
                  <a:lnTo>
                    <a:pt x="675917" y="1320156"/>
                  </a:lnTo>
                  <a:lnTo>
                    <a:pt x="727472" y="1329904"/>
                  </a:lnTo>
                  <a:lnTo>
                    <a:pt x="780135" y="1337595"/>
                  </a:lnTo>
                  <a:lnTo>
                    <a:pt x="833820" y="1343167"/>
                  </a:lnTo>
                  <a:lnTo>
                    <a:pt x="888437" y="1346557"/>
                  </a:lnTo>
                  <a:lnTo>
                    <a:pt x="943898" y="1347701"/>
                  </a:lnTo>
                  <a:lnTo>
                    <a:pt x="999357" y="1346557"/>
                  </a:lnTo>
                  <a:lnTo>
                    <a:pt x="1053972" y="1343167"/>
                  </a:lnTo>
                  <a:lnTo>
                    <a:pt x="1107654" y="1337595"/>
                  </a:lnTo>
                  <a:lnTo>
                    <a:pt x="1160316" y="1329904"/>
                  </a:lnTo>
                  <a:lnTo>
                    <a:pt x="1211868" y="1320156"/>
                  </a:lnTo>
                  <a:lnTo>
                    <a:pt x="1262222" y="1308416"/>
                  </a:lnTo>
                  <a:lnTo>
                    <a:pt x="1311290" y="1294746"/>
                  </a:lnTo>
                  <a:lnTo>
                    <a:pt x="1358983" y="1279209"/>
                  </a:lnTo>
                  <a:lnTo>
                    <a:pt x="1405212" y="1261869"/>
                  </a:lnTo>
                  <a:lnTo>
                    <a:pt x="1449889" y="1242790"/>
                  </a:lnTo>
                  <a:lnTo>
                    <a:pt x="1492926" y="1222033"/>
                  </a:lnTo>
                  <a:lnTo>
                    <a:pt x="1534234" y="1199662"/>
                  </a:lnTo>
                  <a:lnTo>
                    <a:pt x="1573723" y="1175742"/>
                  </a:lnTo>
                  <a:lnTo>
                    <a:pt x="1611307" y="1150334"/>
                  </a:lnTo>
                  <a:lnTo>
                    <a:pt x="1646896" y="1123501"/>
                  </a:lnTo>
                  <a:lnTo>
                    <a:pt x="1680402" y="1095308"/>
                  </a:lnTo>
                  <a:lnTo>
                    <a:pt x="1711736" y="1065818"/>
                  </a:lnTo>
                  <a:lnTo>
                    <a:pt x="1740810" y="1035092"/>
                  </a:lnTo>
                  <a:lnTo>
                    <a:pt x="1767535" y="1003196"/>
                  </a:lnTo>
                  <a:lnTo>
                    <a:pt x="1791823" y="970192"/>
                  </a:lnTo>
                  <a:lnTo>
                    <a:pt x="1813585" y="936142"/>
                  </a:lnTo>
                  <a:lnTo>
                    <a:pt x="1832732" y="901111"/>
                  </a:lnTo>
                  <a:lnTo>
                    <a:pt x="1849177" y="865162"/>
                  </a:lnTo>
                  <a:lnTo>
                    <a:pt x="1862830" y="828357"/>
                  </a:lnTo>
                  <a:lnTo>
                    <a:pt x="1873603" y="790760"/>
                  </a:lnTo>
                  <a:lnTo>
                    <a:pt x="1881408" y="752435"/>
                  </a:lnTo>
                  <a:lnTo>
                    <a:pt x="1886156" y="713444"/>
                  </a:lnTo>
                  <a:lnTo>
                    <a:pt x="1887758" y="673850"/>
                  </a:lnTo>
                  <a:close/>
                </a:path>
              </a:pathLst>
            </a:custGeom>
            <a:ln w="13695">
              <a:solidFill>
                <a:srgbClr val="000000"/>
              </a:solidFill>
            </a:ln>
          </p:spPr>
          <p:txBody>
            <a:bodyPr wrap="square" lIns="0" tIns="0" rIns="0" bIns="0" rtlCol="0"/>
            <a:lstStyle/>
            <a:p>
              <a:endParaRPr/>
            </a:p>
          </p:txBody>
        </p:sp>
        <p:sp>
          <p:nvSpPr>
            <p:cNvPr id="22" name="object 22"/>
            <p:cNvSpPr txBox="1"/>
            <p:nvPr/>
          </p:nvSpPr>
          <p:spPr>
            <a:xfrm>
              <a:off x="2796529" y="5449844"/>
              <a:ext cx="939165" cy="299720"/>
            </a:xfrm>
            <a:prstGeom prst="rect">
              <a:avLst/>
            </a:prstGeom>
          </p:spPr>
          <p:txBody>
            <a:bodyPr vert="horz" wrap="square" lIns="0" tIns="12065" rIns="0" bIns="0" rtlCol="0">
              <a:spAutoFit/>
            </a:bodyPr>
            <a:lstStyle/>
            <a:p>
              <a:pPr marL="12700">
                <a:spcBef>
                  <a:spcPts val="95"/>
                </a:spcBef>
              </a:pPr>
              <a:r>
                <a:rPr spc="-5" dirty="0">
                  <a:latin typeface="宋体"/>
                  <a:cs typeface="宋体"/>
                </a:rPr>
                <a:t>内部网络</a:t>
              </a:r>
              <a:endParaRPr>
                <a:latin typeface="宋体"/>
                <a:cs typeface="宋体"/>
              </a:endParaRPr>
            </a:p>
          </p:txBody>
        </p:sp>
        <p:sp>
          <p:nvSpPr>
            <p:cNvPr id="23" name="object 23"/>
            <p:cNvSpPr/>
            <p:nvPr/>
          </p:nvSpPr>
          <p:spPr>
            <a:xfrm>
              <a:off x="4346880" y="2511969"/>
              <a:ext cx="481330" cy="3175"/>
            </a:xfrm>
            <a:custGeom>
              <a:avLst/>
              <a:gdLst/>
              <a:ahLst/>
              <a:cxnLst/>
              <a:rect l="l" t="t" r="r" b="b"/>
              <a:pathLst>
                <a:path w="481329" h="3175">
                  <a:moveTo>
                    <a:pt x="481206" y="0"/>
                  </a:moveTo>
                  <a:lnTo>
                    <a:pt x="0" y="2662"/>
                  </a:lnTo>
                </a:path>
              </a:pathLst>
            </a:custGeom>
            <a:ln w="41078">
              <a:solidFill>
                <a:srgbClr val="FF0000"/>
              </a:solidFill>
            </a:ln>
          </p:spPr>
          <p:txBody>
            <a:bodyPr wrap="square" lIns="0" tIns="0" rIns="0" bIns="0" rtlCol="0"/>
            <a:lstStyle/>
            <a:p>
              <a:endParaRPr/>
            </a:p>
          </p:txBody>
        </p:sp>
        <p:sp>
          <p:nvSpPr>
            <p:cNvPr id="24" name="object 24"/>
            <p:cNvSpPr/>
            <p:nvPr/>
          </p:nvSpPr>
          <p:spPr>
            <a:xfrm>
              <a:off x="4805253" y="2422967"/>
              <a:ext cx="267970" cy="178435"/>
            </a:xfrm>
            <a:custGeom>
              <a:avLst/>
              <a:gdLst/>
              <a:ahLst/>
              <a:cxnLst/>
              <a:rect l="l" t="t" r="r" b="b"/>
              <a:pathLst>
                <a:path w="267970" h="178435">
                  <a:moveTo>
                    <a:pt x="0" y="0"/>
                  </a:moveTo>
                  <a:lnTo>
                    <a:pt x="951" y="178004"/>
                  </a:lnTo>
                  <a:lnTo>
                    <a:pt x="267717" y="87671"/>
                  </a:lnTo>
                  <a:lnTo>
                    <a:pt x="0" y="0"/>
                  </a:lnTo>
                  <a:close/>
                </a:path>
              </a:pathLst>
            </a:custGeom>
            <a:solidFill>
              <a:srgbClr val="FF0000"/>
            </a:solidFill>
          </p:spPr>
          <p:txBody>
            <a:bodyPr wrap="square" lIns="0" tIns="0" rIns="0" bIns="0" rtlCol="0"/>
            <a:lstStyle/>
            <a:p>
              <a:endParaRPr/>
            </a:p>
          </p:txBody>
        </p:sp>
        <p:sp>
          <p:nvSpPr>
            <p:cNvPr id="25" name="object 25"/>
            <p:cNvSpPr/>
            <p:nvPr/>
          </p:nvSpPr>
          <p:spPr>
            <a:xfrm>
              <a:off x="4101996" y="2425439"/>
              <a:ext cx="267970" cy="178435"/>
            </a:xfrm>
            <a:custGeom>
              <a:avLst/>
              <a:gdLst/>
              <a:ahLst/>
              <a:cxnLst/>
              <a:rect l="l" t="t" r="r" b="b"/>
              <a:pathLst>
                <a:path w="267969" h="178435">
                  <a:moveTo>
                    <a:pt x="266765" y="0"/>
                  </a:moveTo>
                  <a:lnTo>
                    <a:pt x="0" y="90523"/>
                  </a:lnTo>
                  <a:lnTo>
                    <a:pt x="267717" y="178004"/>
                  </a:lnTo>
                  <a:lnTo>
                    <a:pt x="266765" y="0"/>
                  </a:lnTo>
                  <a:close/>
                </a:path>
              </a:pathLst>
            </a:custGeom>
            <a:solidFill>
              <a:srgbClr val="FF0000"/>
            </a:solidFill>
          </p:spPr>
          <p:txBody>
            <a:bodyPr wrap="square" lIns="0" tIns="0" rIns="0" bIns="0" rtlCol="0"/>
            <a:lstStyle/>
            <a:p>
              <a:endParaRPr/>
            </a:p>
          </p:txBody>
        </p:sp>
        <p:sp>
          <p:nvSpPr>
            <p:cNvPr id="26" name="object 26"/>
            <p:cNvSpPr/>
            <p:nvPr/>
          </p:nvSpPr>
          <p:spPr>
            <a:xfrm>
              <a:off x="2052830" y="1437914"/>
              <a:ext cx="2049145" cy="2155825"/>
            </a:xfrm>
            <a:custGeom>
              <a:avLst/>
              <a:gdLst/>
              <a:ahLst/>
              <a:cxnLst/>
              <a:rect l="l" t="t" r="r" b="b"/>
              <a:pathLst>
                <a:path w="2049145" h="2155825">
                  <a:moveTo>
                    <a:pt x="760927" y="296616"/>
                  </a:moveTo>
                  <a:lnTo>
                    <a:pt x="780430" y="241123"/>
                  </a:lnTo>
                  <a:lnTo>
                    <a:pt x="803060" y="190905"/>
                  </a:lnTo>
                  <a:lnTo>
                    <a:pt x="828488" y="146136"/>
                  </a:lnTo>
                  <a:lnTo>
                    <a:pt x="856385" y="106991"/>
                  </a:lnTo>
                  <a:lnTo>
                    <a:pt x="886423" y="73644"/>
                  </a:lnTo>
                  <a:lnTo>
                    <a:pt x="918273" y="46270"/>
                  </a:lnTo>
                  <a:lnTo>
                    <a:pt x="951607" y="25045"/>
                  </a:lnTo>
                  <a:lnTo>
                    <a:pt x="1021411" y="1734"/>
                  </a:lnTo>
                  <a:lnTo>
                    <a:pt x="1057224" y="0"/>
                  </a:lnTo>
                  <a:lnTo>
                    <a:pt x="1093207" y="5111"/>
                  </a:lnTo>
                  <a:lnTo>
                    <a:pt x="1164365" y="36572"/>
                  </a:lnTo>
                  <a:lnTo>
                    <a:pt x="1198884" y="63270"/>
                  </a:lnTo>
                  <a:lnTo>
                    <a:pt x="1231775" y="97101"/>
                  </a:lnTo>
                  <a:lnTo>
                    <a:pt x="1261944" y="137113"/>
                  </a:lnTo>
                  <a:lnTo>
                    <a:pt x="1289107" y="182821"/>
                  </a:lnTo>
                  <a:lnTo>
                    <a:pt x="1312978" y="233741"/>
                  </a:lnTo>
                  <a:lnTo>
                    <a:pt x="1333275" y="289389"/>
                  </a:lnTo>
                  <a:lnTo>
                    <a:pt x="1360371" y="242076"/>
                  </a:lnTo>
                  <a:lnTo>
                    <a:pt x="1390739" y="203819"/>
                  </a:lnTo>
                  <a:lnTo>
                    <a:pt x="1423687" y="174727"/>
                  </a:lnTo>
                  <a:lnTo>
                    <a:pt x="1458526" y="154909"/>
                  </a:lnTo>
                  <a:lnTo>
                    <a:pt x="1531113" y="143535"/>
                  </a:lnTo>
                  <a:lnTo>
                    <a:pt x="1567481" y="152198"/>
                  </a:lnTo>
                  <a:lnTo>
                    <a:pt x="1602978" y="170573"/>
                  </a:lnTo>
                  <a:lnTo>
                    <a:pt x="1636913" y="198771"/>
                  </a:lnTo>
                  <a:lnTo>
                    <a:pt x="1668597" y="236901"/>
                  </a:lnTo>
                  <a:lnTo>
                    <a:pt x="1692835" y="276570"/>
                  </a:lnTo>
                  <a:lnTo>
                    <a:pt x="1713474" y="321481"/>
                  </a:lnTo>
                  <a:lnTo>
                    <a:pt x="1730230" y="370885"/>
                  </a:lnTo>
                  <a:lnTo>
                    <a:pt x="1742823" y="424034"/>
                  </a:lnTo>
                  <a:lnTo>
                    <a:pt x="1780057" y="410160"/>
                  </a:lnTo>
                  <a:lnTo>
                    <a:pt x="1853846" y="412694"/>
                  </a:lnTo>
                  <a:lnTo>
                    <a:pt x="1889172" y="428201"/>
                  </a:lnTo>
                  <a:lnTo>
                    <a:pt x="1922635" y="452604"/>
                  </a:lnTo>
                  <a:lnTo>
                    <a:pt x="1953620" y="485453"/>
                  </a:lnTo>
                  <a:lnTo>
                    <a:pt x="1981514" y="526299"/>
                  </a:lnTo>
                  <a:lnTo>
                    <a:pt x="2005703" y="574693"/>
                  </a:lnTo>
                  <a:lnTo>
                    <a:pt x="2025572" y="630184"/>
                  </a:lnTo>
                  <a:lnTo>
                    <a:pt x="2032869" y="686172"/>
                  </a:lnTo>
                  <a:lnTo>
                    <a:pt x="2033998" y="742047"/>
                  </a:lnTo>
                  <a:lnTo>
                    <a:pt x="2029285" y="796552"/>
                  </a:lnTo>
                  <a:lnTo>
                    <a:pt x="2019056" y="848435"/>
                  </a:lnTo>
                  <a:lnTo>
                    <a:pt x="2003635" y="896440"/>
                  </a:lnTo>
                  <a:lnTo>
                    <a:pt x="1983349" y="939313"/>
                  </a:lnTo>
                  <a:lnTo>
                    <a:pt x="1958524" y="975798"/>
                  </a:lnTo>
                  <a:lnTo>
                    <a:pt x="1929483" y="1004641"/>
                  </a:lnTo>
                  <a:lnTo>
                    <a:pt x="1958504" y="1032142"/>
                  </a:lnTo>
                  <a:lnTo>
                    <a:pt x="1983889" y="1066316"/>
                  </a:lnTo>
                  <a:lnTo>
                    <a:pt x="2005428" y="1106213"/>
                  </a:lnTo>
                  <a:lnTo>
                    <a:pt x="2022913" y="1150885"/>
                  </a:lnTo>
                  <a:lnTo>
                    <a:pt x="2036133" y="1199381"/>
                  </a:lnTo>
                  <a:lnTo>
                    <a:pt x="2044877" y="1250753"/>
                  </a:lnTo>
                  <a:lnTo>
                    <a:pt x="2048936" y="1304051"/>
                  </a:lnTo>
                  <a:lnTo>
                    <a:pt x="2048100" y="1358326"/>
                  </a:lnTo>
                  <a:lnTo>
                    <a:pt x="2042158" y="1412628"/>
                  </a:lnTo>
                  <a:lnTo>
                    <a:pt x="2030900" y="1466008"/>
                  </a:lnTo>
                  <a:lnTo>
                    <a:pt x="2011222" y="1524482"/>
                  </a:lnTo>
                  <a:lnTo>
                    <a:pt x="1986066" y="1574084"/>
                  </a:lnTo>
                  <a:lnTo>
                    <a:pt x="1956380" y="1614143"/>
                  </a:lnTo>
                  <a:lnTo>
                    <a:pt x="1923107" y="1643989"/>
                  </a:lnTo>
                  <a:lnTo>
                    <a:pt x="1887193" y="1662950"/>
                  </a:lnTo>
                  <a:lnTo>
                    <a:pt x="1849584" y="1670355"/>
                  </a:lnTo>
                  <a:lnTo>
                    <a:pt x="1811224" y="1665534"/>
                  </a:lnTo>
                  <a:lnTo>
                    <a:pt x="1773058" y="1647816"/>
                  </a:lnTo>
                  <a:lnTo>
                    <a:pt x="1757382" y="1706221"/>
                  </a:lnTo>
                  <a:lnTo>
                    <a:pt x="1738700" y="1760581"/>
                  </a:lnTo>
                  <a:lnTo>
                    <a:pt x="1717250" y="1810721"/>
                  </a:lnTo>
                  <a:lnTo>
                    <a:pt x="1693272" y="1856463"/>
                  </a:lnTo>
                  <a:lnTo>
                    <a:pt x="1667008" y="1897632"/>
                  </a:lnTo>
                  <a:lnTo>
                    <a:pt x="1638696" y="1934052"/>
                  </a:lnTo>
                  <a:lnTo>
                    <a:pt x="1608576" y="1965546"/>
                  </a:lnTo>
                  <a:lnTo>
                    <a:pt x="1576889" y="1991939"/>
                  </a:lnTo>
                  <a:lnTo>
                    <a:pt x="1543875" y="2013055"/>
                  </a:lnTo>
                  <a:lnTo>
                    <a:pt x="1474822" y="2038751"/>
                  </a:lnTo>
                  <a:lnTo>
                    <a:pt x="1439264" y="2042978"/>
                  </a:lnTo>
                  <a:lnTo>
                    <a:pt x="1403339" y="2041224"/>
                  </a:lnTo>
                  <a:lnTo>
                    <a:pt x="1331343" y="2019066"/>
                  </a:lnTo>
                  <a:lnTo>
                    <a:pt x="1295753" y="1998310"/>
                  </a:lnTo>
                  <a:lnTo>
                    <a:pt x="1261598" y="1971496"/>
                  </a:lnTo>
                  <a:lnTo>
                    <a:pt x="1230647" y="2012203"/>
                  </a:lnTo>
                  <a:lnTo>
                    <a:pt x="1198337" y="2047799"/>
                  </a:lnTo>
                  <a:lnTo>
                    <a:pt x="1164854" y="2078308"/>
                  </a:lnTo>
                  <a:lnTo>
                    <a:pt x="1130380" y="2103752"/>
                  </a:lnTo>
                  <a:lnTo>
                    <a:pt x="1095101" y="2124152"/>
                  </a:lnTo>
                  <a:lnTo>
                    <a:pt x="1059201" y="2139533"/>
                  </a:lnTo>
                  <a:lnTo>
                    <a:pt x="986269" y="2155325"/>
                  </a:lnTo>
                  <a:lnTo>
                    <a:pt x="949607" y="2155781"/>
                  </a:lnTo>
                  <a:lnTo>
                    <a:pt x="913058" y="2151308"/>
                  </a:lnTo>
                  <a:lnTo>
                    <a:pt x="841039" y="2127664"/>
                  </a:lnTo>
                  <a:lnTo>
                    <a:pt x="805937" y="2108538"/>
                  </a:lnTo>
                  <a:lnTo>
                    <a:pt x="771684" y="2084572"/>
                  </a:lnTo>
                  <a:lnTo>
                    <a:pt x="738466" y="2055791"/>
                  </a:lnTo>
                  <a:lnTo>
                    <a:pt x="706465" y="2022215"/>
                  </a:lnTo>
                  <a:lnTo>
                    <a:pt x="675866" y="1983869"/>
                  </a:lnTo>
                  <a:lnTo>
                    <a:pt x="646853" y="1940774"/>
                  </a:lnTo>
                  <a:lnTo>
                    <a:pt x="619610" y="1892953"/>
                  </a:lnTo>
                  <a:lnTo>
                    <a:pt x="593657" y="1939734"/>
                  </a:lnTo>
                  <a:lnTo>
                    <a:pt x="564717" y="1978564"/>
                  </a:lnTo>
                  <a:lnTo>
                    <a:pt x="533346" y="2009347"/>
                  </a:lnTo>
                  <a:lnTo>
                    <a:pt x="500098" y="2031986"/>
                  </a:lnTo>
                  <a:lnTo>
                    <a:pt x="430185" y="2052450"/>
                  </a:lnTo>
                  <a:lnTo>
                    <a:pt x="394630" y="2050083"/>
                  </a:lnTo>
                  <a:lnTo>
                    <a:pt x="325090" y="2019670"/>
                  </a:lnTo>
                  <a:lnTo>
                    <a:pt x="292214" y="1991433"/>
                  </a:lnTo>
                  <a:lnTo>
                    <a:pt x="261341" y="1954380"/>
                  </a:lnTo>
                  <a:lnTo>
                    <a:pt x="238965" y="1919104"/>
                  </a:lnTo>
                  <a:lnTo>
                    <a:pt x="219443" y="1880042"/>
                  </a:lnTo>
                  <a:lnTo>
                    <a:pt x="202880" y="1837689"/>
                  </a:lnTo>
                  <a:lnTo>
                    <a:pt x="189387" y="1792543"/>
                  </a:lnTo>
                  <a:lnTo>
                    <a:pt x="179071" y="1745099"/>
                  </a:lnTo>
                  <a:lnTo>
                    <a:pt x="172040" y="1695853"/>
                  </a:lnTo>
                  <a:lnTo>
                    <a:pt x="168402" y="1645302"/>
                  </a:lnTo>
                  <a:lnTo>
                    <a:pt x="168266" y="1593942"/>
                  </a:lnTo>
                  <a:lnTo>
                    <a:pt x="171740" y="1542268"/>
                  </a:lnTo>
                  <a:lnTo>
                    <a:pt x="138927" y="1533565"/>
                  </a:lnTo>
                  <a:lnTo>
                    <a:pt x="80689" y="1489202"/>
                  </a:lnTo>
                  <a:lnTo>
                    <a:pt x="56235" y="1455428"/>
                  </a:lnTo>
                  <a:lnTo>
                    <a:pt x="35536" y="1415182"/>
                  </a:lnTo>
                  <a:lnTo>
                    <a:pt x="19078" y="1369405"/>
                  </a:lnTo>
                  <a:lnTo>
                    <a:pt x="7346" y="1319041"/>
                  </a:lnTo>
                  <a:lnTo>
                    <a:pt x="825" y="1265032"/>
                  </a:lnTo>
                  <a:lnTo>
                    <a:pt x="0" y="1208319"/>
                  </a:lnTo>
                  <a:lnTo>
                    <a:pt x="5334" y="1150727"/>
                  </a:lnTo>
                  <a:lnTo>
                    <a:pt x="16465" y="1097135"/>
                  </a:lnTo>
                  <a:lnTo>
                    <a:pt x="32813" y="1048530"/>
                  </a:lnTo>
                  <a:lnTo>
                    <a:pt x="53799" y="1005901"/>
                  </a:lnTo>
                  <a:lnTo>
                    <a:pt x="78845" y="970234"/>
                  </a:lnTo>
                  <a:lnTo>
                    <a:pt x="107373" y="942516"/>
                  </a:lnTo>
                  <a:lnTo>
                    <a:pt x="172558" y="914878"/>
                  </a:lnTo>
                  <a:lnTo>
                    <a:pt x="144511" y="889012"/>
                  </a:lnTo>
                  <a:lnTo>
                    <a:pt x="120772" y="855148"/>
                  </a:lnTo>
                  <a:lnTo>
                    <a:pt x="101681" y="814700"/>
                  </a:lnTo>
                  <a:lnTo>
                    <a:pt x="87579" y="769084"/>
                  </a:lnTo>
                  <a:lnTo>
                    <a:pt x="78807" y="719715"/>
                  </a:lnTo>
                  <a:lnTo>
                    <a:pt x="75706" y="668009"/>
                  </a:lnTo>
                  <a:lnTo>
                    <a:pt x="78615" y="615379"/>
                  </a:lnTo>
                  <a:lnTo>
                    <a:pt x="87876" y="563242"/>
                  </a:lnTo>
                  <a:lnTo>
                    <a:pt x="105606" y="509048"/>
                  </a:lnTo>
                  <a:lnTo>
                    <a:pt x="129290" y="464574"/>
                  </a:lnTo>
                  <a:lnTo>
                    <a:pt x="157693" y="430692"/>
                  </a:lnTo>
                  <a:lnTo>
                    <a:pt x="189578" y="408274"/>
                  </a:lnTo>
                  <a:lnTo>
                    <a:pt x="223709" y="398191"/>
                  </a:lnTo>
                  <a:lnTo>
                    <a:pt x="258850" y="401316"/>
                  </a:lnTo>
                  <a:lnTo>
                    <a:pt x="293764" y="418519"/>
                  </a:lnTo>
                  <a:lnTo>
                    <a:pt x="295723" y="419850"/>
                  </a:lnTo>
                  <a:lnTo>
                    <a:pt x="297664" y="421371"/>
                  </a:lnTo>
                  <a:lnTo>
                    <a:pt x="299586" y="422893"/>
                  </a:lnTo>
                  <a:lnTo>
                    <a:pt x="308374" y="362246"/>
                  </a:lnTo>
                  <a:lnTo>
                    <a:pt x="321907" y="305867"/>
                  </a:lnTo>
                  <a:lnTo>
                    <a:pt x="339743" y="254289"/>
                  </a:lnTo>
                  <a:lnTo>
                    <a:pt x="361442" y="208046"/>
                  </a:lnTo>
                  <a:lnTo>
                    <a:pt x="386564" y="167669"/>
                  </a:lnTo>
                  <a:lnTo>
                    <a:pt x="414666" y="133693"/>
                  </a:lnTo>
                  <a:lnTo>
                    <a:pt x="445309" y="106651"/>
                  </a:lnTo>
                  <a:lnTo>
                    <a:pt x="478052" y="87075"/>
                  </a:lnTo>
                  <a:lnTo>
                    <a:pt x="548071" y="72459"/>
                  </a:lnTo>
                  <a:lnTo>
                    <a:pt x="584466" y="78484"/>
                  </a:lnTo>
                  <a:lnTo>
                    <a:pt x="621245" y="94285"/>
                  </a:lnTo>
                  <a:lnTo>
                    <a:pt x="655784" y="119189"/>
                  </a:lnTo>
                  <a:lnTo>
                    <a:pt x="687552" y="152534"/>
                  </a:lnTo>
                  <a:lnTo>
                    <a:pt x="716019" y="193660"/>
                  </a:lnTo>
                  <a:lnTo>
                    <a:pt x="740655" y="241908"/>
                  </a:lnTo>
                  <a:lnTo>
                    <a:pt x="760927" y="296616"/>
                  </a:lnTo>
                  <a:close/>
                </a:path>
              </a:pathLst>
            </a:custGeom>
            <a:ln w="59351">
              <a:solidFill>
                <a:srgbClr val="000000"/>
              </a:solidFill>
            </a:ln>
          </p:spPr>
          <p:txBody>
            <a:bodyPr wrap="square" lIns="0" tIns="0" rIns="0" bIns="0" rtlCol="0"/>
            <a:lstStyle/>
            <a:p>
              <a:endParaRPr/>
            </a:p>
          </p:txBody>
        </p:sp>
        <p:sp>
          <p:nvSpPr>
            <p:cNvPr id="27" name="object 27"/>
            <p:cNvSpPr txBox="1"/>
            <p:nvPr/>
          </p:nvSpPr>
          <p:spPr>
            <a:xfrm>
              <a:off x="2531760" y="2290268"/>
              <a:ext cx="1090930" cy="391160"/>
            </a:xfrm>
            <a:prstGeom prst="rect">
              <a:avLst/>
            </a:prstGeom>
          </p:spPr>
          <p:txBody>
            <a:bodyPr vert="horz" wrap="square" lIns="0" tIns="12065" rIns="0" bIns="0" rtlCol="0">
              <a:spAutoFit/>
            </a:bodyPr>
            <a:lstStyle/>
            <a:p>
              <a:pPr marL="12700">
                <a:spcBef>
                  <a:spcPts val="95"/>
                </a:spcBef>
              </a:pPr>
              <a:r>
                <a:rPr sz="2400" b="1" spc="-5" dirty="0">
                  <a:latin typeface="Times New Roman"/>
                  <a:cs typeface="Times New Roman"/>
                </a:rPr>
                <a:t>Internet</a:t>
              </a:r>
              <a:endParaRPr sz="2400">
                <a:latin typeface="Times New Roman"/>
                <a:cs typeface="Times New Roman"/>
              </a:endParaRPr>
            </a:p>
          </p:txBody>
        </p:sp>
        <p:sp>
          <p:nvSpPr>
            <p:cNvPr id="28" name="object 28"/>
            <p:cNvSpPr/>
            <p:nvPr/>
          </p:nvSpPr>
          <p:spPr>
            <a:xfrm>
              <a:off x="5935870" y="2763706"/>
              <a:ext cx="541655" cy="291465"/>
            </a:xfrm>
            <a:custGeom>
              <a:avLst/>
              <a:gdLst/>
              <a:ahLst/>
              <a:cxnLst/>
              <a:rect l="l" t="t" r="r" b="b"/>
              <a:pathLst>
                <a:path w="541654" h="291464">
                  <a:moveTo>
                    <a:pt x="439818" y="0"/>
                  </a:moveTo>
                  <a:lnTo>
                    <a:pt x="431544" y="246"/>
                  </a:lnTo>
                  <a:lnTo>
                    <a:pt x="0" y="291406"/>
                  </a:lnTo>
                  <a:lnTo>
                    <a:pt x="237273" y="291406"/>
                  </a:lnTo>
                  <a:lnTo>
                    <a:pt x="288969" y="288758"/>
                  </a:lnTo>
                  <a:lnTo>
                    <a:pt x="339031" y="278632"/>
                  </a:lnTo>
                  <a:lnTo>
                    <a:pt x="386733" y="261420"/>
                  </a:lnTo>
                  <a:lnTo>
                    <a:pt x="431349" y="237515"/>
                  </a:lnTo>
                  <a:lnTo>
                    <a:pt x="472154" y="207310"/>
                  </a:lnTo>
                  <a:lnTo>
                    <a:pt x="508423" y="171195"/>
                  </a:lnTo>
                  <a:lnTo>
                    <a:pt x="539430" y="129566"/>
                  </a:lnTo>
                  <a:lnTo>
                    <a:pt x="541469" y="88387"/>
                  </a:lnTo>
                  <a:lnTo>
                    <a:pt x="528061" y="50880"/>
                  </a:lnTo>
                  <a:lnTo>
                    <a:pt x="501595" y="21148"/>
                  </a:lnTo>
                  <a:lnTo>
                    <a:pt x="464461" y="3289"/>
                  </a:lnTo>
                  <a:lnTo>
                    <a:pt x="439818" y="0"/>
                  </a:lnTo>
                  <a:close/>
                </a:path>
              </a:pathLst>
            </a:custGeom>
            <a:solidFill>
              <a:srgbClr val="DDDDDD"/>
            </a:solidFill>
          </p:spPr>
          <p:txBody>
            <a:bodyPr wrap="square" lIns="0" tIns="0" rIns="0" bIns="0" rtlCol="0"/>
            <a:lstStyle/>
            <a:p>
              <a:endParaRPr/>
            </a:p>
          </p:txBody>
        </p:sp>
        <p:sp>
          <p:nvSpPr>
            <p:cNvPr id="29" name="object 29"/>
            <p:cNvSpPr/>
            <p:nvPr/>
          </p:nvSpPr>
          <p:spPr>
            <a:xfrm>
              <a:off x="5072970" y="1981949"/>
              <a:ext cx="1294442" cy="749673"/>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072971" y="1981949"/>
              <a:ext cx="1294765" cy="749935"/>
            </a:xfrm>
            <a:custGeom>
              <a:avLst/>
              <a:gdLst/>
              <a:ahLst/>
              <a:cxnLst/>
              <a:rect l="l" t="t" r="r" b="b"/>
              <a:pathLst>
                <a:path w="1294764" h="749935">
                  <a:moveTo>
                    <a:pt x="0" y="248369"/>
                  </a:moveTo>
                  <a:lnTo>
                    <a:pt x="194080" y="361524"/>
                  </a:lnTo>
                  <a:lnTo>
                    <a:pt x="213059" y="404077"/>
                  </a:lnTo>
                  <a:lnTo>
                    <a:pt x="236146" y="443748"/>
                  </a:lnTo>
                  <a:lnTo>
                    <a:pt x="263017" y="480352"/>
                  </a:lnTo>
                  <a:lnTo>
                    <a:pt x="293349" y="513700"/>
                  </a:lnTo>
                  <a:lnTo>
                    <a:pt x="326816" y="543607"/>
                  </a:lnTo>
                  <a:lnTo>
                    <a:pt x="363097" y="569885"/>
                  </a:lnTo>
                  <a:lnTo>
                    <a:pt x="401867" y="592348"/>
                  </a:lnTo>
                  <a:lnTo>
                    <a:pt x="442802" y="610807"/>
                  </a:lnTo>
                  <a:lnTo>
                    <a:pt x="485579" y="625077"/>
                  </a:lnTo>
                  <a:lnTo>
                    <a:pt x="529873" y="634970"/>
                  </a:lnTo>
                  <a:lnTo>
                    <a:pt x="575362" y="640299"/>
                  </a:lnTo>
                  <a:lnTo>
                    <a:pt x="621721" y="640878"/>
                  </a:lnTo>
                  <a:lnTo>
                    <a:pt x="668627" y="636518"/>
                  </a:lnTo>
                  <a:lnTo>
                    <a:pt x="862898" y="749673"/>
                  </a:lnTo>
                  <a:lnTo>
                    <a:pt x="1294442" y="501684"/>
                  </a:lnTo>
                  <a:lnTo>
                    <a:pt x="427167" y="0"/>
                  </a:lnTo>
                  <a:lnTo>
                    <a:pt x="0" y="248369"/>
                  </a:lnTo>
                  <a:close/>
                </a:path>
              </a:pathLst>
            </a:custGeom>
            <a:ln w="13694">
              <a:solidFill>
                <a:srgbClr val="FFFFFF"/>
              </a:solidFill>
            </a:ln>
          </p:spPr>
          <p:txBody>
            <a:bodyPr wrap="square" lIns="0" tIns="0" rIns="0" bIns="0" rtlCol="0"/>
            <a:lstStyle/>
            <a:p>
              <a:endParaRPr/>
            </a:p>
          </p:txBody>
        </p:sp>
        <p:sp>
          <p:nvSpPr>
            <p:cNvPr id="31" name="object 31"/>
            <p:cNvSpPr/>
            <p:nvPr/>
          </p:nvSpPr>
          <p:spPr>
            <a:xfrm>
              <a:off x="5935869" y="2483632"/>
              <a:ext cx="431544" cy="571478"/>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5935869" y="2483632"/>
              <a:ext cx="431800" cy="571500"/>
            </a:xfrm>
            <a:custGeom>
              <a:avLst/>
              <a:gdLst/>
              <a:ahLst/>
              <a:cxnLst/>
              <a:rect l="l" t="t" r="r" b="b"/>
              <a:pathLst>
                <a:path w="431800" h="571500">
                  <a:moveTo>
                    <a:pt x="0" y="571478"/>
                  </a:moveTo>
                  <a:lnTo>
                    <a:pt x="409852" y="334139"/>
                  </a:lnTo>
                  <a:lnTo>
                    <a:pt x="409852" y="291159"/>
                  </a:lnTo>
                  <a:lnTo>
                    <a:pt x="431544" y="280319"/>
                  </a:lnTo>
                  <a:lnTo>
                    <a:pt x="431544" y="0"/>
                  </a:lnTo>
                  <a:lnTo>
                    <a:pt x="0" y="247989"/>
                  </a:lnTo>
                  <a:lnTo>
                    <a:pt x="0" y="571478"/>
                  </a:lnTo>
                  <a:close/>
                </a:path>
              </a:pathLst>
            </a:custGeom>
            <a:ln w="13697">
              <a:solidFill>
                <a:srgbClr val="FFFFFF"/>
              </a:solidFill>
            </a:ln>
          </p:spPr>
          <p:txBody>
            <a:bodyPr wrap="square" lIns="0" tIns="0" rIns="0" bIns="0" rtlCol="0"/>
            <a:lstStyle/>
            <a:p>
              <a:endParaRPr/>
            </a:p>
          </p:txBody>
        </p:sp>
        <p:sp>
          <p:nvSpPr>
            <p:cNvPr id="33" name="object 33"/>
            <p:cNvSpPr/>
            <p:nvPr/>
          </p:nvSpPr>
          <p:spPr>
            <a:xfrm>
              <a:off x="5072970" y="2230319"/>
              <a:ext cx="862898" cy="824793"/>
            </a:xfrm>
            <a:prstGeom prst="rect">
              <a:avLst/>
            </a:prstGeom>
            <a:blipFill>
              <a:blip r:embed="rId11" cstate="print"/>
              <a:stretch>
                <a:fillRect/>
              </a:stretch>
            </a:blipFill>
          </p:spPr>
          <p:txBody>
            <a:bodyPr wrap="square" lIns="0" tIns="0" rIns="0" bIns="0" rtlCol="0"/>
            <a:lstStyle/>
            <a:p>
              <a:endParaRPr/>
            </a:p>
          </p:txBody>
        </p:sp>
        <p:sp>
          <p:nvSpPr>
            <p:cNvPr id="34" name="object 34"/>
            <p:cNvSpPr/>
            <p:nvPr/>
          </p:nvSpPr>
          <p:spPr>
            <a:xfrm>
              <a:off x="5072971" y="2230319"/>
              <a:ext cx="862965" cy="824865"/>
            </a:xfrm>
            <a:custGeom>
              <a:avLst/>
              <a:gdLst/>
              <a:ahLst/>
              <a:cxnLst/>
              <a:rect l="l" t="t" r="r" b="b"/>
              <a:pathLst>
                <a:path w="862964" h="824864">
                  <a:moveTo>
                    <a:pt x="0" y="280319"/>
                  </a:moveTo>
                  <a:lnTo>
                    <a:pt x="21501" y="296484"/>
                  </a:lnTo>
                  <a:lnTo>
                    <a:pt x="21501" y="339464"/>
                  </a:lnTo>
                  <a:lnTo>
                    <a:pt x="194080" y="436644"/>
                  </a:lnTo>
                  <a:lnTo>
                    <a:pt x="213059" y="479196"/>
                  </a:lnTo>
                  <a:lnTo>
                    <a:pt x="236146" y="518867"/>
                  </a:lnTo>
                  <a:lnTo>
                    <a:pt x="263017" y="555469"/>
                  </a:lnTo>
                  <a:lnTo>
                    <a:pt x="293349" y="588814"/>
                  </a:lnTo>
                  <a:lnTo>
                    <a:pt x="326816" y="618716"/>
                  </a:lnTo>
                  <a:lnTo>
                    <a:pt x="363097" y="644986"/>
                  </a:lnTo>
                  <a:lnTo>
                    <a:pt x="401867" y="667437"/>
                  </a:lnTo>
                  <a:lnTo>
                    <a:pt x="442802" y="685882"/>
                  </a:lnTo>
                  <a:lnTo>
                    <a:pt x="485579" y="700133"/>
                  </a:lnTo>
                  <a:lnTo>
                    <a:pt x="529873" y="710003"/>
                  </a:lnTo>
                  <a:lnTo>
                    <a:pt x="575362" y="715303"/>
                  </a:lnTo>
                  <a:lnTo>
                    <a:pt x="621721" y="715847"/>
                  </a:lnTo>
                  <a:lnTo>
                    <a:pt x="668627" y="711448"/>
                  </a:lnTo>
                  <a:lnTo>
                    <a:pt x="862898" y="824793"/>
                  </a:lnTo>
                  <a:lnTo>
                    <a:pt x="862898" y="501303"/>
                  </a:lnTo>
                  <a:lnTo>
                    <a:pt x="668627" y="388149"/>
                  </a:lnTo>
                  <a:lnTo>
                    <a:pt x="621721" y="392508"/>
                  </a:lnTo>
                  <a:lnTo>
                    <a:pt x="575362" y="391929"/>
                  </a:lnTo>
                  <a:lnTo>
                    <a:pt x="529873" y="386600"/>
                  </a:lnTo>
                  <a:lnTo>
                    <a:pt x="485579" y="376707"/>
                  </a:lnTo>
                  <a:lnTo>
                    <a:pt x="442802" y="362437"/>
                  </a:lnTo>
                  <a:lnTo>
                    <a:pt x="401867" y="343978"/>
                  </a:lnTo>
                  <a:lnTo>
                    <a:pt x="363097" y="321516"/>
                  </a:lnTo>
                  <a:lnTo>
                    <a:pt x="326816" y="295238"/>
                  </a:lnTo>
                  <a:lnTo>
                    <a:pt x="293349" y="265331"/>
                  </a:lnTo>
                  <a:lnTo>
                    <a:pt x="263017" y="231982"/>
                  </a:lnTo>
                  <a:lnTo>
                    <a:pt x="236146" y="195378"/>
                  </a:lnTo>
                  <a:lnTo>
                    <a:pt x="213059" y="155707"/>
                  </a:lnTo>
                  <a:lnTo>
                    <a:pt x="194080" y="113154"/>
                  </a:lnTo>
                  <a:lnTo>
                    <a:pt x="0" y="0"/>
                  </a:lnTo>
                  <a:lnTo>
                    <a:pt x="0" y="280319"/>
                  </a:lnTo>
                  <a:close/>
                </a:path>
              </a:pathLst>
            </a:custGeom>
            <a:ln w="13696">
              <a:solidFill>
                <a:srgbClr val="000000"/>
              </a:solidFill>
            </a:ln>
          </p:spPr>
          <p:txBody>
            <a:bodyPr wrap="square" lIns="0" tIns="0" rIns="0" bIns="0" rtlCol="0"/>
            <a:lstStyle/>
            <a:p>
              <a:endParaRPr/>
            </a:p>
          </p:txBody>
        </p:sp>
        <p:sp>
          <p:nvSpPr>
            <p:cNvPr id="35" name="object 35"/>
            <p:cNvSpPr/>
            <p:nvPr/>
          </p:nvSpPr>
          <p:spPr>
            <a:xfrm>
              <a:off x="5072971" y="1976814"/>
              <a:ext cx="1294765" cy="1078865"/>
            </a:xfrm>
            <a:custGeom>
              <a:avLst/>
              <a:gdLst/>
              <a:ahLst/>
              <a:cxnLst/>
              <a:rect l="l" t="t" r="r" b="b"/>
              <a:pathLst>
                <a:path w="1294764" h="1078864">
                  <a:moveTo>
                    <a:pt x="0" y="253504"/>
                  </a:moveTo>
                  <a:lnTo>
                    <a:pt x="0" y="533823"/>
                  </a:lnTo>
                  <a:lnTo>
                    <a:pt x="21501" y="549988"/>
                  </a:lnTo>
                  <a:lnTo>
                    <a:pt x="21501" y="592968"/>
                  </a:lnTo>
                  <a:lnTo>
                    <a:pt x="194080" y="690148"/>
                  </a:lnTo>
                  <a:lnTo>
                    <a:pt x="213059" y="732701"/>
                  </a:lnTo>
                  <a:lnTo>
                    <a:pt x="236146" y="772371"/>
                  </a:lnTo>
                  <a:lnTo>
                    <a:pt x="263017" y="808973"/>
                  </a:lnTo>
                  <a:lnTo>
                    <a:pt x="293349" y="842319"/>
                  </a:lnTo>
                  <a:lnTo>
                    <a:pt x="326816" y="872221"/>
                  </a:lnTo>
                  <a:lnTo>
                    <a:pt x="363097" y="898491"/>
                  </a:lnTo>
                  <a:lnTo>
                    <a:pt x="401867" y="920942"/>
                  </a:lnTo>
                  <a:lnTo>
                    <a:pt x="442802" y="939387"/>
                  </a:lnTo>
                  <a:lnTo>
                    <a:pt x="485579" y="953638"/>
                  </a:lnTo>
                  <a:lnTo>
                    <a:pt x="529873" y="963507"/>
                  </a:lnTo>
                  <a:lnTo>
                    <a:pt x="575362" y="968808"/>
                  </a:lnTo>
                  <a:lnTo>
                    <a:pt x="621721" y="969352"/>
                  </a:lnTo>
                  <a:lnTo>
                    <a:pt x="668627" y="964952"/>
                  </a:lnTo>
                  <a:lnTo>
                    <a:pt x="862898" y="1078297"/>
                  </a:lnTo>
                  <a:lnTo>
                    <a:pt x="1272750" y="840958"/>
                  </a:lnTo>
                  <a:lnTo>
                    <a:pt x="1272750" y="797978"/>
                  </a:lnTo>
                  <a:lnTo>
                    <a:pt x="1294442" y="787138"/>
                  </a:lnTo>
                  <a:lnTo>
                    <a:pt x="1294442" y="506818"/>
                  </a:lnTo>
                  <a:lnTo>
                    <a:pt x="431353" y="0"/>
                  </a:lnTo>
                  <a:lnTo>
                    <a:pt x="0" y="253504"/>
                  </a:lnTo>
                  <a:close/>
                </a:path>
              </a:pathLst>
            </a:custGeom>
            <a:ln w="28532">
              <a:solidFill>
                <a:srgbClr val="000000"/>
              </a:solidFill>
            </a:ln>
          </p:spPr>
          <p:txBody>
            <a:bodyPr wrap="square" lIns="0" tIns="0" rIns="0" bIns="0" rtlCol="0"/>
            <a:lstStyle/>
            <a:p>
              <a:endParaRPr/>
            </a:p>
          </p:txBody>
        </p:sp>
        <p:sp>
          <p:nvSpPr>
            <p:cNvPr id="36" name="object 36"/>
            <p:cNvSpPr/>
            <p:nvPr/>
          </p:nvSpPr>
          <p:spPr>
            <a:xfrm>
              <a:off x="5131767" y="2303535"/>
              <a:ext cx="97991" cy="147766"/>
            </a:xfrm>
            <a:prstGeom prst="rect">
              <a:avLst/>
            </a:prstGeom>
            <a:blipFill>
              <a:blip r:embed="rId12" cstate="print"/>
              <a:stretch>
                <a:fillRect/>
              </a:stretch>
            </a:blipFill>
          </p:spPr>
          <p:txBody>
            <a:bodyPr wrap="square" lIns="0" tIns="0" rIns="0" bIns="0" rtlCol="0"/>
            <a:lstStyle/>
            <a:p>
              <a:endParaRPr/>
            </a:p>
          </p:txBody>
        </p:sp>
        <p:sp>
          <p:nvSpPr>
            <p:cNvPr id="37" name="object 37"/>
            <p:cNvSpPr/>
            <p:nvPr/>
          </p:nvSpPr>
          <p:spPr>
            <a:xfrm>
              <a:off x="5131766" y="2303536"/>
              <a:ext cx="98425" cy="147955"/>
            </a:xfrm>
            <a:custGeom>
              <a:avLst/>
              <a:gdLst/>
              <a:ahLst/>
              <a:cxnLst/>
              <a:rect l="l" t="t" r="r" b="b"/>
              <a:pathLst>
                <a:path w="98425" h="147955">
                  <a:moveTo>
                    <a:pt x="0" y="95468"/>
                  </a:moveTo>
                  <a:lnTo>
                    <a:pt x="97991" y="147766"/>
                  </a:lnTo>
                  <a:lnTo>
                    <a:pt x="97991" y="54200"/>
                  </a:lnTo>
                  <a:lnTo>
                    <a:pt x="0" y="0"/>
                  </a:lnTo>
                  <a:lnTo>
                    <a:pt x="0" y="95468"/>
                  </a:lnTo>
                  <a:close/>
                </a:path>
              </a:pathLst>
            </a:custGeom>
            <a:ln w="3175">
              <a:solidFill>
                <a:srgbClr val="000000"/>
              </a:solidFill>
            </a:ln>
          </p:spPr>
          <p:txBody>
            <a:bodyPr wrap="square" lIns="0" tIns="0" rIns="0" bIns="0" rtlCol="0"/>
            <a:lstStyle/>
            <a:p>
              <a:endParaRPr/>
            </a:p>
          </p:txBody>
        </p:sp>
        <p:sp>
          <p:nvSpPr>
            <p:cNvPr id="38" name="object 38"/>
            <p:cNvSpPr/>
            <p:nvPr/>
          </p:nvSpPr>
          <p:spPr>
            <a:xfrm>
              <a:off x="5504324" y="2731623"/>
              <a:ext cx="431800" cy="161925"/>
            </a:xfrm>
            <a:custGeom>
              <a:avLst/>
              <a:gdLst/>
              <a:ahLst/>
              <a:cxnLst/>
              <a:rect l="l" t="t" r="r" b="b"/>
              <a:pathLst>
                <a:path w="431800" h="161925">
                  <a:moveTo>
                    <a:pt x="431544" y="0"/>
                  </a:moveTo>
                  <a:lnTo>
                    <a:pt x="0" y="161649"/>
                  </a:lnTo>
                </a:path>
              </a:pathLst>
            </a:custGeom>
            <a:ln w="4564">
              <a:solidFill>
                <a:srgbClr val="FF00FF"/>
              </a:solidFill>
            </a:ln>
          </p:spPr>
          <p:txBody>
            <a:bodyPr wrap="square" lIns="0" tIns="0" rIns="0" bIns="0" rtlCol="0"/>
            <a:lstStyle/>
            <a:p>
              <a:endParaRPr/>
            </a:p>
          </p:txBody>
        </p:sp>
        <p:sp>
          <p:nvSpPr>
            <p:cNvPr id="39" name="object 39"/>
            <p:cNvSpPr/>
            <p:nvPr/>
          </p:nvSpPr>
          <p:spPr>
            <a:xfrm>
              <a:off x="5072970" y="2397292"/>
              <a:ext cx="862898" cy="582318"/>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5072971" y="2397292"/>
              <a:ext cx="862965" cy="582930"/>
            </a:xfrm>
            <a:custGeom>
              <a:avLst/>
              <a:gdLst/>
              <a:ahLst/>
              <a:cxnLst/>
              <a:rect l="l" t="t" r="r" b="b"/>
              <a:pathLst>
                <a:path w="862964" h="582930">
                  <a:moveTo>
                    <a:pt x="0" y="37845"/>
                  </a:moveTo>
                  <a:lnTo>
                    <a:pt x="0" y="88431"/>
                  </a:lnTo>
                  <a:lnTo>
                    <a:pt x="194080" y="194169"/>
                  </a:lnTo>
                  <a:lnTo>
                    <a:pt x="213059" y="236722"/>
                  </a:lnTo>
                  <a:lnTo>
                    <a:pt x="236146" y="276393"/>
                  </a:lnTo>
                  <a:lnTo>
                    <a:pt x="263017" y="312997"/>
                  </a:lnTo>
                  <a:lnTo>
                    <a:pt x="293349" y="346346"/>
                  </a:lnTo>
                  <a:lnTo>
                    <a:pt x="326816" y="376252"/>
                  </a:lnTo>
                  <a:lnTo>
                    <a:pt x="363097" y="402531"/>
                  </a:lnTo>
                  <a:lnTo>
                    <a:pt x="401867" y="424993"/>
                  </a:lnTo>
                  <a:lnTo>
                    <a:pt x="442802" y="443452"/>
                  </a:lnTo>
                  <a:lnTo>
                    <a:pt x="485579" y="457722"/>
                  </a:lnTo>
                  <a:lnTo>
                    <a:pt x="529873" y="467615"/>
                  </a:lnTo>
                  <a:lnTo>
                    <a:pt x="575362" y="472944"/>
                  </a:lnTo>
                  <a:lnTo>
                    <a:pt x="621721" y="473523"/>
                  </a:lnTo>
                  <a:lnTo>
                    <a:pt x="668627" y="469164"/>
                  </a:lnTo>
                  <a:lnTo>
                    <a:pt x="668627" y="468973"/>
                  </a:lnTo>
                  <a:lnTo>
                    <a:pt x="862898" y="582318"/>
                  </a:lnTo>
                  <a:lnTo>
                    <a:pt x="862898" y="501494"/>
                  </a:lnTo>
                  <a:lnTo>
                    <a:pt x="668627" y="388149"/>
                  </a:lnTo>
                  <a:lnTo>
                    <a:pt x="621721" y="392548"/>
                  </a:lnTo>
                  <a:lnTo>
                    <a:pt x="575362" y="392004"/>
                  </a:lnTo>
                  <a:lnTo>
                    <a:pt x="529873" y="386704"/>
                  </a:lnTo>
                  <a:lnTo>
                    <a:pt x="485579" y="376834"/>
                  </a:lnTo>
                  <a:lnTo>
                    <a:pt x="442802" y="362583"/>
                  </a:lnTo>
                  <a:lnTo>
                    <a:pt x="401867" y="344138"/>
                  </a:lnTo>
                  <a:lnTo>
                    <a:pt x="363097" y="321687"/>
                  </a:lnTo>
                  <a:lnTo>
                    <a:pt x="326816" y="295417"/>
                  </a:lnTo>
                  <a:lnTo>
                    <a:pt x="293349" y="265515"/>
                  </a:lnTo>
                  <a:lnTo>
                    <a:pt x="263017" y="232170"/>
                  </a:lnTo>
                  <a:lnTo>
                    <a:pt x="236146" y="195568"/>
                  </a:lnTo>
                  <a:lnTo>
                    <a:pt x="213059" y="155897"/>
                  </a:lnTo>
                  <a:lnTo>
                    <a:pt x="194080" y="113344"/>
                  </a:lnTo>
                  <a:lnTo>
                    <a:pt x="0" y="0"/>
                  </a:lnTo>
                  <a:lnTo>
                    <a:pt x="0" y="37845"/>
                  </a:lnTo>
                  <a:close/>
                </a:path>
              </a:pathLst>
            </a:custGeom>
            <a:ln w="13694">
              <a:solidFill>
                <a:srgbClr val="000000"/>
              </a:solidFill>
            </a:ln>
          </p:spPr>
          <p:txBody>
            <a:bodyPr wrap="square" lIns="0" tIns="0" rIns="0" bIns="0" rtlCol="0"/>
            <a:lstStyle/>
            <a:p>
              <a:endParaRPr/>
            </a:p>
          </p:txBody>
        </p:sp>
        <p:sp>
          <p:nvSpPr>
            <p:cNvPr id="41" name="object 41"/>
            <p:cNvSpPr/>
            <p:nvPr/>
          </p:nvSpPr>
          <p:spPr>
            <a:xfrm>
              <a:off x="5335171" y="2460429"/>
              <a:ext cx="252113" cy="267203"/>
            </a:xfrm>
            <a:prstGeom prst="rect">
              <a:avLst/>
            </a:prstGeom>
            <a:blipFill>
              <a:blip r:embed="rId14" cstate="print"/>
              <a:stretch>
                <a:fillRect/>
              </a:stretch>
            </a:blipFill>
          </p:spPr>
          <p:txBody>
            <a:bodyPr wrap="square" lIns="0" tIns="0" rIns="0" bIns="0" rtlCol="0"/>
            <a:lstStyle/>
            <a:p>
              <a:endParaRPr/>
            </a:p>
          </p:txBody>
        </p:sp>
        <p:sp>
          <p:nvSpPr>
            <p:cNvPr id="42" name="object 42"/>
            <p:cNvSpPr txBox="1"/>
            <p:nvPr/>
          </p:nvSpPr>
          <p:spPr>
            <a:xfrm>
              <a:off x="5136570" y="3115434"/>
              <a:ext cx="1167130" cy="299720"/>
            </a:xfrm>
            <a:prstGeom prst="rect">
              <a:avLst/>
            </a:prstGeom>
          </p:spPr>
          <p:txBody>
            <a:bodyPr vert="horz" wrap="square" lIns="0" tIns="12065" rIns="0" bIns="0" rtlCol="0">
              <a:spAutoFit/>
            </a:bodyPr>
            <a:lstStyle/>
            <a:p>
              <a:pPr marL="12700">
                <a:spcBef>
                  <a:spcPts val="95"/>
                </a:spcBef>
              </a:pPr>
              <a:r>
                <a:rPr spc="-5" dirty="0">
                  <a:latin typeface="宋体"/>
                  <a:cs typeface="宋体"/>
                </a:rPr>
                <a:t>外部路由器</a:t>
              </a:r>
              <a:endParaRPr>
                <a:latin typeface="宋体"/>
                <a:cs typeface="宋体"/>
              </a:endParaRPr>
            </a:p>
          </p:txBody>
        </p:sp>
        <p:sp>
          <p:nvSpPr>
            <p:cNvPr id="43" name="object 43"/>
            <p:cNvSpPr/>
            <p:nvPr/>
          </p:nvSpPr>
          <p:spPr>
            <a:xfrm>
              <a:off x="9158752" y="2347466"/>
              <a:ext cx="690245" cy="438784"/>
            </a:xfrm>
            <a:custGeom>
              <a:avLst/>
              <a:gdLst/>
              <a:ahLst/>
              <a:cxnLst/>
              <a:rect l="l" t="t" r="r" b="b"/>
              <a:pathLst>
                <a:path w="690245" h="438785">
                  <a:moveTo>
                    <a:pt x="532390" y="0"/>
                  </a:moveTo>
                  <a:lnTo>
                    <a:pt x="0" y="437785"/>
                  </a:lnTo>
                  <a:lnTo>
                    <a:pt x="207590" y="438165"/>
                  </a:lnTo>
                  <a:lnTo>
                    <a:pt x="260781" y="437785"/>
                  </a:lnTo>
                  <a:lnTo>
                    <a:pt x="313190" y="433319"/>
                  </a:lnTo>
                  <a:lnTo>
                    <a:pt x="364835" y="424839"/>
                  </a:lnTo>
                  <a:lnTo>
                    <a:pt x="415319" y="412446"/>
                  </a:lnTo>
                  <a:lnTo>
                    <a:pt x="464350" y="396238"/>
                  </a:lnTo>
                  <a:lnTo>
                    <a:pt x="511635" y="376308"/>
                  </a:lnTo>
                  <a:lnTo>
                    <a:pt x="556882" y="352754"/>
                  </a:lnTo>
                  <a:lnTo>
                    <a:pt x="599796" y="325670"/>
                  </a:lnTo>
                  <a:lnTo>
                    <a:pt x="640085" y="295153"/>
                  </a:lnTo>
                  <a:lnTo>
                    <a:pt x="666856" y="260141"/>
                  </a:lnTo>
                  <a:lnTo>
                    <a:pt x="683333" y="221985"/>
                  </a:lnTo>
                  <a:lnTo>
                    <a:pt x="689657" y="182223"/>
                  </a:lnTo>
                  <a:lnTo>
                    <a:pt x="685973" y="142391"/>
                  </a:lnTo>
                  <a:lnTo>
                    <a:pt x="672424" y="104026"/>
                  </a:lnTo>
                  <a:lnTo>
                    <a:pt x="649152" y="68665"/>
                  </a:lnTo>
                  <a:lnTo>
                    <a:pt x="616301" y="37845"/>
                  </a:lnTo>
                  <a:lnTo>
                    <a:pt x="576771" y="14714"/>
                  </a:lnTo>
                  <a:lnTo>
                    <a:pt x="532390" y="0"/>
                  </a:lnTo>
                  <a:close/>
                </a:path>
              </a:pathLst>
            </a:custGeom>
            <a:solidFill>
              <a:srgbClr val="DCD2B8"/>
            </a:solidFill>
          </p:spPr>
          <p:txBody>
            <a:bodyPr wrap="square" lIns="0" tIns="0" rIns="0" bIns="0" rtlCol="0"/>
            <a:lstStyle/>
            <a:p>
              <a:endParaRPr/>
            </a:p>
          </p:txBody>
        </p:sp>
        <p:sp>
          <p:nvSpPr>
            <p:cNvPr id="44" name="object 44"/>
            <p:cNvSpPr/>
            <p:nvPr/>
          </p:nvSpPr>
          <p:spPr>
            <a:xfrm>
              <a:off x="8794564" y="1437854"/>
              <a:ext cx="970784" cy="1347586"/>
            </a:xfrm>
            <a:prstGeom prst="rect">
              <a:avLst/>
            </a:prstGeom>
            <a:blipFill>
              <a:blip r:embed="rId15" cstate="print"/>
              <a:stretch>
                <a:fillRect/>
              </a:stretch>
            </a:blipFill>
          </p:spPr>
          <p:txBody>
            <a:bodyPr wrap="square" lIns="0" tIns="0" rIns="0" bIns="0" rtlCol="0"/>
            <a:lstStyle/>
            <a:p>
              <a:endParaRPr/>
            </a:p>
          </p:txBody>
        </p:sp>
        <p:sp>
          <p:nvSpPr>
            <p:cNvPr id="45" name="object 45"/>
            <p:cNvSpPr/>
            <p:nvPr/>
          </p:nvSpPr>
          <p:spPr>
            <a:xfrm>
              <a:off x="8794754" y="1762105"/>
              <a:ext cx="368935" cy="1023619"/>
            </a:xfrm>
            <a:custGeom>
              <a:avLst/>
              <a:gdLst/>
              <a:ahLst/>
              <a:cxnLst/>
              <a:rect l="l" t="t" r="r" b="b"/>
              <a:pathLst>
                <a:path w="368934" h="1023619">
                  <a:moveTo>
                    <a:pt x="368372" y="203107"/>
                  </a:moveTo>
                  <a:lnTo>
                    <a:pt x="320904" y="192692"/>
                  </a:lnTo>
                  <a:lnTo>
                    <a:pt x="274647" y="179009"/>
                  </a:lnTo>
                  <a:lnTo>
                    <a:pt x="229781" y="162156"/>
                  </a:lnTo>
                  <a:lnTo>
                    <a:pt x="186490" y="142232"/>
                  </a:lnTo>
                  <a:lnTo>
                    <a:pt x="144954" y="119336"/>
                  </a:lnTo>
                  <a:lnTo>
                    <a:pt x="105356" y="93566"/>
                  </a:lnTo>
                  <a:lnTo>
                    <a:pt x="67876" y="65021"/>
                  </a:lnTo>
                  <a:lnTo>
                    <a:pt x="32697" y="33799"/>
                  </a:lnTo>
                  <a:lnTo>
                    <a:pt x="0" y="0"/>
                  </a:lnTo>
                  <a:lnTo>
                    <a:pt x="0" y="836584"/>
                  </a:lnTo>
                  <a:lnTo>
                    <a:pt x="37641" y="872408"/>
                  </a:lnTo>
                  <a:lnTo>
                    <a:pt x="78188" y="904916"/>
                  </a:lnTo>
                  <a:lnTo>
                    <a:pt x="121388" y="933983"/>
                  </a:lnTo>
                  <a:lnTo>
                    <a:pt x="166990" y="959485"/>
                  </a:lnTo>
                  <a:lnTo>
                    <a:pt x="214741" y="981296"/>
                  </a:lnTo>
                  <a:lnTo>
                    <a:pt x="264390" y="999291"/>
                  </a:lnTo>
                  <a:lnTo>
                    <a:pt x="315684" y="1013346"/>
                  </a:lnTo>
                  <a:lnTo>
                    <a:pt x="368372" y="1023336"/>
                  </a:lnTo>
                  <a:lnTo>
                    <a:pt x="368182" y="203107"/>
                  </a:lnTo>
                </a:path>
              </a:pathLst>
            </a:custGeom>
            <a:ln w="6849">
              <a:solidFill>
                <a:srgbClr val="FFFFFF"/>
              </a:solidFill>
            </a:ln>
          </p:spPr>
          <p:txBody>
            <a:bodyPr wrap="square" lIns="0" tIns="0" rIns="0" bIns="0" rtlCol="0"/>
            <a:lstStyle/>
            <a:p>
              <a:endParaRPr/>
            </a:p>
          </p:txBody>
        </p:sp>
        <p:sp>
          <p:nvSpPr>
            <p:cNvPr id="46" name="object 46"/>
            <p:cNvSpPr/>
            <p:nvPr/>
          </p:nvSpPr>
          <p:spPr>
            <a:xfrm>
              <a:off x="9162938" y="1637730"/>
              <a:ext cx="602411" cy="1146761"/>
            </a:xfrm>
            <a:prstGeom prst="rect">
              <a:avLst/>
            </a:prstGeom>
            <a:blipFill>
              <a:blip r:embed="rId16" cstate="print"/>
              <a:stretch>
                <a:fillRect/>
              </a:stretch>
            </a:blipFill>
          </p:spPr>
          <p:txBody>
            <a:bodyPr wrap="square" lIns="0" tIns="0" rIns="0" bIns="0" rtlCol="0"/>
            <a:lstStyle/>
            <a:p>
              <a:endParaRPr/>
            </a:p>
          </p:txBody>
        </p:sp>
        <p:sp>
          <p:nvSpPr>
            <p:cNvPr id="47" name="object 47"/>
            <p:cNvSpPr/>
            <p:nvPr/>
          </p:nvSpPr>
          <p:spPr>
            <a:xfrm>
              <a:off x="9162937" y="1637729"/>
              <a:ext cx="602615" cy="1146810"/>
            </a:xfrm>
            <a:custGeom>
              <a:avLst/>
              <a:gdLst/>
              <a:ahLst/>
              <a:cxnLst/>
              <a:rect l="l" t="t" r="r" b="b"/>
              <a:pathLst>
                <a:path w="602615" h="1146810">
                  <a:moveTo>
                    <a:pt x="0" y="327483"/>
                  </a:moveTo>
                  <a:lnTo>
                    <a:pt x="0" y="1146761"/>
                  </a:lnTo>
                  <a:lnTo>
                    <a:pt x="602411" y="822511"/>
                  </a:lnTo>
                  <a:lnTo>
                    <a:pt x="602411" y="0"/>
                  </a:lnTo>
                  <a:lnTo>
                    <a:pt x="0" y="327483"/>
                  </a:lnTo>
                  <a:close/>
                </a:path>
              </a:pathLst>
            </a:custGeom>
            <a:ln w="6849">
              <a:solidFill>
                <a:srgbClr val="FFFFFF"/>
              </a:solidFill>
            </a:ln>
          </p:spPr>
          <p:txBody>
            <a:bodyPr wrap="square" lIns="0" tIns="0" rIns="0" bIns="0" rtlCol="0"/>
            <a:lstStyle/>
            <a:p>
              <a:endParaRPr/>
            </a:p>
          </p:txBody>
        </p:sp>
        <p:sp>
          <p:nvSpPr>
            <p:cNvPr id="48" name="object 48"/>
            <p:cNvSpPr/>
            <p:nvPr/>
          </p:nvSpPr>
          <p:spPr>
            <a:xfrm>
              <a:off x="8794564" y="1437855"/>
              <a:ext cx="970915" cy="1348105"/>
            </a:xfrm>
            <a:custGeom>
              <a:avLst/>
              <a:gdLst/>
              <a:ahLst/>
              <a:cxnLst/>
              <a:rect l="l" t="t" r="r" b="b"/>
              <a:pathLst>
                <a:path w="970915" h="1348105">
                  <a:moveTo>
                    <a:pt x="970784" y="199684"/>
                  </a:moveTo>
                  <a:lnTo>
                    <a:pt x="597273" y="0"/>
                  </a:lnTo>
                  <a:lnTo>
                    <a:pt x="0" y="325200"/>
                  </a:lnTo>
                  <a:lnTo>
                    <a:pt x="190" y="1160834"/>
                  </a:lnTo>
                  <a:lnTo>
                    <a:pt x="37831" y="1196603"/>
                  </a:lnTo>
                  <a:lnTo>
                    <a:pt x="78378" y="1229086"/>
                  </a:lnTo>
                  <a:lnTo>
                    <a:pt x="121578" y="1258150"/>
                  </a:lnTo>
                  <a:lnTo>
                    <a:pt x="167180" y="1283664"/>
                  </a:lnTo>
                  <a:lnTo>
                    <a:pt x="214931" y="1305495"/>
                  </a:lnTo>
                  <a:lnTo>
                    <a:pt x="264580" y="1323514"/>
                  </a:lnTo>
                  <a:lnTo>
                    <a:pt x="315875" y="1337588"/>
                  </a:lnTo>
                  <a:lnTo>
                    <a:pt x="368563" y="1347586"/>
                  </a:lnTo>
                  <a:lnTo>
                    <a:pt x="970784" y="1022386"/>
                  </a:lnTo>
                  <a:lnTo>
                    <a:pt x="970784" y="199684"/>
                  </a:lnTo>
                  <a:close/>
                </a:path>
              </a:pathLst>
            </a:custGeom>
            <a:ln w="19024">
              <a:solidFill>
                <a:srgbClr val="000000"/>
              </a:solidFill>
            </a:ln>
          </p:spPr>
          <p:txBody>
            <a:bodyPr wrap="square" lIns="0" tIns="0" rIns="0" bIns="0" rtlCol="0"/>
            <a:lstStyle/>
            <a:p>
              <a:endParaRPr/>
            </a:p>
          </p:txBody>
        </p:sp>
        <p:sp>
          <p:nvSpPr>
            <p:cNvPr id="49" name="object 49"/>
            <p:cNvSpPr/>
            <p:nvPr/>
          </p:nvSpPr>
          <p:spPr>
            <a:xfrm>
              <a:off x="8934462" y="2269522"/>
              <a:ext cx="59089" cy="73927"/>
            </a:xfrm>
            <a:prstGeom prst="rect">
              <a:avLst/>
            </a:prstGeom>
            <a:blipFill>
              <a:blip r:embed="rId17" cstate="print"/>
              <a:stretch>
                <a:fillRect/>
              </a:stretch>
            </a:blipFill>
          </p:spPr>
          <p:txBody>
            <a:bodyPr wrap="square" lIns="0" tIns="0" rIns="0" bIns="0" rtlCol="0"/>
            <a:lstStyle/>
            <a:p>
              <a:endParaRPr/>
            </a:p>
          </p:txBody>
        </p:sp>
        <p:sp>
          <p:nvSpPr>
            <p:cNvPr id="50" name="object 50"/>
            <p:cNvSpPr/>
            <p:nvPr/>
          </p:nvSpPr>
          <p:spPr>
            <a:xfrm>
              <a:off x="8931036" y="2266096"/>
              <a:ext cx="65964" cy="80776"/>
            </a:xfrm>
            <a:prstGeom prst="rect">
              <a:avLst/>
            </a:prstGeom>
            <a:blipFill>
              <a:blip r:embed="rId18" cstate="print"/>
              <a:stretch>
                <a:fillRect/>
              </a:stretch>
            </a:blipFill>
          </p:spPr>
          <p:txBody>
            <a:bodyPr wrap="square" lIns="0" tIns="0" rIns="0" bIns="0" rtlCol="0"/>
            <a:lstStyle/>
            <a:p>
              <a:endParaRPr/>
            </a:p>
          </p:txBody>
        </p:sp>
        <p:sp>
          <p:nvSpPr>
            <p:cNvPr id="51" name="object 51"/>
            <p:cNvSpPr/>
            <p:nvPr/>
          </p:nvSpPr>
          <p:spPr>
            <a:xfrm>
              <a:off x="8854310" y="2439321"/>
              <a:ext cx="248920" cy="128270"/>
            </a:xfrm>
            <a:custGeom>
              <a:avLst/>
              <a:gdLst/>
              <a:ahLst/>
              <a:cxnLst/>
              <a:rect l="l" t="t" r="r" b="b"/>
              <a:pathLst>
                <a:path w="248920" h="128269">
                  <a:moveTo>
                    <a:pt x="0" y="0"/>
                  </a:moveTo>
                  <a:lnTo>
                    <a:pt x="37951" y="28972"/>
                  </a:lnTo>
                  <a:lnTo>
                    <a:pt x="77505" y="54981"/>
                  </a:lnTo>
                  <a:lnTo>
                    <a:pt x="118517" y="77948"/>
                  </a:lnTo>
                  <a:lnTo>
                    <a:pt x="160845" y="97792"/>
                  </a:lnTo>
                  <a:lnTo>
                    <a:pt x="204347" y="114435"/>
                  </a:lnTo>
                  <a:lnTo>
                    <a:pt x="248879" y="127798"/>
                  </a:lnTo>
                </a:path>
              </a:pathLst>
            </a:custGeom>
            <a:ln w="11411">
              <a:solidFill>
                <a:srgbClr val="000000"/>
              </a:solidFill>
            </a:ln>
          </p:spPr>
          <p:txBody>
            <a:bodyPr wrap="square" lIns="0" tIns="0" rIns="0" bIns="0" rtlCol="0"/>
            <a:lstStyle/>
            <a:p>
              <a:endParaRPr/>
            </a:p>
          </p:txBody>
        </p:sp>
        <p:sp>
          <p:nvSpPr>
            <p:cNvPr id="52" name="object 52"/>
            <p:cNvSpPr/>
            <p:nvPr/>
          </p:nvSpPr>
          <p:spPr>
            <a:xfrm>
              <a:off x="8854310" y="2489147"/>
              <a:ext cx="248920" cy="128270"/>
            </a:xfrm>
            <a:custGeom>
              <a:avLst/>
              <a:gdLst/>
              <a:ahLst/>
              <a:cxnLst/>
              <a:rect l="l" t="t" r="r" b="b"/>
              <a:pathLst>
                <a:path w="248920" h="128269">
                  <a:moveTo>
                    <a:pt x="0" y="0"/>
                  </a:moveTo>
                  <a:lnTo>
                    <a:pt x="37951" y="29052"/>
                  </a:lnTo>
                  <a:lnTo>
                    <a:pt x="77505" y="55108"/>
                  </a:lnTo>
                  <a:lnTo>
                    <a:pt x="118517" y="78091"/>
                  </a:lnTo>
                  <a:lnTo>
                    <a:pt x="160845" y="97919"/>
                  </a:lnTo>
                  <a:lnTo>
                    <a:pt x="204347" y="114514"/>
                  </a:lnTo>
                  <a:lnTo>
                    <a:pt x="248879" y="127798"/>
                  </a:lnTo>
                </a:path>
              </a:pathLst>
            </a:custGeom>
            <a:ln w="11411">
              <a:solidFill>
                <a:srgbClr val="000000"/>
              </a:solidFill>
            </a:ln>
          </p:spPr>
          <p:txBody>
            <a:bodyPr wrap="square" lIns="0" tIns="0" rIns="0" bIns="0" rtlCol="0"/>
            <a:lstStyle/>
            <a:p>
              <a:endParaRPr/>
            </a:p>
          </p:txBody>
        </p:sp>
        <p:sp>
          <p:nvSpPr>
            <p:cNvPr id="53" name="object 53"/>
            <p:cNvSpPr/>
            <p:nvPr/>
          </p:nvSpPr>
          <p:spPr>
            <a:xfrm>
              <a:off x="8854310" y="2539164"/>
              <a:ext cx="248920" cy="128270"/>
            </a:xfrm>
            <a:custGeom>
              <a:avLst/>
              <a:gdLst/>
              <a:ahLst/>
              <a:cxnLst/>
              <a:rect l="l" t="t" r="r" b="b"/>
              <a:pathLst>
                <a:path w="248920" h="128269">
                  <a:moveTo>
                    <a:pt x="0" y="0"/>
                  </a:moveTo>
                  <a:lnTo>
                    <a:pt x="37951" y="29038"/>
                  </a:lnTo>
                  <a:lnTo>
                    <a:pt x="77505" y="55066"/>
                  </a:lnTo>
                  <a:lnTo>
                    <a:pt x="118517" y="78019"/>
                  </a:lnTo>
                  <a:lnTo>
                    <a:pt x="160845" y="97834"/>
                  </a:lnTo>
                  <a:lnTo>
                    <a:pt x="204347" y="114448"/>
                  </a:lnTo>
                  <a:lnTo>
                    <a:pt x="248879" y="127798"/>
                  </a:lnTo>
                </a:path>
              </a:pathLst>
            </a:custGeom>
            <a:ln w="11411">
              <a:solidFill>
                <a:srgbClr val="000000"/>
              </a:solidFill>
            </a:ln>
          </p:spPr>
          <p:txBody>
            <a:bodyPr wrap="square" lIns="0" tIns="0" rIns="0" bIns="0" rtlCol="0"/>
            <a:lstStyle/>
            <a:p>
              <a:endParaRPr/>
            </a:p>
          </p:txBody>
        </p:sp>
        <p:sp>
          <p:nvSpPr>
            <p:cNvPr id="54" name="object 54"/>
            <p:cNvSpPr/>
            <p:nvPr/>
          </p:nvSpPr>
          <p:spPr>
            <a:xfrm>
              <a:off x="8844035" y="1919952"/>
              <a:ext cx="269240" cy="150495"/>
            </a:xfrm>
            <a:custGeom>
              <a:avLst/>
              <a:gdLst/>
              <a:ahLst/>
              <a:cxnLst/>
              <a:rect l="l" t="t" r="r" b="b"/>
              <a:pathLst>
                <a:path w="269240" h="150494">
                  <a:moveTo>
                    <a:pt x="10655" y="0"/>
                  </a:moveTo>
                  <a:lnTo>
                    <a:pt x="5517" y="190"/>
                  </a:lnTo>
                  <a:lnTo>
                    <a:pt x="2473" y="3423"/>
                  </a:lnTo>
                  <a:lnTo>
                    <a:pt x="761" y="4944"/>
                  </a:lnTo>
                  <a:lnTo>
                    <a:pt x="0" y="7226"/>
                  </a:lnTo>
                  <a:lnTo>
                    <a:pt x="380" y="9508"/>
                  </a:lnTo>
                  <a:lnTo>
                    <a:pt x="761" y="14833"/>
                  </a:lnTo>
                  <a:lnTo>
                    <a:pt x="4186" y="19588"/>
                  </a:lnTo>
                  <a:lnTo>
                    <a:pt x="9133" y="22440"/>
                  </a:lnTo>
                  <a:lnTo>
                    <a:pt x="45935" y="50951"/>
                  </a:lnTo>
                  <a:lnTo>
                    <a:pt x="84862" y="76704"/>
                  </a:lnTo>
                  <a:lnTo>
                    <a:pt x="125724" y="99604"/>
                  </a:lnTo>
                  <a:lnTo>
                    <a:pt x="168330" y="119557"/>
                  </a:lnTo>
                  <a:lnTo>
                    <a:pt x="212489" y="136467"/>
                  </a:lnTo>
                  <a:lnTo>
                    <a:pt x="258013" y="150239"/>
                  </a:lnTo>
                  <a:lnTo>
                    <a:pt x="264863" y="148717"/>
                  </a:lnTo>
                  <a:lnTo>
                    <a:pt x="269239" y="142441"/>
                  </a:lnTo>
                  <a:lnTo>
                    <a:pt x="267717" y="135975"/>
                  </a:lnTo>
                  <a:lnTo>
                    <a:pt x="266575" y="131411"/>
                  </a:lnTo>
                  <a:lnTo>
                    <a:pt x="262770" y="127988"/>
                  </a:lnTo>
                  <a:lnTo>
                    <a:pt x="258013" y="127037"/>
                  </a:lnTo>
                  <a:lnTo>
                    <a:pt x="204660" y="110744"/>
                  </a:lnTo>
                  <a:lnTo>
                    <a:pt x="153270" y="90033"/>
                  </a:lnTo>
                  <a:lnTo>
                    <a:pt x="104164" y="65050"/>
                  </a:lnTo>
                  <a:lnTo>
                    <a:pt x="57661" y="35941"/>
                  </a:lnTo>
                  <a:lnTo>
                    <a:pt x="14080" y="2852"/>
                  </a:lnTo>
                  <a:lnTo>
                    <a:pt x="10655" y="0"/>
                  </a:lnTo>
                  <a:close/>
                </a:path>
              </a:pathLst>
            </a:custGeom>
            <a:solidFill>
              <a:srgbClr val="000000"/>
            </a:solidFill>
          </p:spPr>
          <p:txBody>
            <a:bodyPr wrap="square" lIns="0" tIns="0" rIns="0" bIns="0" rtlCol="0"/>
            <a:lstStyle/>
            <a:p>
              <a:endParaRPr/>
            </a:p>
          </p:txBody>
        </p:sp>
        <p:sp>
          <p:nvSpPr>
            <p:cNvPr id="55" name="object 55"/>
            <p:cNvSpPr/>
            <p:nvPr/>
          </p:nvSpPr>
          <p:spPr>
            <a:xfrm>
              <a:off x="8844035" y="1919952"/>
              <a:ext cx="269240" cy="150495"/>
            </a:xfrm>
            <a:custGeom>
              <a:avLst/>
              <a:gdLst/>
              <a:ahLst/>
              <a:cxnLst/>
              <a:rect l="l" t="t" r="r" b="b"/>
              <a:pathLst>
                <a:path w="269240" h="150494">
                  <a:moveTo>
                    <a:pt x="9133" y="22440"/>
                  </a:moveTo>
                  <a:lnTo>
                    <a:pt x="45935" y="50951"/>
                  </a:lnTo>
                  <a:lnTo>
                    <a:pt x="84862" y="76704"/>
                  </a:lnTo>
                  <a:lnTo>
                    <a:pt x="125724" y="99604"/>
                  </a:lnTo>
                  <a:lnTo>
                    <a:pt x="168330" y="119557"/>
                  </a:lnTo>
                  <a:lnTo>
                    <a:pt x="212489" y="136467"/>
                  </a:lnTo>
                  <a:lnTo>
                    <a:pt x="258013" y="150239"/>
                  </a:lnTo>
                  <a:lnTo>
                    <a:pt x="264863" y="148717"/>
                  </a:lnTo>
                  <a:lnTo>
                    <a:pt x="269239" y="142441"/>
                  </a:lnTo>
                  <a:lnTo>
                    <a:pt x="267717" y="135975"/>
                  </a:lnTo>
                  <a:lnTo>
                    <a:pt x="266575" y="131411"/>
                  </a:lnTo>
                  <a:lnTo>
                    <a:pt x="262770" y="127988"/>
                  </a:lnTo>
                  <a:lnTo>
                    <a:pt x="258013" y="127037"/>
                  </a:lnTo>
                  <a:lnTo>
                    <a:pt x="204660" y="110744"/>
                  </a:lnTo>
                  <a:lnTo>
                    <a:pt x="153270" y="90033"/>
                  </a:lnTo>
                  <a:lnTo>
                    <a:pt x="104164" y="65050"/>
                  </a:lnTo>
                  <a:lnTo>
                    <a:pt x="57661" y="35941"/>
                  </a:lnTo>
                  <a:lnTo>
                    <a:pt x="14080" y="2852"/>
                  </a:lnTo>
                  <a:lnTo>
                    <a:pt x="10655" y="0"/>
                  </a:lnTo>
                  <a:lnTo>
                    <a:pt x="5517" y="190"/>
                  </a:lnTo>
                  <a:lnTo>
                    <a:pt x="2473" y="3423"/>
                  </a:lnTo>
                  <a:lnTo>
                    <a:pt x="761" y="4944"/>
                  </a:lnTo>
                  <a:lnTo>
                    <a:pt x="0" y="7226"/>
                  </a:lnTo>
                  <a:lnTo>
                    <a:pt x="380" y="9508"/>
                  </a:lnTo>
                  <a:lnTo>
                    <a:pt x="761" y="14833"/>
                  </a:lnTo>
                  <a:lnTo>
                    <a:pt x="4186" y="19588"/>
                  </a:lnTo>
                  <a:lnTo>
                    <a:pt x="9133" y="22440"/>
                  </a:lnTo>
                  <a:close/>
                </a:path>
              </a:pathLst>
            </a:custGeom>
            <a:ln w="6847">
              <a:solidFill>
                <a:srgbClr val="000000"/>
              </a:solidFill>
            </a:ln>
          </p:spPr>
          <p:txBody>
            <a:bodyPr wrap="square" lIns="0" tIns="0" rIns="0" bIns="0" rtlCol="0"/>
            <a:lstStyle/>
            <a:p>
              <a:endParaRPr/>
            </a:p>
          </p:txBody>
        </p:sp>
        <p:sp>
          <p:nvSpPr>
            <p:cNvPr id="56" name="object 56"/>
            <p:cNvSpPr/>
            <p:nvPr/>
          </p:nvSpPr>
          <p:spPr>
            <a:xfrm>
              <a:off x="8924077" y="1993364"/>
              <a:ext cx="75985" cy="47442"/>
            </a:xfrm>
            <a:prstGeom prst="rect">
              <a:avLst/>
            </a:prstGeom>
            <a:blipFill>
              <a:blip r:embed="rId19" cstate="print"/>
              <a:stretch>
                <a:fillRect/>
              </a:stretch>
            </a:blipFill>
          </p:spPr>
          <p:txBody>
            <a:bodyPr wrap="square" lIns="0" tIns="0" rIns="0" bIns="0" rtlCol="0"/>
            <a:lstStyle/>
            <a:p>
              <a:endParaRPr/>
            </a:p>
          </p:txBody>
        </p:sp>
        <p:sp>
          <p:nvSpPr>
            <p:cNvPr id="57" name="object 57"/>
            <p:cNvSpPr/>
            <p:nvPr/>
          </p:nvSpPr>
          <p:spPr>
            <a:xfrm>
              <a:off x="8924076" y="1993365"/>
              <a:ext cx="76200" cy="47625"/>
            </a:xfrm>
            <a:custGeom>
              <a:avLst/>
              <a:gdLst/>
              <a:ahLst/>
              <a:cxnLst/>
              <a:rect l="l" t="t" r="r" b="b"/>
              <a:pathLst>
                <a:path w="76200" h="47625">
                  <a:moveTo>
                    <a:pt x="75985" y="46587"/>
                  </a:moveTo>
                  <a:lnTo>
                    <a:pt x="61545" y="19742"/>
                  </a:lnTo>
                  <a:lnTo>
                    <a:pt x="42805" y="3845"/>
                  </a:lnTo>
                  <a:lnTo>
                    <a:pt x="21961" y="0"/>
                  </a:lnTo>
                  <a:lnTo>
                    <a:pt x="1207" y="9312"/>
                  </a:lnTo>
                  <a:lnTo>
                    <a:pt x="0" y="21448"/>
                  </a:lnTo>
                  <a:lnTo>
                    <a:pt x="7961" y="32514"/>
                  </a:lnTo>
                  <a:lnTo>
                    <a:pt x="23629" y="41297"/>
                  </a:lnTo>
                  <a:lnTo>
                    <a:pt x="45541" y="46587"/>
                  </a:lnTo>
                  <a:lnTo>
                    <a:pt x="53134" y="47229"/>
                  </a:lnTo>
                  <a:lnTo>
                    <a:pt x="60763" y="47442"/>
                  </a:lnTo>
                  <a:lnTo>
                    <a:pt x="68392" y="47229"/>
                  </a:lnTo>
                  <a:lnTo>
                    <a:pt x="75985" y="46587"/>
                  </a:lnTo>
                  <a:close/>
                </a:path>
              </a:pathLst>
            </a:custGeom>
            <a:ln w="3175">
              <a:solidFill>
                <a:srgbClr val="FFFFFF"/>
              </a:solidFill>
            </a:ln>
          </p:spPr>
          <p:txBody>
            <a:bodyPr wrap="square" lIns="0" tIns="0" rIns="0" bIns="0" rtlCol="0"/>
            <a:lstStyle/>
            <a:p>
              <a:endParaRPr/>
            </a:p>
          </p:txBody>
        </p:sp>
        <p:sp>
          <p:nvSpPr>
            <p:cNvPr id="58" name="object 58"/>
            <p:cNvSpPr/>
            <p:nvPr/>
          </p:nvSpPr>
          <p:spPr>
            <a:xfrm>
              <a:off x="8854310" y="2010664"/>
              <a:ext cx="248880" cy="192838"/>
            </a:xfrm>
            <a:prstGeom prst="rect">
              <a:avLst/>
            </a:prstGeom>
            <a:blipFill>
              <a:blip r:embed="rId20" cstate="print"/>
              <a:stretch>
                <a:fillRect/>
              </a:stretch>
            </a:blipFill>
          </p:spPr>
          <p:txBody>
            <a:bodyPr wrap="square" lIns="0" tIns="0" rIns="0" bIns="0" rtlCol="0"/>
            <a:lstStyle/>
            <a:p>
              <a:endParaRPr/>
            </a:p>
          </p:txBody>
        </p:sp>
        <p:sp>
          <p:nvSpPr>
            <p:cNvPr id="59" name="object 59"/>
            <p:cNvSpPr/>
            <p:nvPr/>
          </p:nvSpPr>
          <p:spPr>
            <a:xfrm>
              <a:off x="8854310" y="2023407"/>
              <a:ext cx="248920" cy="144145"/>
            </a:xfrm>
            <a:custGeom>
              <a:avLst/>
              <a:gdLst/>
              <a:ahLst/>
              <a:cxnLst/>
              <a:rect l="l" t="t" r="r" b="b"/>
              <a:pathLst>
                <a:path w="248920" h="144144">
                  <a:moveTo>
                    <a:pt x="0" y="0"/>
                  </a:moveTo>
                  <a:lnTo>
                    <a:pt x="36643" y="44913"/>
                  </a:lnTo>
                  <a:lnTo>
                    <a:pt x="75475" y="70808"/>
                  </a:lnTo>
                  <a:lnTo>
                    <a:pt x="116305" y="93756"/>
                  </a:lnTo>
                  <a:lnTo>
                    <a:pt x="158943" y="113661"/>
                  </a:lnTo>
                  <a:lnTo>
                    <a:pt x="203198" y="130429"/>
                  </a:lnTo>
                  <a:lnTo>
                    <a:pt x="248880" y="143963"/>
                  </a:lnTo>
                  <a:lnTo>
                    <a:pt x="248880" y="127798"/>
                  </a:lnTo>
                  <a:lnTo>
                    <a:pt x="203620" y="113484"/>
                  </a:lnTo>
                  <a:lnTo>
                    <a:pt x="159662" y="96271"/>
                  </a:lnTo>
                  <a:lnTo>
                    <a:pt x="117161" y="76236"/>
                  </a:lnTo>
                  <a:lnTo>
                    <a:pt x="76279" y="53460"/>
                  </a:lnTo>
                  <a:lnTo>
                    <a:pt x="37172" y="28021"/>
                  </a:lnTo>
                  <a:lnTo>
                    <a:pt x="0" y="0"/>
                  </a:lnTo>
                  <a:close/>
                </a:path>
              </a:pathLst>
            </a:custGeom>
            <a:solidFill>
              <a:srgbClr val="000000"/>
            </a:solidFill>
          </p:spPr>
          <p:txBody>
            <a:bodyPr wrap="square" lIns="0" tIns="0" rIns="0" bIns="0" rtlCol="0"/>
            <a:lstStyle/>
            <a:p>
              <a:endParaRPr/>
            </a:p>
          </p:txBody>
        </p:sp>
        <p:sp>
          <p:nvSpPr>
            <p:cNvPr id="60" name="object 60"/>
            <p:cNvSpPr/>
            <p:nvPr/>
          </p:nvSpPr>
          <p:spPr>
            <a:xfrm>
              <a:off x="8854309" y="2009333"/>
              <a:ext cx="248920" cy="193040"/>
            </a:xfrm>
            <a:custGeom>
              <a:avLst/>
              <a:gdLst/>
              <a:ahLst/>
              <a:cxnLst/>
              <a:rect l="l" t="t" r="r" b="b"/>
              <a:pathLst>
                <a:path w="248920" h="193040">
                  <a:moveTo>
                    <a:pt x="0" y="0"/>
                  </a:moveTo>
                  <a:lnTo>
                    <a:pt x="0" y="65230"/>
                  </a:lnTo>
                  <a:lnTo>
                    <a:pt x="37172" y="93251"/>
                  </a:lnTo>
                  <a:lnTo>
                    <a:pt x="76279" y="118683"/>
                  </a:lnTo>
                  <a:lnTo>
                    <a:pt x="117161" y="141443"/>
                  </a:lnTo>
                  <a:lnTo>
                    <a:pt x="159662" y="161445"/>
                  </a:lnTo>
                  <a:lnTo>
                    <a:pt x="203620" y="178605"/>
                  </a:lnTo>
                  <a:lnTo>
                    <a:pt x="248879" y="192838"/>
                  </a:lnTo>
                </a:path>
              </a:pathLst>
            </a:custGeom>
            <a:ln w="6847">
              <a:solidFill>
                <a:srgbClr val="FFFFFF"/>
              </a:solidFill>
            </a:ln>
          </p:spPr>
          <p:txBody>
            <a:bodyPr wrap="square" lIns="0" tIns="0" rIns="0" bIns="0" rtlCol="0"/>
            <a:lstStyle/>
            <a:p>
              <a:endParaRPr/>
            </a:p>
          </p:txBody>
        </p:sp>
        <p:sp>
          <p:nvSpPr>
            <p:cNvPr id="61" name="object 61"/>
            <p:cNvSpPr/>
            <p:nvPr/>
          </p:nvSpPr>
          <p:spPr>
            <a:xfrm>
              <a:off x="8854309" y="2011805"/>
              <a:ext cx="248920" cy="193040"/>
            </a:xfrm>
            <a:custGeom>
              <a:avLst/>
              <a:gdLst/>
              <a:ahLst/>
              <a:cxnLst/>
              <a:rect l="l" t="t" r="r" b="b"/>
              <a:pathLst>
                <a:path w="248920" h="193040">
                  <a:moveTo>
                    <a:pt x="248879" y="192838"/>
                  </a:moveTo>
                  <a:lnTo>
                    <a:pt x="248879" y="127798"/>
                  </a:lnTo>
                  <a:lnTo>
                    <a:pt x="203713" y="113247"/>
                  </a:lnTo>
                  <a:lnTo>
                    <a:pt x="159831" y="95890"/>
                  </a:lnTo>
                  <a:lnTo>
                    <a:pt x="117376" y="75808"/>
                  </a:lnTo>
                  <a:lnTo>
                    <a:pt x="76490" y="53080"/>
                  </a:lnTo>
                  <a:lnTo>
                    <a:pt x="37317" y="27784"/>
                  </a:lnTo>
                  <a:lnTo>
                    <a:pt x="0" y="0"/>
                  </a:lnTo>
                </a:path>
              </a:pathLst>
            </a:custGeom>
            <a:ln w="6847">
              <a:solidFill>
                <a:srgbClr val="000000"/>
              </a:solidFill>
            </a:ln>
          </p:spPr>
          <p:txBody>
            <a:bodyPr wrap="square" lIns="0" tIns="0" rIns="0" bIns="0" rtlCol="0"/>
            <a:lstStyle/>
            <a:p>
              <a:endParaRPr/>
            </a:p>
          </p:txBody>
        </p:sp>
        <p:sp>
          <p:nvSpPr>
            <p:cNvPr id="62" name="object 62"/>
            <p:cNvSpPr/>
            <p:nvPr/>
          </p:nvSpPr>
          <p:spPr>
            <a:xfrm>
              <a:off x="9212789" y="5447220"/>
              <a:ext cx="690245" cy="438150"/>
            </a:xfrm>
            <a:custGeom>
              <a:avLst/>
              <a:gdLst/>
              <a:ahLst/>
              <a:cxnLst/>
              <a:rect l="l" t="t" r="r" b="b"/>
              <a:pathLst>
                <a:path w="690245" h="438150">
                  <a:moveTo>
                    <a:pt x="532199" y="0"/>
                  </a:moveTo>
                  <a:lnTo>
                    <a:pt x="0" y="437842"/>
                  </a:lnTo>
                  <a:lnTo>
                    <a:pt x="207590" y="438127"/>
                  </a:lnTo>
                  <a:lnTo>
                    <a:pt x="260671" y="437733"/>
                  </a:lnTo>
                  <a:lnTo>
                    <a:pt x="313168" y="433243"/>
                  </a:lnTo>
                  <a:lnTo>
                    <a:pt x="364792" y="424752"/>
                  </a:lnTo>
                  <a:lnTo>
                    <a:pt x="415257" y="412357"/>
                  </a:lnTo>
                  <a:lnTo>
                    <a:pt x="464272" y="396153"/>
                  </a:lnTo>
                  <a:lnTo>
                    <a:pt x="511551" y="376237"/>
                  </a:lnTo>
                  <a:lnTo>
                    <a:pt x="556805" y="352704"/>
                  </a:lnTo>
                  <a:lnTo>
                    <a:pt x="599746" y="325650"/>
                  </a:lnTo>
                  <a:lnTo>
                    <a:pt x="640085" y="295172"/>
                  </a:lnTo>
                  <a:lnTo>
                    <a:pt x="666856" y="260152"/>
                  </a:lnTo>
                  <a:lnTo>
                    <a:pt x="683328" y="221977"/>
                  </a:lnTo>
                  <a:lnTo>
                    <a:pt x="689642" y="182193"/>
                  </a:lnTo>
                  <a:lnTo>
                    <a:pt x="685938" y="142342"/>
                  </a:lnTo>
                  <a:lnTo>
                    <a:pt x="672354" y="103971"/>
                  </a:lnTo>
                  <a:lnTo>
                    <a:pt x="649032" y="68624"/>
                  </a:lnTo>
                  <a:lnTo>
                    <a:pt x="616111" y="37845"/>
                  </a:lnTo>
                  <a:lnTo>
                    <a:pt x="576724" y="14721"/>
                  </a:lnTo>
                  <a:lnTo>
                    <a:pt x="532199" y="0"/>
                  </a:lnTo>
                  <a:close/>
                </a:path>
              </a:pathLst>
            </a:custGeom>
            <a:solidFill>
              <a:srgbClr val="DCD2B8"/>
            </a:solidFill>
          </p:spPr>
          <p:txBody>
            <a:bodyPr wrap="square" lIns="0" tIns="0" rIns="0" bIns="0" rtlCol="0"/>
            <a:lstStyle/>
            <a:p>
              <a:endParaRPr/>
            </a:p>
          </p:txBody>
        </p:sp>
        <p:sp>
          <p:nvSpPr>
            <p:cNvPr id="63" name="object 63"/>
            <p:cNvSpPr/>
            <p:nvPr/>
          </p:nvSpPr>
          <p:spPr>
            <a:xfrm>
              <a:off x="8848412" y="4537533"/>
              <a:ext cx="970784" cy="1347682"/>
            </a:xfrm>
            <a:prstGeom prst="rect">
              <a:avLst/>
            </a:prstGeom>
            <a:blipFill>
              <a:blip r:embed="rId21" cstate="print"/>
              <a:stretch>
                <a:fillRect/>
              </a:stretch>
            </a:blipFill>
          </p:spPr>
          <p:txBody>
            <a:bodyPr wrap="square" lIns="0" tIns="0" rIns="0" bIns="0" rtlCol="0"/>
            <a:lstStyle/>
            <a:p>
              <a:endParaRPr/>
            </a:p>
          </p:txBody>
        </p:sp>
        <p:sp>
          <p:nvSpPr>
            <p:cNvPr id="64" name="object 64"/>
            <p:cNvSpPr/>
            <p:nvPr/>
          </p:nvSpPr>
          <p:spPr>
            <a:xfrm>
              <a:off x="8848602" y="4861898"/>
              <a:ext cx="368935" cy="1023619"/>
            </a:xfrm>
            <a:custGeom>
              <a:avLst/>
              <a:gdLst/>
              <a:ahLst/>
              <a:cxnLst/>
              <a:rect l="l" t="t" r="r" b="b"/>
              <a:pathLst>
                <a:path w="368934" h="1023620">
                  <a:moveTo>
                    <a:pt x="368563" y="203107"/>
                  </a:moveTo>
                  <a:lnTo>
                    <a:pt x="321044" y="192659"/>
                  </a:lnTo>
                  <a:lnTo>
                    <a:pt x="274758" y="178950"/>
                  </a:lnTo>
                  <a:lnTo>
                    <a:pt x="229880" y="162080"/>
                  </a:lnTo>
                  <a:lnTo>
                    <a:pt x="186585" y="142148"/>
                  </a:lnTo>
                  <a:lnTo>
                    <a:pt x="145049" y="119252"/>
                  </a:lnTo>
                  <a:lnTo>
                    <a:pt x="105447" y="93490"/>
                  </a:lnTo>
                  <a:lnTo>
                    <a:pt x="67955" y="64962"/>
                  </a:lnTo>
                  <a:lnTo>
                    <a:pt x="32747" y="33765"/>
                  </a:lnTo>
                  <a:lnTo>
                    <a:pt x="0" y="0"/>
                  </a:lnTo>
                  <a:lnTo>
                    <a:pt x="0" y="836488"/>
                  </a:lnTo>
                  <a:lnTo>
                    <a:pt x="37649" y="872306"/>
                  </a:lnTo>
                  <a:lnTo>
                    <a:pt x="78217" y="904820"/>
                  </a:lnTo>
                  <a:lnTo>
                    <a:pt x="121448" y="933901"/>
                  </a:lnTo>
                  <a:lnTo>
                    <a:pt x="167085" y="959421"/>
                  </a:lnTo>
                  <a:lnTo>
                    <a:pt x="214871" y="981251"/>
                  </a:lnTo>
                  <a:lnTo>
                    <a:pt x="264550" y="999263"/>
                  </a:lnTo>
                  <a:lnTo>
                    <a:pt x="315866" y="1013328"/>
                  </a:lnTo>
                  <a:lnTo>
                    <a:pt x="368563" y="1023317"/>
                  </a:lnTo>
                  <a:lnTo>
                    <a:pt x="368182" y="203088"/>
                  </a:lnTo>
                </a:path>
              </a:pathLst>
            </a:custGeom>
            <a:ln w="6849">
              <a:solidFill>
                <a:srgbClr val="FFFFFF"/>
              </a:solidFill>
            </a:ln>
          </p:spPr>
          <p:txBody>
            <a:bodyPr wrap="square" lIns="0" tIns="0" rIns="0" bIns="0" rtlCol="0"/>
            <a:lstStyle/>
            <a:p>
              <a:endParaRPr/>
            </a:p>
          </p:txBody>
        </p:sp>
        <p:sp>
          <p:nvSpPr>
            <p:cNvPr id="65" name="object 65"/>
            <p:cNvSpPr/>
            <p:nvPr/>
          </p:nvSpPr>
          <p:spPr>
            <a:xfrm>
              <a:off x="9216786" y="4737409"/>
              <a:ext cx="602411" cy="1146875"/>
            </a:xfrm>
            <a:prstGeom prst="rect">
              <a:avLst/>
            </a:prstGeom>
            <a:blipFill>
              <a:blip r:embed="rId22" cstate="print"/>
              <a:stretch>
                <a:fillRect/>
              </a:stretch>
            </a:blipFill>
          </p:spPr>
          <p:txBody>
            <a:bodyPr wrap="square" lIns="0" tIns="0" rIns="0" bIns="0" rtlCol="0"/>
            <a:lstStyle/>
            <a:p>
              <a:endParaRPr/>
            </a:p>
          </p:txBody>
        </p:sp>
        <p:sp>
          <p:nvSpPr>
            <p:cNvPr id="66" name="object 66"/>
            <p:cNvSpPr/>
            <p:nvPr/>
          </p:nvSpPr>
          <p:spPr>
            <a:xfrm>
              <a:off x="9216785" y="4737409"/>
              <a:ext cx="602615" cy="1147445"/>
            </a:xfrm>
            <a:custGeom>
              <a:avLst/>
              <a:gdLst/>
              <a:ahLst/>
              <a:cxnLst/>
              <a:rect l="l" t="t" r="r" b="b"/>
              <a:pathLst>
                <a:path w="602615" h="1147445">
                  <a:moveTo>
                    <a:pt x="0" y="327578"/>
                  </a:moveTo>
                  <a:lnTo>
                    <a:pt x="0" y="1146875"/>
                  </a:lnTo>
                  <a:lnTo>
                    <a:pt x="602411" y="822492"/>
                  </a:lnTo>
                  <a:lnTo>
                    <a:pt x="602411" y="0"/>
                  </a:lnTo>
                  <a:lnTo>
                    <a:pt x="0" y="327578"/>
                  </a:lnTo>
                  <a:close/>
                </a:path>
              </a:pathLst>
            </a:custGeom>
            <a:ln w="6849">
              <a:solidFill>
                <a:srgbClr val="FFFFFF"/>
              </a:solidFill>
            </a:ln>
          </p:spPr>
          <p:txBody>
            <a:bodyPr wrap="square" lIns="0" tIns="0" rIns="0" bIns="0" rtlCol="0"/>
            <a:lstStyle/>
            <a:p>
              <a:endParaRPr/>
            </a:p>
          </p:txBody>
        </p:sp>
        <p:sp>
          <p:nvSpPr>
            <p:cNvPr id="67" name="object 67"/>
            <p:cNvSpPr/>
            <p:nvPr/>
          </p:nvSpPr>
          <p:spPr>
            <a:xfrm>
              <a:off x="8848412" y="4537534"/>
              <a:ext cx="970915" cy="1348105"/>
            </a:xfrm>
            <a:custGeom>
              <a:avLst/>
              <a:gdLst/>
              <a:ahLst/>
              <a:cxnLst/>
              <a:rect l="l" t="t" r="r" b="b"/>
              <a:pathLst>
                <a:path w="970915" h="1348104">
                  <a:moveTo>
                    <a:pt x="970784" y="199874"/>
                  </a:moveTo>
                  <a:lnTo>
                    <a:pt x="597464" y="0"/>
                  </a:lnTo>
                  <a:lnTo>
                    <a:pt x="0" y="325276"/>
                  </a:lnTo>
                  <a:lnTo>
                    <a:pt x="190" y="1160815"/>
                  </a:lnTo>
                  <a:lnTo>
                    <a:pt x="37839" y="1196633"/>
                  </a:lnTo>
                  <a:lnTo>
                    <a:pt x="78408" y="1229149"/>
                  </a:lnTo>
                  <a:lnTo>
                    <a:pt x="121639" y="1258233"/>
                  </a:lnTo>
                  <a:lnTo>
                    <a:pt x="167275" y="1283756"/>
                  </a:lnTo>
                  <a:lnTo>
                    <a:pt x="215061" y="1305590"/>
                  </a:lnTo>
                  <a:lnTo>
                    <a:pt x="264741" y="1323605"/>
                  </a:lnTo>
                  <a:lnTo>
                    <a:pt x="316057" y="1337672"/>
                  </a:lnTo>
                  <a:lnTo>
                    <a:pt x="368753" y="1347662"/>
                  </a:lnTo>
                  <a:lnTo>
                    <a:pt x="970784" y="1022328"/>
                  </a:lnTo>
                  <a:lnTo>
                    <a:pt x="970784" y="199874"/>
                  </a:lnTo>
                  <a:close/>
                </a:path>
              </a:pathLst>
            </a:custGeom>
            <a:ln w="19024">
              <a:solidFill>
                <a:srgbClr val="000000"/>
              </a:solidFill>
            </a:ln>
          </p:spPr>
          <p:txBody>
            <a:bodyPr wrap="square" lIns="0" tIns="0" rIns="0" bIns="0" rtlCol="0"/>
            <a:lstStyle/>
            <a:p>
              <a:endParaRPr/>
            </a:p>
          </p:txBody>
        </p:sp>
        <p:sp>
          <p:nvSpPr>
            <p:cNvPr id="68" name="object 68"/>
            <p:cNvSpPr/>
            <p:nvPr/>
          </p:nvSpPr>
          <p:spPr>
            <a:xfrm>
              <a:off x="8988470" y="5369281"/>
              <a:ext cx="58955" cy="73971"/>
            </a:xfrm>
            <a:prstGeom prst="rect">
              <a:avLst/>
            </a:prstGeom>
            <a:blipFill>
              <a:blip r:embed="rId23" cstate="print"/>
              <a:stretch>
                <a:fillRect/>
              </a:stretch>
            </a:blipFill>
          </p:spPr>
          <p:txBody>
            <a:bodyPr wrap="square" lIns="0" tIns="0" rIns="0" bIns="0" rtlCol="0"/>
            <a:lstStyle/>
            <a:p>
              <a:endParaRPr/>
            </a:p>
          </p:txBody>
        </p:sp>
        <p:sp>
          <p:nvSpPr>
            <p:cNvPr id="69" name="object 69"/>
            <p:cNvSpPr/>
            <p:nvPr/>
          </p:nvSpPr>
          <p:spPr>
            <a:xfrm>
              <a:off x="8985045" y="5365856"/>
              <a:ext cx="65804" cy="80820"/>
            </a:xfrm>
            <a:prstGeom prst="rect">
              <a:avLst/>
            </a:prstGeom>
            <a:blipFill>
              <a:blip r:embed="rId24" cstate="print"/>
              <a:stretch>
                <a:fillRect/>
              </a:stretch>
            </a:blipFill>
          </p:spPr>
          <p:txBody>
            <a:bodyPr wrap="square" lIns="0" tIns="0" rIns="0" bIns="0" rtlCol="0"/>
            <a:lstStyle/>
            <a:p>
              <a:endParaRPr/>
            </a:p>
          </p:txBody>
        </p:sp>
        <p:sp>
          <p:nvSpPr>
            <p:cNvPr id="70" name="object 70"/>
            <p:cNvSpPr/>
            <p:nvPr/>
          </p:nvSpPr>
          <p:spPr>
            <a:xfrm>
              <a:off x="8908158" y="5538980"/>
              <a:ext cx="248920" cy="128270"/>
            </a:xfrm>
            <a:custGeom>
              <a:avLst/>
              <a:gdLst/>
              <a:ahLst/>
              <a:cxnLst/>
              <a:rect l="l" t="t" r="r" b="b"/>
              <a:pathLst>
                <a:path w="248920" h="128270">
                  <a:moveTo>
                    <a:pt x="0" y="0"/>
                  </a:moveTo>
                  <a:lnTo>
                    <a:pt x="37965" y="29011"/>
                  </a:lnTo>
                  <a:lnTo>
                    <a:pt x="77547" y="55041"/>
                  </a:lnTo>
                  <a:lnTo>
                    <a:pt x="118589" y="78012"/>
                  </a:lnTo>
                  <a:lnTo>
                    <a:pt x="160930" y="97847"/>
                  </a:lnTo>
                  <a:lnTo>
                    <a:pt x="204413" y="114468"/>
                  </a:lnTo>
                  <a:lnTo>
                    <a:pt x="248879" y="127798"/>
                  </a:lnTo>
                </a:path>
              </a:pathLst>
            </a:custGeom>
            <a:ln w="11411">
              <a:solidFill>
                <a:srgbClr val="000000"/>
              </a:solidFill>
            </a:ln>
          </p:spPr>
          <p:txBody>
            <a:bodyPr wrap="square" lIns="0" tIns="0" rIns="0" bIns="0" rtlCol="0"/>
            <a:lstStyle/>
            <a:p>
              <a:endParaRPr/>
            </a:p>
          </p:txBody>
        </p:sp>
        <p:sp>
          <p:nvSpPr>
            <p:cNvPr id="71" name="object 71"/>
            <p:cNvSpPr/>
            <p:nvPr/>
          </p:nvSpPr>
          <p:spPr>
            <a:xfrm>
              <a:off x="8908158" y="5588939"/>
              <a:ext cx="248920" cy="128270"/>
            </a:xfrm>
            <a:custGeom>
              <a:avLst/>
              <a:gdLst/>
              <a:ahLst/>
              <a:cxnLst/>
              <a:rect l="l" t="t" r="r" b="b"/>
              <a:pathLst>
                <a:path w="248920" h="128270">
                  <a:moveTo>
                    <a:pt x="0" y="0"/>
                  </a:moveTo>
                  <a:lnTo>
                    <a:pt x="37965" y="29011"/>
                  </a:lnTo>
                  <a:lnTo>
                    <a:pt x="77547" y="55041"/>
                  </a:lnTo>
                  <a:lnTo>
                    <a:pt x="118589" y="78012"/>
                  </a:lnTo>
                  <a:lnTo>
                    <a:pt x="160930" y="97847"/>
                  </a:lnTo>
                  <a:lnTo>
                    <a:pt x="204413" y="114468"/>
                  </a:lnTo>
                  <a:lnTo>
                    <a:pt x="248879" y="127798"/>
                  </a:lnTo>
                </a:path>
              </a:pathLst>
            </a:custGeom>
            <a:ln w="11411">
              <a:solidFill>
                <a:srgbClr val="000000"/>
              </a:solidFill>
            </a:ln>
          </p:spPr>
          <p:txBody>
            <a:bodyPr wrap="square" lIns="0" tIns="0" rIns="0" bIns="0" rtlCol="0"/>
            <a:lstStyle/>
            <a:p>
              <a:endParaRPr/>
            </a:p>
          </p:txBody>
        </p:sp>
        <p:sp>
          <p:nvSpPr>
            <p:cNvPr id="72" name="object 72"/>
            <p:cNvSpPr/>
            <p:nvPr/>
          </p:nvSpPr>
          <p:spPr>
            <a:xfrm>
              <a:off x="8908158" y="5638899"/>
              <a:ext cx="248920" cy="128270"/>
            </a:xfrm>
            <a:custGeom>
              <a:avLst/>
              <a:gdLst/>
              <a:ahLst/>
              <a:cxnLst/>
              <a:rect l="l" t="t" r="r" b="b"/>
              <a:pathLst>
                <a:path w="248920" h="128270">
                  <a:moveTo>
                    <a:pt x="0" y="0"/>
                  </a:moveTo>
                  <a:lnTo>
                    <a:pt x="37965" y="29011"/>
                  </a:lnTo>
                  <a:lnTo>
                    <a:pt x="77547" y="55041"/>
                  </a:lnTo>
                  <a:lnTo>
                    <a:pt x="118589" y="78012"/>
                  </a:lnTo>
                  <a:lnTo>
                    <a:pt x="160930" y="97847"/>
                  </a:lnTo>
                  <a:lnTo>
                    <a:pt x="204413" y="114468"/>
                  </a:lnTo>
                  <a:lnTo>
                    <a:pt x="248879" y="127798"/>
                  </a:lnTo>
                </a:path>
              </a:pathLst>
            </a:custGeom>
            <a:ln w="11411">
              <a:solidFill>
                <a:srgbClr val="000000"/>
              </a:solidFill>
            </a:ln>
          </p:spPr>
          <p:txBody>
            <a:bodyPr wrap="square" lIns="0" tIns="0" rIns="0" bIns="0" rtlCol="0"/>
            <a:lstStyle/>
            <a:p>
              <a:endParaRPr/>
            </a:p>
          </p:txBody>
        </p:sp>
        <p:sp>
          <p:nvSpPr>
            <p:cNvPr id="73" name="object 73"/>
            <p:cNvSpPr/>
            <p:nvPr/>
          </p:nvSpPr>
          <p:spPr>
            <a:xfrm>
              <a:off x="8898073" y="5019668"/>
              <a:ext cx="269240" cy="150495"/>
            </a:xfrm>
            <a:custGeom>
              <a:avLst/>
              <a:gdLst/>
              <a:ahLst/>
              <a:cxnLst/>
              <a:rect l="l" t="t" r="r" b="b"/>
              <a:pathLst>
                <a:path w="269240" h="150495">
                  <a:moveTo>
                    <a:pt x="10655" y="0"/>
                  </a:moveTo>
                  <a:lnTo>
                    <a:pt x="5327" y="209"/>
                  </a:lnTo>
                  <a:lnTo>
                    <a:pt x="2283" y="3347"/>
                  </a:lnTo>
                  <a:lnTo>
                    <a:pt x="761" y="5001"/>
                  </a:lnTo>
                  <a:lnTo>
                    <a:pt x="0" y="7226"/>
                  </a:lnTo>
                  <a:lnTo>
                    <a:pt x="190" y="9432"/>
                  </a:lnTo>
                  <a:lnTo>
                    <a:pt x="761" y="14833"/>
                  </a:lnTo>
                  <a:lnTo>
                    <a:pt x="3995" y="19664"/>
                  </a:lnTo>
                  <a:lnTo>
                    <a:pt x="8942" y="22402"/>
                  </a:lnTo>
                  <a:lnTo>
                    <a:pt x="45812" y="50943"/>
                  </a:lnTo>
                  <a:lnTo>
                    <a:pt x="84764" y="76712"/>
                  </a:lnTo>
                  <a:lnTo>
                    <a:pt x="125629" y="99616"/>
                  </a:lnTo>
                  <a:lnTo>
                    <a:pt x="168238" y="119561"/>
                  </a:lnTo>
                  <a:lnTo>
                    <a:pt x="212422" y="136454"/>
                  </a:lnTo>
                  <a:lnTo>
                    <a:pt x="258013" y="150200"/>
                  </a:lnTo>
                  <a:lnTo>
                    <a:pt x="264863" y="148755"/>
                  </a:lnTo>
                  <a:lnTo>
                    <a:pt x="269049" y="142384"/>
                  </a:lnTo>
                  <a:lnTo>
                    <a:pt x="267526" y="135956"/>
                  </a:lnTo>
                  <a:lnTo>
                    <a:pt x="266575" y="131468"/>
                  </a:lnTo>
                  <a:lnTo>
                    <a:pt x="262770" y="127969"/>
                  </a:lnTo>
                  <a:lnTo>
                    <a:pt x="258013" y="126961"/>
                  </a:lnTo>
                  <a:lnTo>
                    <a:pt x="204585" y="110700"/>
                  </a:lnTo>
                  <a:lnTo>
                    <a:pt x="153176" y="90003"/>
                  </a:lnTo>
                  <a:lnTo>
                    <a:pt x="104068" y="65029"/>
                  </a:lnTo>
                  <a:lnTo>
                    <a:pt x="57545" y="35938"/>
                  </a:lnTo>
                  <a:lnTo>
                    <a:pt x="13890" y="2890"/>
                  </a:lnTo>
                  <a:lnTo>
                    <a:pt x="10655" y="0"/>
                  </a:lnTo>
                  <a:close/>
                </a:path>
              </a:pathLst>
            </a:custGeom>
            <a:solidFill>
              <a:srgbClr val="000000"/>
            </a:solidFill>
          </p:spPr>
          <p:txBody>
            <a:bodyPr wrap="square" lIns="0" tIns="0" rIns="0" bIns="0" rtlCol="0"/>
            <a:lstStyle/>
            <a:p>
              <a:endParaRPr/>
            </a:p>
          </p:txBody>
        </p:sp>
        <p:sp>
          <p:nvSpPr>
            <p:cNvPr id="74" name="object 74"/>
            <p:cNvSpPr/>
            <p:nvPr/>
          </p:nvSpPr>
          <p:spPr>
            <a:xfrm>
              <a:off x="8898073" y="5019668"/>
              <a:ext cx="269240" cy="150495"/>
            </a:xfrm>
            <a:custGeom>
              <a:avLst/>
              <a:gdLst/>
              <a:ahLst/>
              <a:cxnLst/>
              <a:rect l="l" t="t" r="r" b="b"/>
              <a:pathLst>
                <a:path w="269240" h="150495">
                  <a:moveTo>
                    <a:pt x="8942" y="22402"/>
                  </a:moveTo>
                  <a:lnTo>
                    <a:pt x="45812" y="50943"/>
                  </a:lnTo>
                  <a:lnTo>
                    <a:pt x="84764" y="76712"/>
                  </a:lnTo>
                  <a:lnTo>
                    <a:pt x="125629" y="99616"/>
                  </a:lnTo>
                  <a:lnTo>
                    <a:pt x="168238" y="119561"/>
                  </a:lnTo>
                  <a:lnTo>
                    <a:pt x="212422" y="136454"/>
                  </a:lnTo>
                  <a:lnTo>
                    <a:pt x="258013" y="150200"/>
                  </a:lnTo>
                  <a:lnTo>
                    <a:pt x="264863" y="148755"/>
                  </a:lnTo>
                  <a:lnTo>
                    <a:pt x="269049" y="142384"/>
                  </a:lnTo>
                  <a:lnTo>
                    <a:pt x="267526" y="135956"/>
                  </a:lnTo>
                  <a:lnTo>
                    <a:pt x="266575" y="131468"/>
                  </a:lnTo>
                  <a:lnTo>
                    <a:pt x="262770" y="127969"/>
                  </a:lnTo>
                  <a:lnTo>
                    <a:pt x="258013" y="126961"/>
                  </a:lnTo>
                  <a:lnTo>
                    <a:pt x="204585" y="110700"/>
                  </a:lnTo>
                  <a:lnTo>
                    <a:pt x="153176" y="90003"/>
                  </a:lnTo>
                  <a:lnTo>
                    <a:pt x="104068" y="65029"/>
                  </a:lnTo>
                  <a:lnTo>
                    <a:pt x="57545" y="35938"/>
                  </a:lnTo>
                  <a:lnTo>
                    <a:pt x="13890" y="2890"/>
                  </a:lnTo>
                  <a:lnTo>
                    <a:pt x="10655" y="0"/>
                  </a:lnTo>
                  <a:lnTo>
                    <a:pt x="5327" y="209"/>
                  </a:lnTo>
                  <a:lnTo>
                    <a:pt x="2283" y="3347"/>
                  </a:lnTo>
                  <a:lnTo>
                    <a:pt x="761" y="5001"/>
                  </a:lnTo>
                  <a:lnTo>
                    <a:pt x="0" y="7226"/>
                  </a:lnTo>
                  <a:lnTo>
                    <a:pt x="190" y="9432"/>
                  </a:lnTo>
                  <a:lnTo>
                    <a:pt x="761" y="14833"/>
                  </a:lnTo>
                  <a:lnTo>
                    <a:pt x="3995" y="19664"/>
                  </a:lnTo>
                  <a:lnTo>
                    <a:pt x="8942" y="22402"/>
                  </a:lnTo>
                  <a:close/>
                </a:path>
              </a:pathLst>
            </a:custGeom>
            <a:ln w="6847">
              <a:solidFill>
                <a:srgbClr val="000000"/>
              </a:solidFill>
            </a:ln>
          </p:spPr>
          <p:txBody>
            <a:bodyPr wrap="square" lIns="0" tIns="0" rIns="0" bIns="0" rtlCol="0"/>
            <a:lstStyle/>
            <a:p>
              <a:endParaRPr/>
            </a:p>
          </p:txBody>
        </p:sp>
        <p:sp>
          <p:nvSpPr>
            <p:cNvPr id="75" name="object 75"/>
            <p:cNvSpPr/>
            <p:nvPr/>
          </p:nvSpPr>
          <p:spPr>
            <a:xfrm>
              <a:off x="8978088" y="5093113"/>
              <a:ext cx="75821" cy="47459"/>
            </a:xfrm>
            <a:prstGeom prst="rect">
              <a:avLst/>
            </a:prstGeom>
            <a:blipFill>
              <a:blip r:embed="rId25" cstate="print"/>
              <a:stretch>
                <a:fillRect/>
              </a:stretch>
            </a:blipFill>
          </p:spPr>
          <p:txBody>
            <a:bodyPr wrap="square" lIns="0" tIns="0" rIns="0" bIns="0" rtlCol="0"/>
            <a:lstStyle/>
            <a:p>
              <a:endParaRPr/>
            </a:p>
          </p:txBody>
        </p:sp>
        <p:sp>
          <p:nvSpPr>
            <p:cNvPr id="76" name="object 76"/>
            <p:cNvSpPr/>
            <p:nvPr/>
          </p:nvSpPr>
          <p:spPr>
            <a:xfrm>
              <a:off x="8978087" y="5093113"/>
              <a:ext cx="76200" cy="47625"/>
            </a:xfrm>
            <a:custGeom>
              <a:avLst/>
              <a:gdLst/>
              <a:ahLst/>
              <a:cxnLst/>
              <a:rect l="l" t="t" r="r" b="b"/>
              <a:pathLst>
                <a:path w="76200" h="47625">
                  <a:moveTo>
                    <a:pt x="75821" y="46517"/>
                  </a:moveTo>
                  <a:lnTo>
                    <a:pt x="61491" y="19677"/>
                  </a:lnTo>
                  <a:lnTo>
                    <a:pt x="42808" y="3808"/>
                  </a:lnTo>
                  <a:lnTo>
                    <a:pt x="21985" y="0"/>
                  </a:lnTo>
                  <a:lnTo>
                    <a:pt x="1233" y="9338"/>
                  </a:lnTo>
                  <a:lnTo>
                    <a:pt x="0" y="21469"/>
                  </a:lnTo>
                  <a:lnTo>
                    <a:pt x="7917" y="32506"/>
                  </a:lnTo>
                  <a:lnTo>
                    <a:pt x="23576" y="41253"/>
                  </a:lnTo>
                  <a:lnTo>
                    <a:pt x="45567" y="46517"/>
                  </a:lnTo>
                  <a:lnTo>
                    <a:pt x="53077" y="47223"/>
                  </a:lnTo>
                  <a:lnTo>
                    <a:pt x="60694" y="47459"/>
                  </a:lnTo>
                  <a:lnTo>
                    <a:pt x="68311" y="47223"/>
                  </a:lnTo>
                  <a:lnTo>
                    <a:pt x="75821" y="46517"/>
                  </a:lnTo>
                  <a:close/>
                </a:path>
              </a:pathLst>
            </a:custGeom>
            <a:ln w="3175">
              <a:solidFill>
                <a:srgbClr val="FFFFFF"/>
              </a:solidFill>
            </a:ln>
          </p:spPr>
          <p:txBody>
            <a:bodyPr wrap="square" lIns="0" tIns="0" rIns="0" bIns="0" rtlCol="0"/>
            <a:lstStyle/>
            <a:p>
              <a:endParaRPr/>
            </a:p>
          </p:txBody>
        </p:sp>
        <p:sp>
          <p:nvSpPr>
            <p:cNvPr id="77" name="object 77"/>
            <p:cNvSpPr/>
            <p:nvPr/>
          </p:nvSpPr>
          <p:spPr>
            <a:xfrm>
              <a:off x="8908158" y="5110287"/>
              <a:ext cx="248880" cy="192857"/>
            </a:xfrm>
            <a:prstGeom prst="rect">
              <a:avLst/>
            </a:prstGeom>
            <a:blipFill>
              <a:blip r:embed="rId26" cstate="print"/>
              <a:stretch>
                <a:fillRect/>
              </a:stretch>
            </a:blipFill>
          </p:spPr>
          <p:txBody>
            <a:bodyPr wrap="square" lIns="0" tIns="0" rIns="0" bIns="0" rtlCol="0"/>
            <a:lstStyle/>
            <a:p>
              <a:endParaRPr/>
            </a:p>
          </p:txBody>
        </p:sp>
        <p:sp>
          <p:nvSpPr>
            <p:cNvPr id="78" name="object 78"/>
            <p:cNvSpPr/>
            <p:nvPr/>
          </p:nvSpPr>
          <p:spPr>
            <a:xfrm>
              <a:off x="8908158" y="5123066"/>
              <a:ext cx="248920" cy="144145"/>
            </a:xfrm>
            <a:custGeom>
              <a:avLst/>
              <a:gdLst/>
              <a:ahLst/>
              <a:cxnLst/>
              <a:rect l="l" t="t" r="r" b="b"/>
              <a:pathLst>
                <a:path w="248920" h="144145">
                  <a:moveTo>
                    <a:pt x="0" y="0"/>
                  </a:moveTo>
                  <a:lnTo>
                    <a:pt x="36723" y="45014"/>
                  </a:lnTo>
                  <a:lnTo>
                    <a:pt x="75602" y="70905"/>
                  </a:lnTo>
                  <a:lnTo>
                    <a:pt x="116448" y="93854"/>
                  </a:lnTo>
                  <a:lnTo>
                    <a:pt x="159070" y="113761"/>
                  </a:lnTo>
                  <a:lnTo>
                    <a:pt x="203277" y="130529"/>
                  </a:lnTo>
                  <a:lnTo>
                    <a:pt x="248880" y="144058"/>
                  </a:lnTo>
                  <a:lnTo>
                    <a:pt x="248880" y="127798"/>
                  </a:lnTo>
                  <a:lnTo>
                    <a:pt x="203620" y="113492"/>
                  </a:lnTo>
                  <a:lnTo>
                    <a:pt x="159662" y="96283"/>
                  </a:lnTo>
                  <a:lnTo>
                    <a:pt x="117161" y="76251"/>
                  </a:lnTo>
                  <a:lnTo>
                    <a:pt x="76279" y="53473"/>
                  </a:lnTo>
                  <a:lnTo>
                    <a:pt x="37172" y="28029"/>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8908158" y="5109126"/>
              <a:ext cx="248920" cy="193040"/>
            </a:xfrm>
            <a:custGeom>
              <a:avLst/>
              <a:gdLst/>
              <a:ahLst/>
              <a:cxnLst/>
              <a:rect l="l" t="t" r="r" b="b"/>
              <a:pathLst>
                <a:path w="248920" h="193039">
                  <a:moveTo>
                    <a:pt x="0" y="0"/>
                  </a:moveTo>
                  <a:lnTo>
                    <a:pt x="0" y="65059"/>
                  </a:lnTo>
                  <a:lnTo>
                    <a:pt x="37172" y="93090"/>
                  </a:lnTo>
                  <a:lnTo>
                    <a:pt x="76279" y="118536"/>
                  </a:lnTo>
                  <a:lnTo>
                    <a:pt x="117161" y="141317"/>
                  </a:lnTo>
                  <a:lnTo>
                    <a:pt x="159662" y="161351"/>
                  </a:lnTo>
                  <a:lnTo>
                    <a:pt x="203620" y="178558"/>
                  </a:lnTo>
                  <a:lnTo>
                    <a:pt x="248879" y="192857"/>
                  </a:lnTo>
                </a:path>
              </a:pathLst>
            </a:custGeom>
            <a:ln w="6847">
              <a:solidFill>
                <a:srgbClr val="FFFFFF"/>
              </a:solidFill>
            </a:ln>
          </p:spPr>
          <p:txBody>
            <a:bodyPr wrap="square" lIns="0" tIns="0" rIns="0" bIns="0" rtlCol="0"/>
            <a:lstStyle/>
            <a:p>
              <a:endParaRPr/>
            </a:p>
          </p:txBody>
        </p:sp>
        <p:sp>
          <p:nvSpPr>
            <p:cNvPr id="80" name="object 80"/>
            <p:cNvSpPr/>
            <p:nvPr/>
          </p:nvSpPr>
          <p:spPr>
            <a:xfrm>
              <a:off x="8908158" y="5111446"/>
              <a:ext cx="248920" cy="193040"/>
            </a:xfrm>
            <a:custGeom>
              <a:avLst/>
              <a:gdLst/>
              <a:ahLst/>
              <a:cxnLst/>
              <a:rect l="l" t="t" r="r" b="b"/>
              <a:pathLst>
                <a:path w="248920" h="193039">
                  <a:moveTo>
                    <a:pt x="248879" y="192857"/>
                  </a:moveTo>
                  <a:lnTo>
                    <a:pt x="248879" y="127798"/>
                  </a:lnTo>
                  <a:lnTo>
                    <a:pt x="203713" y="113266"/>
                  </a:lnTo>
                  <a:lnTo>
                    <a:pt x="159831" y="95928"/>
                  </a:lnTo>
                  <a:lnTo>
                    <a:pt x="117376" y="75858"/>
                  </a:lnTo>
                  <a:lnTo>
                    <a:pt x="76490" y="53130"/>
                  </a:lnTo>
                  <a:lnTo>
                    <a:pt x="37317" y="27819"/>
                  </a:lnTo>
                  <a:lnTo>
                    <a:pt x="0" y="0"/>
                  </a:lnTo>
                </a:path>
              </a:pathLst>
            </a:custGeom>
            <a:ln w="6847">
              <a:solidFill>
                <a:srgbClr val="000000"/>
              </a:solidFill>
            </a:ln>
          </p:spPr>
          <p:txBody>
            <a:bodyPr wrap="square" lIns="0" tIns="0" rIns="0" bIns="0" rtlCol="0"/>
            <a:lstStyle/>
            <a:p>
              <a:endParaRPr/>
            </a:p>
          </p:txBody>
        </p:sp>
        <p:sp>
          <p:nvSpPr>
            <p:cNvPr id="81" name="object 81"/>
            <p:cNvSpPr/>
            <p:nvPr/>
          </p:nvSpPr>
          <p:spPr>
            <a:xfrm>
              <a:off x="8432090" y="2693206"/>
              <a:ext cx="902335" cy="1440180"/>
            </a:xfrm>
            <a:custGeom>
              <a:avLst/>
              <a:gdLst/>
              <a:ahLst/>
              <a:cxnLst/>
              <a:rect l="l" t="t" r="r" b="b"/>
              <a:pathLst>
                <a:path w="902334" h="1440179">
                  <a:moveTo>
                    <a:pt x="0" y="1440012"/>
                  </a:moveTo>
                  <a:lnTo>
                    <a:pt x="901714" y="1440012"/>
                  </a:lnTo>
                  <a:lnTo>
                    <a:pt x="901714" y="0"/>
                  </a:lnTo>
                </a:path>
              </a:pathLst>
            </a:custGeom>
            <a:ln w="13697">
              <a:solidFill>
                <a:srgbClr val="000000"/>
              </a:solidFill>
            </a:ln>
          </p:spPr>
          <p:txBody>
            <a:bodyPr wrap="square" lIns="0" tIns="0" rIns="0" bIns="0" rtlCol="0"/>
            <a:lstStyle/>
            <a:p>
              <a:endParaRPr/>
            </a:p>
          </p:txBody>
        </p:sp>
        <p:sp>
          <p:nvSpPr>
            <p:cNvPr id="82" name="object 82"/>
            <p:cNvSpPr/>
            <p:nvPr/>
          </p:nvSpPr>
          <p:spPr>
            <a:xfrm>
              <a:off x="9333803" y="4133220"/>
              <a:ext cx="0" cy="465455"/>
            </a:xfrm>
            <a:custGeom>
              <a:avLst/>
              <a:gdLst/>
              <a:ahLst/>
              <a:cxnLst/>
              <a:rect l="l" t="t" r="r" b="b"/>
              <a:pathLst>
                <a:path h="465454">
                  <a:moveTo>
                    <a:pt x="0" y="0"/>
                  </a:moveTo>
                  <a:lnTo>
                    <a:pt x="0" y="465360"/>
                  </a:lnTo>
                </a:path>
              </a:pathLst>
            </a:custGeom>
            <a:ln w="13699">
              <a:solidFill>
                <a:srgbClr val="000000"/>
              </a:solidFill>
            </a:ln>
          </p:spPr>
          <p:txBody>
            <a:bodyPr wrap="square" lIns="0" tIns="0" rIns="0" bIns="0" rtlCol="0"/>
            <a:lstStyle/>
            <a:p>
              <a:endParaRPr/>
            </a:p>
          </p:txBody>
        </p:sp>
        <p:sp>
          <p:nvSpPr>
            <p:cNvPr id="83" name="object 83"/>
            <p:cNvSpPr/>
            <p:nvPr/>
          </p:nvSpPr>
          <p:spPr>
            <a:xfrm>
              <a:off x="6612298" y="2515962"/>
              <a:ext cx="319405" cy="0"/>
            </a:xfrm>
            <a:custGeom>
              <a:avLst/>
              <a:gdLst/>
              <a:ahLst/>
              <a:cxnLst/>
              <a:rect l="l" t="t" r="r" b="b"/>
              <a:pathLst>
                <a:path w="319404">
                  <a:moveTo>
                    <a:pt x="0" y="0"/>
                  </a:moveTo>
                  <a:lnTo>
                    <a:pt x="319281" y="0"/>
                  </a:lnTo>
                </a:path>
              </a:pathLst>
            </a:custGeom>
            <a:ln w="41078">
              <a:solidFill>
                <a:srgbClr val="808080"/>
              </a:solidFill>
            </a:ln>
          </p:spPr>
          <p:txBody>
            <a:bodyPr wrap="square" lIns="0" tIns="0" rIns="0" bIns="0" rtlCol="0"/>
            <a:lstStyle/>
            <a:p>
              <a:endParaRPr/>
            </a:p>
          </p:txBody>
        </p:sp>
        <p:sp>
          <p:nvSpPr>
            <p:cNvPr id="84" name="object 84"/>
            <p:cNvSpPr/>
            <p:nvPr/>
          </p:nvSpPr>
          <p:spPr>
            <a:xfrm>
              <a:off x="6367414" y="2426961"/>
              <a:ext cx="267335" cy="178435"/>
            </a:xfrm>
            <a:custGeom>
              <a:avLst/>
              <a:gdLst/>
              <a:ahLst/>
              <a:cxnLst/>
              <a:rect l="l" t="t" r="r" b="b"/>
              <a:pathLst>
                <a:path w="267335" h="178435">
                  <a:moveTo>
                    <a:pt x="267146" y="0"/>
                  </a:moveTo>
                  <a:lnTo>
                    <a:pt x="0" y="89002"/>
                  </a:lnTo>
                  <a:lnTo>
                    <a:pt x="267146" y="178004"/>
                  </a:lnTo>
                  <a:lnTo>
                    <a:pt x="267146" y="0"/>
                  </a:lnTo>
                  <a:close/>
                </a:path>
              </a:pathLst>
            </a:custGeom>
            <a:solidFill>
              <a:srgbClr val="808080"/>
            </a:solidFill>
          </p:spPr>
          <p:txBody>
            <a:bodyPr wrap="square" lIns="0" tIns="0" rIns="0" bIns="0" rtlCol="0"/>
            <a:lstStyle/>
            <a:p>
              <a:endParaRPr/>
            </a:p>
          </p:txBody>
        </p:sp>
        <p:sp>
          <p:nvSpPr>
            <p:cNvPr id="85" name="object 85"/>
            <p:cNvSpPr/>
            <p:nvPr/>
          </p:nvSpPr>
          <p:spPr>
            <a:xfrm>
              <a:off x="6909318" y="2426961"/>
              <a:ext cx="267335" cy="178435"/>
            </a:xfrm>
            <a:custGeom>
              <a:avLst/>
              <a:gdLst/>
              <a:ahLst/>
              <a:cxnLst/>
              <a:rect l="l" t="t" r="r" b="b"/>
              <a:pathLst>
                <a:path w="267335" h="178435">
                  <a:moveTo>
                    <a:pt x="0" y="0"/>
                  </a:moveTo>
                  <a:lnTo>
                    <a:pt x="0" y="178004"/>
                  </a:lnTo>
                  <a:lnTo>
                    <a:pt x="267146" y="89002"/>
                  </a:lnTo>
                  <a:lnTo>
                    <a:pt x="0" y="0"/>
                  </a:lnTo>
                  <a:close/>
                </a:path>
              </a:pathLst>
            </a:custGeom>
            <a:solidFill>
              <a:srgbClr val="808080"/>
            </a:solidFill>
          </p:spPr>
          <p:txBody>
            <a:bodyPr wrap="square" lIns="0" tIns="0" rIns="0" bIns="0" rtlCol="0"/>
            <a:lstStyle/>
            <a:p>
              <a:endParaRPr/>
            </a:p>
          </p:txBody>
        </p:sp>
        <p:sp>
          <p:nvSpPr>
            <p:cNvPr id="86" name="object 86"/>
            <p:cNvSpPr/>
            <p:nvPr/>
          </p:nvSpPr>
          <p:spPr>
            <a:xfrm>
              <a:off x="6043756" y="5890366"/>
              <a:ext cx="541655" cy="291465"/>
            </a:xfrm>
            <a:custGeom>
              <a:avLst/>
              <a:gdLst/>
              <a:ahLst/>
              <a:cxnLst/>
              <a:rect l="l" t="t" r="r" b="b"/>
              <a:pathLst>
                <a:path w="541654" h="291464">
                  <a:moveTo>
                    <a:pt x="439818" y="0"/>
                  </a:moveTo>
                  <a:lnTo>
                    <a:pt x="431544" y="250"/>
                  </a:lnTo>
                  <a:lnTo>
                    <a:pt x="0" y="291352"/>
                  </a:lnTo>
                  <a:lnTo>
                    <a:pt x="237273" y="291352"/>
                  </a:lnTo>
                  <a:lnTo>
                    <a:pt x="288969" y="288712"/>
                  </a:lnTo>
                  <a:lnTo>
                    <a:pt x="339031" y="278605"/>
                  </a:lnTo>
                  <a:lnTo>
                    <a:pt x="386733" y="261418"/>
                  </a:lnTo>
                  <a:lnTo>
                    <a:pt x="431349" y="237539"/>
                  </a:lnTo>
                  <a:lnTo>
                    <a:pt x="472154" y="207356"/>
                  </a:lnTo>
                  <a:lnTo>
                    <a:pt x="508423" y="171256"/>
                  </a:lnTo>
                  <a:lnTo>
                    <a:pt x="539430" y="129626"/>
                  </a:lnTo>
                  <a:lnTo>
                    <a:pt x="541469" y="88427"/>
                  </a:lnTo>
                  <a:lnTo>
                    <a:pt x="528061" y="50920"/>
                  </a:lnTo>
                  <a:lnTo>
                    <a:pt x="501595" y="21168"/>
                  </a:lnTo>
                  <a:lnTo>
                    <a:pt x="464461" y="3235"/>
                  </a:lnTo>
                  <a:lnTo>
                    <a:pt x="439818" y="0"/>
                  </a:lnTo>
                  <a:close/>
                </a:path>
              </a:pathLst>
            </a:custGeom>
            <a:solidFill>
              <a:srgbClr val="DDDDDD"/>
            </a:solidFill>
          </p:spPr>
          <p:txBody>
            <a:bodyPr wrap="square" lIns="0" tIns="0" rIns="0" bIns="0" rtlCol="0"/>
            <a:lstStyle/>
            <a:p>
              <a:endParaRPr/>
            </a:p>
          </p:txBody>
        </p:sp>
        <p:sp>
          <p:nvSpPr>
            <p:cNvPr id="87" name="object 87"/>
            <p:cNvSpPr/>
            <p:nvPr/>
          </p:nvSpPr>
          <p:spPr>
            <a:xfrm>
              <a:off x="5180666" y="5108593"/>
              <a:ext cx="1294632" cy="1073124"/>
            </a:xfrm>
            <a:prstGeom prst="rect">
              <a:avLst/>
            </a:prstGeom>
            <a:blipFill>
              <a:blip r:embed="rId27" cstate="print"/>
              <a:stretch>
                <a:fillRect/>
              </a:stretch>
            </a:blipFill>
          </p:spPr>
          <p:txBody>
            <a:bodyPr wrap="square" lIns="0" tIns="0" rIns="0" bIns="0" rtlCol="0"/>
            <a:lstStyle/>
            <a:p>
              <a:endParaRPr/>
            </a:p>
          </p:txBody>
        </p:sp>
        <p:sp>
          <p:nvSpPr>
            <p:cNvPr id="88" name="object 88"/>
            <p:cNvSpPr/>
            <p:nvPr/>
          </p:nvSpPr>
          <p:spPr>
            <a:xfrm>
              <a:off x="6043755" y="5610277"/>
              <a:ext cx="431800" cy="571500"/>
            </a:xfrm>
            <a:custGeom>
              <a:avLst/>
              <a:gdLst/>
              <a:ahLst/>
              <a:cxnLst/>
              <a:rect l="l" t="t" r="r" b="b"/>
              <a:pathLst>
                <a:path w="431800" h="571500">
                  <a:moveTo>
                    <a:pt x="0" y="571440"/>
                  </a:moveTo>
                  <a:lnTo>
                    <a:pt x="409852" y="334234"/>
                  </a:lnTo>
                  <a:lnTo>
                    <a:pt x="409852" y="291121"/>
                  </a:lnTo>
                  <a:lnTo>
                    <a:pt x="431544" y="280338"/>
                  </a:lnTo>
                  <a:lnTo>
                    <a:pt x="431544" y="0"/>
                  </a:lnTo>
                  <a:lnTo>
                    <a:pt x="0" y="247989"/>
                  </a:lnTo>
                  <a:lnTo>
                    <a:pt x="0" y="571440"/>
                  </a:lnTo>
                  <a:close/>
                </a:path>
              </a:pathLst>
            </a:custGeom>
            <a:ln w="13697">
              <a:solidFill>
                <a:srgbClr val="FFFFFF"/>
              </a:solidFill>
            </a:ln>
          </p:spPr>
          <p:txBody>
            <a:bodyPr wrap="square" lIns="0" tIns="0" rIns="0" bIns="0" rtlCol="0"/>
            <a:lstStyle/>
            <a:p>
              <a:endParaRPr/>
            </a:p>
          </p:txBody>
        </p:sp>
        <p:sp>
          <p:nvSpPr>
            <p:cNvPr id="89" name="object 89"/>
            <p:cNvSpPr/>
            <p:nvPr/>
          </p:nvSpPr>
          <p:spPr>
            <a:xfrm>
              <a:off x="5180666" y="5356926"/>
              <a:ext cx="863088" cy="824793"/>
            </a:xfrm>
            <a:prstGeom prst="rect">
              <a:avLst/>
            </a:prstGeom>
            <a:blipFill>
              <a:blip r:embed="rId28" cstate="print"/>
              <a:stretch>
                <a:fillRect/>
              </a:stretch>
            </a:blipFill>
          </p:spPr>
          <p:txBody>
            <a:bodyPr wrap="square" lIns="0" tIns="0" rIns="0" bIns="0" rtlCol="0"/>
            <a:lstStyle/>
            <a:p>
              <a:endParaRPr/>
            </a:p>
          </p:txBody>
        </p:sp>
        <p:sp>
          <p:nvSpPr>
            <p:cNvPr id="90" name="object 90"/>
            <p:cNvSpPr/>
            <p:nvPr/>
          </p:nvSpPr>
          <p:spPr>
            <a:xfrm>
              <a:off x="5180666" y="5356926"/>
              <a:ext cx="863600" cy="824865"/>
            </a:xfrm>
            <a:custGeom>
              <a:avLst/>
              <a:gdLst/>
              <a:ahLst/>
              <a:cxnLst/>
              <a:rect l="l" t="t" r="r" b="b"/>
              <a:pathLst>
                <a:path w="863600" h="824864">
                  <a:moveTo>
                    <a:pt x="0" y="280319"/>
                  </a:moveTo>
                  <a:lnTo>
                    <a:pt x="21691" y="296484"/>
                  </a:lnTo>
                  <a:lnTo>
                    <a:pt x="21691" y="339616"/>
                  </a:lnTo>
                  <a:lnTo>
                    <a:pt x="194271" y="436644"/>
                  </a:lnTo>
                  <a:lnTo>
                    <a:pt x="213250" y="479204"/>
                  </a:lnTo>
                  <a:lnTo>
                    <a:pt x="236337" y="518883"/>
                  </a:lnTo>
                  <a:lnTo>
                    <a:pt x="263208" y="555493"/>
                  </a:lnTo>
                  <a:lnTo>
                    <a:pt x="293539" y="588846"/>
                  </a:lnTo>
                  <a:lnTo>
                    <a:pt x="327007" y="618756"/>
                  </a:lnTo>
                  <a:lnTo>
                    <a:pt x="363287" y="645034"/>
                  </a:lnTo>
                  <a:lnTo>
                    <a:pt x="402057" y="667494"/>
                  </a:lnTo>
                  <a:lnTo>
                    <a:pt x="442992" y="685949"/>
                  </a:lnTo>
                  <a:lnTo>
                    <a:pt x="485769" y="700210"/>
                  </a:lnTo>
                  <a:lnTo>
                    <a:pt x="530063" y="710091"/>
                  </a:lnTo>
                  <a:lnTo>
                    <a:pt x="575552" y="715405"/>
                  </a:lnTo>
                  <a:lnTo>
                    <a:pt x="621911" y="715964"/>
                  </a:lnTo>
                  <a:lnTo>
                    <a:pt x="668817" y="711581"/>
                  </a:lnTo>
                  <a:lnTo>
                    <a:pt x="863088" y="824793"/>
                  </a:lnTo>
                  <a:lnTo>
                    <a:pt x="863088" y="501341"/>
                  </a:lnTo>
                  <a:lnTo>
                    <a:pt x="668817" y="388130"/>
                  </a:lnTo>
                  <a:lnTo>
                    <a:pt x="621911" y="392513"/>
                  </a:lnTo>
                  <a:lnTo>
                    <a:pt x="575552" y="391954"/>
                  </a:lnTo>
                  <a:lnTo>
                    <a:pt x="530063" y="386640"/>
                  </a:lnTo>
                  <a:lnTo>
                    <a:pt x="485769" y="376759"/>
                  </a:lnTo>
                  <a:lnTo>
                    <a:pt x="442992" y="362497"/>
                  </a:lnTo>
                  <a:lnTo>
                    <a:pt x="402057" y="344043"/>
                  </a:lnTo>
                  <a:lnTo>
                    <a:pt x="363287" y="321583"/>
                  </a:lnTo>
                  <a:lnTo>
                    <a:pt x="327007" y="295305"/>
                  </a:lnTo>
                  <a:lnTo>
                    <a:pt x="293539" y="265395"/>
                  </a:lnTo>
                  <a:lnTo>
                    <a:pt x="263208" y="232042"/>
                  </a:lnTo>
                  <a:lnTo>
                    <a:pt x="236337" y="195432"/>
                  </a:lnTo>
                  <a:lnTo>
                    <a:pt x="213250" y="155753"/>
                  </a:lnTo>
                  <a:lnTo>
                    <a:pt x="194271" y="113192"/>
                  </a:lnTo>
                  <a:lnTo>
                    <a:pt x="0" y="0"/>
                  </a:lnTo>
                  <a:lnTo>
                    <a:pt x="0" y="280319"/>
                  </a:lnTo>
                  <a:close/>
                </a:path>
              </a:pathLst>
            </a:custGeom>
            <a:ln w="13696">
              <a:solidFill>
                <a:srgbClr val="000000"/>
              </a:solidFill>
            </a:ln>
          </p:spPr>
          <p:txBody>
            <a:bodyPr wrap="square" lIns="0" tIns="0" rIns="0" bIns="0" rtlCol="0"/>
            <a:lstStyle/>
            <a:p>
              <a:endParaRPr/>
            </a:p>
          </p:txBody>
        </p:sp>
        <p:sp>
          <p:nvSpPr>
            <p:cNvPr id="91" name="object 91"/>
            <p:cNvSpPr/>
            <p:nvPr/>
          </p:nvSpPr>
          <p:spPr>
            <a:xfrm>
              <a:off x="5180667" y="5103553"/>
              <a:ext cx="1294765" cy="1078230"/>
            </a:xfrm>
            <a:custGeom>
              <a:avLst/>
              <a:gdLst/>
              <a:ahLst/>
              <a:cxnLst/>
              <a:rect l="l" t="t" r="r" b="b"/>
              <a:pathLst>
                <a:path w="1294764" h="1078229">
                  <a:moveTo>
                    <a:pt x="0" y="253371"/>
                  </a:moveTo>
                  <a:lnTo>
                    <a:pt x="0" y="533690"/>
                  </a:lnTo>
                  <a:lnTo>
                    <a:pt x="21691" y="549855"/>
                  </a:lnTo>
                  <a:lnTo>
                    <a:pt x="21691" y="592987"/>
                  </a:lnTo>
                  <a:lnTo>
                    <a:pt x="194271" y="690015"/>
                  </a:lnTo>
                  <a:lnTo>
                    <a:pt x="213250" y="732576"/>
                  </a:lnTo>
                  <a:lnTo>
                    <a:pt x="236337" y="772255"/>
                  </a:lnTo>
                  <a:lnTo>
                    <a:pt x="263208" y="808865"/>
                  </a:lnTo>
                  <a:lnTo>
                    <a:pt x="293539" y="842218"/>
                  </a:lnTo>
                  <a:lnTo>
                    <a:pt x="327007" y="872127"/>
                  </a:lnTo>
                  <a:lnTo>
                    <a:pt x="363287" y="898406"/>
                  </a:lnTo>
                  <a:lnTo>
                    <a:pt x="402057" y="920866"/>
                  </a:lnTo>
                  <a:lnTo>
                    <a:pt x="442992" y="939320"/>
                  </a:lnTo>
                  <a:lnTo>
                    <a:pt x="485769" y="953581"/>
                  </a:lnTo>
                  <a:lnTo>
                    <a:pt x="530063" y="963463"/>
                  </a:lnTo>
                  <a:lnTo>
                    <a:pt x="575552" y="968776"/>
                  </a:lnTo>
                  <a:lnTo>
                    <a:pt x="621911" y="969335"/>
                  </a:lnTo>
                  <a:lnTo>
                    <a:pt x="668817" y="964952"/>
                  </a:lnTo>
                  <a:lnTo>
                    <a:pt x="863088" y="1078164"/>
                  </a:lnTo>
                  <a:lnTo>
                    <a:pt x="1272941" y="840958"/>
                  </a:lnTo>
                  <a:lnTo>
                    <a:pt x="1272941" y="797845"/>
                  </a:lnTo>
                  <a:lnTo>
                    <a:pt x="1294632" y="787062"/>
                  </a:lnTo>
                  <a:lnTo>
                    <a:pt x="1294632" y="506723"/>
                  </a:lnTo>
                  <a:lnTo>
                    <a:pt x="431544" y="0"/>
                  </a:lnTo>
                  <a:lnTo>
                    <a:pt x="0" y="253371"/>
                  </a:lnTo>
                  <a:close/>
                </a:path>
              </a:pathLst>
            </a:custGeom>
            <a:ln w="28532">
              <a:solidFill>
                <a:srgbClr val="000000"/>
              </a:solidFill>
            </a:ln>
          </p:spPr>
          <p:txBody>
            <a:bodyPr wrap="square" lIns="0" tIns="0" rIns="0" bIns="0" rtlCol="0"/>
            <a:lstStyle/>
            <a:p>
              <a:endParaRPr/>
            </a:p>
          </p:txBody>
        </p:sp>
        <p:sp>
          <p:nvSpPr>
            <p:cNvPr id="92" name="object 92"/>
            <p:cNvSpPr/>
            <p:nvPr/>
          </p:nvSpPr>
          <p:spPr>
            <a:xfrm>
              <a:off x="5239653" y="5430142"/>
              <a:ext cx="97991" cy="147804"/>
            </a:xfrm>
            <a:prstGeom prst="rect">
              <a:avLst/>
            </a:prstGeom>
            <a:blipFill>
              <a:blip r:embed="rId29" cstate="print"/>
              <a:stretch>
                <a:fillRect/>
              </a:stretch>
            </a:blipFill>
          </p:spPr>
          <p:txBody>
            <a:bodyPr wrap="square" lIns="0" tIns="0" rIns="0" bIns="0" rtlCol="0"/>
            <a:lstStyle/>
            <a:p>
              <a:endParaRPr/>
            </a:p>
          </p:txBody>
        </p:sp>
        <p:sp>
          <p:nvSpPr>
            <p:cNvPr id="93" name="object 93"/>
            <p:cNvSpPr/>
            <p:nvPr/>
          </p:nvSpPr>
          <p:spPr>
            <a:xfrm>
              <a:off x="5239652" y="5430143"/>
              <a:ext cx="98425" cy="147955"/>
            </a:xfrm>
            <a:custGeom>
              <a:avLst/>
              <a:gdLst/>
              <a:ahLst/>
              <a:cxnLst/>
              <a:rect l="l" t="t" r="r" b="b"/>
              <a:pathLst>
                <a:path w="98425" h="147954">
                  <a:moveTo>
                    <a:pt x="0" y="95525"/>
                  </a:moveTo>
                  <a:lnTo>
                    <a:pt x="97991" y="147804"/>
                  </a:lnTo>
                  <a:lnTo>
                    <a:pt x="97991" y="54295"/>
                  </a:lnTo>
                  <a:lnTo>
                    <a:pt x="0" y="0"/>
                  </a:lnTo>
                  <a:lnTo>
                    <a:pt x="0" y="95525"/>
                  </a:lnTo>
                  <a:close/>
                </a:path>
              </a:pathLst>
            </a:custGeom>
            <a:ln w="3175">
              <a:solidFill>
                <a:srgbClr val="000000"/>
              </a:solidFill>
            </a:ln>
          </p:spPr>
          <p:txBody>
            <a:bodyPr wrap="square" lIns="0" tIns="0" rIns="0" bIns="0" rtlCol="0"/>
            <a:lstStyle/>
            <a:p>
              <a:endParaRPr/>
            </a:p>
          </p:txBody>
        </p:sp>
        <p:sp>
          <p:nvSpPr>
            <p:cNvPr id="94" name="object 94"/>
            <p:cNvSpPr/>
            <p:nvPr/>
          </p:nvSpPr>
          <p:spPr>
            <a:xfrm>
              <a:off x="5612210" y="5858268"/>
              <a:ext cx="431800" cy="161925"/>
            </a:xfrm>
            <a:custGeom>
              <a:avLst/>
              <a:gdLst/>
              <a:ahLst/>
              <a:cxnLst/>
              <a:rect l="l" t="t" r="r" b="b"/>
              <a:pathLst>
                <a:path w="431800" h="161925">
                  <a:moveTo>
                    <a:pt x="431544" y="0"/>
                  </a:moveTo>
                  <a:lnTo>
                    <a:pt x="0" y="161725"/>
                  </a:lnTo>
                </a:path>
              </a:pathLst>
            </a:custGeom>
            <a:ln w="4564">
              <a:solidFill>
                <a:srgbClr val="FF00FF"/>
              </a:solidFill>
            </a:ln>
          </p:spPr>
          <p:txBody>
            <a:bodyPr wrap="square" lIns="0" tIns="0" rIns="0" bIns="0" rtlCol="0"/>
            <a:lstStyle/>
            <a:p>
              <a:endParaRPr/>
            </a:p>
          </p:txBody>
        </p:sp>
        <p:sp>
          <p:nvSpPr>
            <p:cNvPr id="95" name="object 95"/>
            <p:cNvSpPr/>
            <p:nvPr/>
          </p:nvSpPr>
          <p:spPr>
            <a:xfrm>
              <a:off x="5180666" y="5524032"/>
              <a:ext cx="863088" cy="582204"/>
            </a:xfrm>
            <a:prstGeom prst="rect">
              <a:avLst/>
            </a:prstGeom>
            <a:blipFill>
              <a:blip r:embed="rId30" cstate="print"/>
              <a:stretch>
                <a:fillRect/>
              </a:stretch>
            </a:blipFill>
          </p:spPr>
          <p:txBody>
            <a:bodyPr wrap="square" lIns="0" tIns="0" rIns="0" bIns="0" rtlCol="0"/>
            <a:lstStyle/>
            <a:p>
              <a:endParaRPr/>
            </a:p>
          </p:txBody>
        </p:sp>
        <p:sp>
          <p:nvSpPr>
            <p:cNvPr id="96" name="object 96"/>
            <p:cNvSpPr/>
            <p:nvPr/>
          </p:nvSpPr>
          <p:spPr>
            <a:xfrm>
              <a:off x="5180666" y="5524033"/>
              <a:ext cx="863600" cy="582295"/>
            </a:xfrm>
            <a:custGeom>
              <a:avLst/>
              <a:gdLst/>
              <a:ahLst/>
              <a:cxnLst/>
              <a:rect l="l" t="t" r="r" b="b"/>
              <a:pathLst>
                <a:path w="863600" h="582295">
                  <a:moveTo>
                    <a:pt x="0" y="37730"/>
                  </a:moveTo>
                  <a:lnTo>
                    <a:pt x="0" y="88317"/>
                  </a:lnTo>
                  <a:lnTo>
                    <a:pt x="194271" y="194074"/>
                  </a:lnTo>
                  <a:lnTo>
                    <a:pt x="213250" y="236631"/>
                  </a:lnTo>
                  <a:lnTo>
                    <a:pt x="236337" y="276306"/>
                  </a:lnTo>
                  <a:lnTo>
                    <a:pt x="263208" y="312913"/>
                  </a:lnTo>
                  <a:lnTo>
                    <a:pt x="293539" y="346264"/>
                  </a:lnTo>
                  <a:lnTo>
                    <a:pt x="327007" y="376172"/>
                  </a:lnTo>
                  <a:lnTo>
                    <a:pt x="363287" y="402449"/>
                  </a:lnTo>
                  <a:lnTo>
                    <a:pt x="402057" y="424908"/>
                  </a:lnTo>
                  <a:lnTo>
                    <a:pt x="442992" y="443361"/>
                  </a:lnTo>
                  <a:lnTo>
                    <a:pt x="485769" y="457622"/>
                  </a:lnTo>
                  <a:lnTo>
                    <a:pt x="530063" y="467503"/>
                  </a:lnTo>
                  <a:lnTo>
                    <a:pt x="575552" y="472817"/>
                  </a:lnTo>
                  <a:lnTo>
                    <a:pt x="621911" y="473376"/>
                  </a:lnTo>
                  <a:lnTo>
                    <a:pt x="668817" y="468992"/>
                  </a:lnTo>
                  <a:lnTo>
                    <a:pt x="863088" y="582204"/>
                  </a:lnTo>
                  <a:lnTo>
                    <a:pt x="863088" y="501341"/>
                  </a:lnTo>
                  <a:lnTo>
                    <a:pt x="668817" y="388130"/>
                  </a:lnTo>
                  <a:lnTo>
                    <a:pt x="621911" y="392513"/>
                  </a:lnTo>
                  <a:lnTo>
                    <a:pt x="575552" y="391954"/>
                  </a:lnTo>
                  <a:lnTo>
                    <a:pt x="530063" y="386640"/>
                  </a:lnTo>
                  <a:lnTo>
                    <a:pt x="485769" y="376759"/>
                  </a:lnTo>
                  <a:lnTo>
                    <a:pt x="442992" y="362498"/>
                  </a:lnTo>
                  <a:lnTo>
                    <a:pt x="402057" y="344045"/>
                  </a:lnTo>
                  <a:lnTo>
                    <a:pt x="363287" y="321586"/>
                  </a:lnTo>
                  <a:lnTo>
                    <a:pt x="327007" y="295309"/>
                  </a:lnTo>
                  <a:lnTo>
                    <a:pt x="293539" y="265401"/>
                  </a:lnTo>
                  <a:lnTo>
                    <a:pt x="263208" y="232050"/>
                  </a:lnTo>
                  <a:lnTo>
                    <a:pt x="236337" y="195444"/>
                  </a:lnTo>
                  <a:lnTo>
                    <a:pt x="213250" y="155768"/>
                  </a:lnTo>
                  <a:lnTo>
                    <a:pt x="194271" y="113211"/>
                  </a:lnTo>
                  <a:lnTo>
                    <a:pt x="0" y="0"/>
                  </a:lnTo>
                  <a:lnTo>
                    <a:pt x="0" y="37730"/>
                  </a:lnTo>
                  <a:close/>
                </a:path>
              </a:pathLst>
            </a:custGeom>
            <a:ln w="13694">
              <a:solidFill>
                <a:srgbClr val="000000"/>
              </a:solidFill>
            </a:ln>
          </p:spPr>
          <p:txBody>
            <a:bodyPr wrap="square" lIns="0" tIns="0" rIns="0" bIns="0" rtlCol="0"/>
            <a:lstStyle/>
            <a:p>
              <a:endParaRPr/>
            </a:p>
          </p:txBody>
        </p:sp>
        <p:sp>
          <p:nvSpPr>
            <p:cNvPr id="97" name="object 97"/>
            <p:cNvSpPr/>
            <p:nvPr/>
          </p:nvSpPr>
          <p:spPr>
            <a:xfrm>
              <a:off x="5443057" y="5587016"/>
              <a:ext cx="252113" cy="267317"/>
            </a:xfrm>
            <a:prstGeom prst="rect">
              <a:avLst/>
            </a:prstGeom>
            <a:blipFill>
              <a:blip r:embed="rId31" cstate="print"/>
              <a:stretch>
                <a:fillRect/>
              </a:stretch>
            </a:blipFill>
          </p:spPr>
          <p:txBody>
            <a:bodyPr wrap="square" lIns="0" tIns="0" rIns="0" bIns="0" rtlCol="0"/>
            <a:lstStyle/>
            <a:p>
              <a:endParaRPr/>
            </a:p>
          </p:txBody>
        </p:sp>
        <p:sp>
          <p:nvSpPr>
            <p:cNvPr id="98" name="object 98"/>
            <p:cNvSpPr txBox="1"/>
            <p:nvPr/>
          </p:nvSpPr>
          <p:spPr>
            <a:xfrm>
              <a:off x="5244457" y="6242168"/>
              <a:ext cx="1167130" cy="299720"/>
            </a:xfrm>
            <a:prstGeom prst="rect">
              <a:avLst/>
            </a:prstGeom>
          </p:spPr>
          <p:txBody>
            <a:bodyPr vert="horz" wrap="square" lIns="0" tIns="12065" rIns="0" bIns="0" rtlCol="0">
              <a:spAutoFit/>
            </a:bodyPr>
            <a:lstStyle/>
            <a:p>
              <a:pPr marL="12700">
                <a:spcBef>
                  <a:spcPts val="95"/>
                </a:spcBef>
              </a:pPr>
              <a:r>
                <a:rPr spc="-5" dirty="0">
                  <a:latin typeface="宋体"/>
                  <a:cs typeface="宋体"/>
                </a:rPr>
                <a:t>内部路由器</a:t>
              </a:r>
              <a:endParaRPr>
                <a:latin typeface="宋体"/>
                <a:cs typeface="宋体"/>
              </a:endParaRPr>
            </a:p>
          </p:txBody>
        </p:sp>
        <p:sp>
          <p:nvSpPr>
            <p:cNvPr id="99" name="object 99"/>
            <p:cNvSpPr/>
            <p:nvPr/>
          </p:nvSpPr>
          <p:spPr>
            <a:xfrm>
              <a:off x="6720183" y="5750456"/>
              <a:ext cx="211454" cy="0"/>
            </a:xfrm>
            <a:custGeom>
              <a:avLst/>
              <a:gdLst/>
              <a:ahLst/>
              <a:cxnLst/>
              <a:rect l="l" t="t" r="r" b="b"/>
              <a:pathLst>
                <a:path w="211454">
                  <a:moveTo>
                    <a:pt x="211395" y="0"/>
                  </a:moveTo>
                  <a:lnTo>
                    <a:pt x="0" y="0"/>
                  </a:lnTo>
                </a:path>
              </a:pathLst>
            </a:custGeom>
            <a:ln w="41078">
              <a:solidFill>
                <a:srgbClr val="808080"/>
              </a:solidFill>
            </a:ln>
          </p:spPr>
          <p:txBody>
            <a:bodyPr wrap="square" lIns="0" tIns="0" rIns="0" bIns="0" rtlCol="0"/>
            <a:lstStyle/>
            <a:p>
              <a:endParaRPr/>
            </a:p>
          </p:txBody>
        </p:sp>
        <p:sp>
          <p:nvSpPr>
            <p:cNvPr id="100" name="object 100"/>
            <p:cNvSpPr/>
            <p:nvPr/>
          </p:nvSpPr>
          <p:spPr>
            <a:xfrm>
              <a:off x="6909318" y="5661455"/>
              <a:ext cx="267335" cy="178435"/>
            </a:xfrm>
            <a:custGeom>
              <a:avLst/>
              <a:gdLst/>
              <a:ahLst/>
              <a:cxnLst/>
              <a:rect l="l" t="t" r="r" b="b"/>
              <a:pathLst>
                <a:path w="267335" h="178435">
                  <a:moveTo>
                    <a:pt x="0" y="0"/>
                  </a:moveTo>
                  <a:lnTo>
                    <a:pt x="0" y="178004"/>
                  </a:lnTo>
                  <a:lnTo>
                    <a:pt x="267146" y="89002"/>
                  </a:lnTo>
                  <a:lnTo>
                    <a:pt x="0" y="0"/>
                  </a:lnTo>
                  <a:close/>
                </a:path>
              </a:pathLst>
            </a:custGeom>
            <a:solidFill>
              <a:srgbClr val="808080"/>
            </a:solidFill>
          </p:spPr>
          <p:txBody>
            <a:bodyPr wrap="square" lIns="0" tIns="0" rIns="0" bIns="0" rtlCol="0"/>
            <a:lstStyle/>
            <a:p>
              <a:endParaRPr/>
            </a:p>
          </p:txBody>
        </p:sp>
        <p:sp>
          <p:nvSpPr>
            <p:cNvPr id="101" name="object 101"/>
            <p:cNvSpPr/>
            <p:nvPr/>
          </p:nvSpPr>
          <p:spPr>
            <a:xfrm>
              <a:off x="6475300" y="5661455"/>
              <a:ext cx="267335" cy="178435"/>
            </a:xfrm>
            <a:custGeom>
              <a:avLst/>
              <a:gdLst/>
              <a:ahLst/>
              <a:cxnLst/>
              <a:rect l="l" t="t" r="r" b="b"/>
              <a:pathLst>
                <a:path w="267335" h="178435">
                  <a:moveTo>
                    <a:pt x="267146" y="0"/>
                  </a:moveTo>
                  <a:lnTo>
                    <a:pt x="0" y="89002"/>
                  </a:lnTo>
                  <a:lnTo>
                    <a:pt x="267146" y="178004"/>
                  </a:lnTo>
                  <a:lnTo>
                    <a:pt x="267146" y="0"/>
                  </a:lnTo>
                  <a:close/>
                </a:path>
              </a:pathLst>
            </a:custGeom>
            <a:solidFill>
              <a:srgbClr val="808080"/>
            </a:solidFill>
          </p:spPr>
          <p:txBody>
            <a:bodyPr wrap="square" lIns="0" tIns="0" rIns="0" bIns="0" rtlCol="0"/>
            <a:lstStyle/>
            <a:p>
              <a:endParaRPr/>
            </a:p>
          </p:txBody>
        </p:sp>
        <p:sp>
          <p:nvSpPr>
            <p:cNvPr id="102" name="object 102"/>
            <p:cNvSpPr/>
            <p:nvPr/>
          </p:nvSpPr>
          <p:spPr>
            <a:xfrm>
              <a:off x="4454766" y="5612350"/>
              <a:ext cx="481330" cy="0"/>
            </a:xfrm>
            <a:custGeom>
              <a:avLst/>
              <a:gdLst/>
              <a:ahLst/>
              <a:cxnLst/>
              <a:rect l="l" t="t" r="r" b="b"/>
              <a:pathLst>
                <a:path w="481329">
                  <a:moveTo>
                    <a:pt x="481015" y="0"/>
                  </a:moveTo>
                  <a:lnTo>
                    <a:pt x="0" y="0"/>
                  </a:lnTo>
                </a:path>
              </a:pathLst>
            </a:custGeom>
            <a:ln w="41078">
              <a:solidFill>
                <a:srgbClr val="0000FF"/>
              </a:solidFill>
            </a:ln>
          </p:spPr>
          <p:txBody>
            <a:bodyPr wrap="square" lIns="0" tIns="0" rIns="0" bIns="0" rtlCol="0"/>
            <a:lstStyle/>
            <a:p>
              <a:endParaRPr/>
            </a:p>
          </p:txBody>
        </p:sp>
        <p:sp>
          <p:nvSpPr>
            <p:cNvPr id="103" name="object 103"/>
            <p:cNvSpPr/>
            <p:nvPr/>
          </p:nvSpPr>
          <p:spPr>
            <a:xfrm>
              <a:off x="4913521" y="5523349"/>
              <a:ext cx="267335" cy="178435"/>
            </a:xfrm>
            <a:custGeom>
              <a:avLst/>
              <a:gdLst/>
              <a:ahLst/>
              <a:cxnLst/>
              <a:rect l="l" t="t" r="r" b="b"/>
              <a:pathLst>
                <a:path w="267335" h="178435">
                  <a:moveTo>
                    <a:pt x="0" y="0"/>
                  </a:moveTo>
                  <a:lnTo>
                    <a:pt x="0" y="178004"/>
                  </a:lnTo>
                  <a:lnTo>
                    <a:pt x="267146" y="89002"/>
                  </a:lnTo>
                  <a:lnTo>
                    <a:pt x="0" y="0"/>
                  </a:lnTo>
                  <a:close/>
                </a:path>
              </a:pathLst>
            </a:custGeom>
            <a:solidFill>
              <a:srgbClr val="0000FF"/>
            </a:solidFill>
          </p:spPr>
          <p:txBody>
            <a:bodyPr wrap="square" lIns="0" tIns="0" rIns="0" bIns="0" rtlCol="0"/>
            <a:lstStyle/>
            <a:p>
              <a:endParaRPr/>
            </a:p>
          </p:txBody>
        </p:sp>
        <p:sp>
          <p:nvSpPr>
            <p:cNvPr id="104" name="object 104"/>
            <p:cNvSpPr/>
            <p:nvPr/>
          </p:nvSpPr>
          <p:spPr>
            <a:xfrm>
              <a:off x="4209883" y="5523349"/>
              <a:ext cx="267335" cy="178435"/>
            </a:xfrm>
            <a:custGeom>
              <a:avLst/>
              <a:gdLst/>
              <a:ahLst/>
              <a:cxnLst/>
              <a:rect l="l" t="t" r="r" b="b"/>
              <a:pathLst>
                <a:path w="267335" h="178435">
                  <a:moveTo>
                    <a:pt x="267146" y="0"/>
                  </a:moveTo>
                  <a:lnTo>
                    <a:pt x="0" y="89002"/>
                  </a:lnTo>
                  <a:lnTo>
                    <a:pt x="267146" y="178004"/>
                  </a:lnTo>
                  <a:lnTo>
                    <a:pt x="267146" y="0"/>
                  </a:lnTo>
                  <a:close/>
                </a:path>
              </a:pathLst>
            </a:custGeom>
            <a:solidFill>
              <a:srgbClr val="0000FF"/>
            </a:solidFill>
          </p:spPr>
          <p:txBody>
            <a:bodyPr wrap="square" lIns="0" tIns="0" rIns="0" bIns="0" rtlCol="0"/>
            <a:lstStyle/>
            <a:p>
              <a:endParaRPr/>
            </a:p>
          </p:txBody>
        </p:sp>
        <p:sp>
          <p:nvSpPr>
            <p:cNvPr id="105" name="object 105"/>
            <p:cNvSpPr txBox="1"/>
            <p:nvPr/>
          </p:nvSpPr>
          <p:spPr>
            <a:xfrm>
              <a:off x="7176463" y="1168343"/>
              <a:ext cx="2966720" cy="5391150"/>
            </a:xfrm>
            <a:prstGeom prst="rect">
              <a:avLst/>
            </a:prstGeom>
            <a:ln w="22830">
              <a:solidFill>
                <a:srgbClr val="000000"/>
              </a:solidFill>
            </a:ln>
          </p:spPr>
          <p:txBody>
            <a:bodyPr vert="horz" wrap="square" lIns="0" tIns="111125" rIns="0" bIns="0" rtlCol="0">
              <a:spAutoFit/>
            </a:bodyPr>
            <a:lstStyle/>
            <a:p>
              <a:pPr marR="1610995" algn="ctr">
                <a:spcBef>
                  <a:spcPts val="875"/>
                </a:spcBef>
              </a:pPr>
              <a:r>
                <a:rPr spc="-5" dirty="0">
                  <a:latin typeface="宋体"/>
                  <a:cs typeface="宋体"/>
                </a:rPr>
                <a:t>非军事区</a:t>
              </a:r>
              <a:endParaRPr>
                <a:latin typeface="宋体"/>
                <a:cs typeface="宋体"/>
              </a:endParaRPr>
            </a:p>
            <a:p>
              <a:pPr marL="419734">
                <a:spcBef>
                  <a:spcPts val="50"/>
                </a:spcBef>
              </a:pPr>
              <a:r>
                <a:rPr spc="-5" dirty="0">
                  <a:latin typeface="Times New Roman"/>
                  <a:cs typeface="Times New Roman"/>
                </a:rPr>
                <a:t>DMZ</a:t>
              </a:r>
              <a:endParaRPr>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marL="1532255">
                <a:spcBef>
                  <a:spcPts val="1160"/>
                </a:spcBef>
              </a:pPr>
              <a:r>
                <a:rPr spc="-5" dirty="0">
                  <a:latin typeface="宋体"/>
                  <a:cs typeface="宋体"/>
                </a:rPr>
                <a:t>信息服务器</a:t>
              </a:r>
              <a:endParaRPr>
                <a:latin typeface="宋体"/>
                <a:cs typeface="宋体"/>
              </a:endParaRPr>
            </a:p>
            <a:p>
              <a:pPr>
                <a:lnSpc>
                  <a:spcPct val="100000"/>
                </a:lnSpc>
              </a:pPr>
              <a:endParaRPr>
                <a:latin typeface="Times New Roman"/>
                <a:cs typeface="Times New Roman"/>
              </a:endParaRPr>
            </a:p>
            <a:p>
              <a:pPr>
                <a:lnSpc>
                  <a:spcPct val="100000"/>
                </a:lnSpc>
              </a:pPr>
              <a:endParaRPr>
                <a:latin typeface="Times New Roman"/>
                <a:cs typeface="Times New Roman"/>
              </a:endParaRPr>
            </a:p>
            <a:p>
              <a:pPr>
                <a:lnSpc>
                  <a:spcPct val="100000"/>
                </a:lnSpc>
              </a:pPr>
              <a:endParaRPr>
                <a:latin typeface="Times New Roman"/>
                <a:cs typeface="Times New Roman"/>
              </a:endParaRPr>
            </a:p>
            <a:p>
              <a:pPr>
                <a:lnSpc>
                  <a:spcPct val="100000"/>
                </a:lnSpc>
              </a:pPr>
              <a:endParaRPr>
                <a:latin typeface="Times New Roman"/>
                <a:cs typeface="Times New Roman"/>
              </a:endParaRPr>
            </a:p>
            <a:p>
              <a:pPr>
                <a:lnSpc>
                  <a:spcPct val="100000"/>
                </a:lnSpc>
              </a:pPr>
              <a:endParaRPr>
                <a:latin typeface="Times New Roman"/>
                <a:cs typeface="Times New Roman"/>
              </a:endParaRPr>
            </a:p>
            <a:p>
              <a:pPr>
                <a:spcBef>
                  <a:spcPts val="30"/>
                </a:spcBef>
              </a:pPr>
              <a:endParaRPr sz="2650">
                <a:latin typeface="Times New Roman"/>
                <a:cs typeface="Times New Roman"/>
              </a:endParaRPr>
            </a:p>
            <a:p>
              <a:pPr marL="408940"/>
              <a:r>
                <a:rPr sz="1550" spc="15" dirty="0">
                  <a:latin typeface="宋体"/>
                  <a:cs typeface="宋体"/>
                </a:rPr>
                <a:t>堡垒主机</a:t>
              </a:r>
              <a:endParaRPr sz="1550">
                <a:latin typeface="宋体"/>
                <a:cs typeface="宋体"/>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spcBef>
                  <a:spcPts val="5"/>
                </a:spcBef>
              </a:pPr>
              <a:endParaRPr sz="1550">
                <a:latin typeface="Times New Roman"/>
                <a:cs typeface="Times New Roman"/>
              </a:endParaRPr>
            </a:p>
            <a:p>
              <a:pPr marL="1586230"/>
              <a:r>
                <a:rPr spc="-5" dirty="0">
                  <a:latin typeface="宋体"/>
                  <a:cs typeface="宋体"/>
                </a:rPr>
                <a:t>公用服务器</a:t>
              </a:r>
              <a:endParaRPr>
                <a:latin typeface="宋体"/>
                <a:cs typeface="宋体"/>
              </a:endParaRPr>
            </a:p>
          </p:txBody>
        </p:sp>
      </p:grpSp>
      <p:sp>
        <p:nvSpPr>
          <p:cNvPr id="107" name="文本框 106"/>
          <p:cNvSpPr txBox="1"/>
          <p:nvPr/>
        </p:nvSpPr>
        <p:spPr>
          <a:xfrm>
            <a:off x="592527" y="1823565"/>
            <a:ext cx="553998" cy="3126701"/>
          </a:xfrm>
          <a:prstGeom prst="rect">
            <a:avLst/>
          </a:prstGeom>
          <a:noFill/>
        </p:spPr>
        <p:txBody>
          <a:bodyPr vert="eaVert" wrap="square" rtlCol="0">
            <a:spAutoFit/>
          </a:bodyPr>
          <a:lstStyle/>
          <a:p>
            <a:r>
              <a:rPr lang="zh-CN" altLang="en-US" sz="2400" dirty="0">
                <a:latin typeface="黑体" panose="02010609060101010101" pitchFamily="49" charset="-122"/>
                <a:ea typeface="黑体" panose="02010609060101010101" pitchFamily="49" charset="-122"/>
                <a:cs typeface="宋体"/>
              </a:rPr>
              <a:t>屏蔽子网模式</a:t>
            </a:r>
            <a:r>
              <a:rPr lang="zh-CN" altLang="en-US" sz="2400" dirty="0" smtClean="0">
                <a:latin typeface="黑体" panose="02010609060101010101" pitchFamily="49" charset="-122"/>
                <a:ea typeface="黑体" panose="02010609060101010101" pitchFamily="49" charset="-122"/>
                <a:cs typeface="宋体"/>
              </a:rPr>
              <a:t>防火墙</a:t>
            </a:r>
            <a:endParaRPr lang="zh-CN" altLang="en-US" sz="2400" dirty="0">
              <a:latin typeface="黑体" panose="02010609060101010101" pitchFamily="49" charset="-122"/>
              <a:ea typeface="黑体" panose="02010609060101010101" pitchFamily="49" charset="-122"/>
              <a:cs typeface="宋体"/>
            </a:endParaRPr>
          </a:p>
        </p:txBody>
      </p:sp>
      <p:grpSp>
        <p:nvGrpSpPr>
          <p:cNvPr id="109" name="组合 108">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110" name="矩形 109">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112" name="矩形 111">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68</a:t>
            </a:fld>
            <a:endParaRPr lang="en-US" altLang="zh-CN" dirty="0"/>
          </a:p>
        </p:txBody>
      </p:sp>
    </p:spTree>
    <p:extLst>
      <p:ext uri="{BB962C8B-B14F-4D97-AF65-F5344CB8AC3E}">
        <p14:creationId xmlns:p14="http://schemas.microsoft.com/office/powerpoint/2010/main" val="412808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3187" y="1421915"/>
            <a:ext cx="11228857" cy="5064079"/>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屏蔽子网模式防火墙</a:t>
            </a:r>
            <a:endParaRPr lang="en-US" altLang="zh-CN" dirty="0"/>
          </a:p>
          <a:p>
            <a:pPr lvl="1"/>
            <a:r>
              <a:rPr lang="zh-CN" altLang="en-US" dirty="0" smtClean="0"/>
              <a:t>屏蔽子网</a:t>
            </a:r>
            <a:r>
              <a:rPr dirty="0" err="1" smtClean="0"/>
              <a:t>是位于内部网络与外部网络之间的一个安全子网</a:t>
            </a:r>
            <a:r>
              <a:rPr dirty="0" err="1"/>
              <a:t>，分别和内外两个路由器相连</a:t>
            </a:r>
            <a:r>
              <a:rPr dirty="0" smtClean="0"/>
              <a:t>。</a:t>
            </a:r>
            <a:endParaRPr lang="en-US" dirty="0" smtClean="0"/>
          </a:p>
          <a:p>
            <a:pPr lvl="1"/>
            <a:r>
              <a:rPr dirty="0" err="1" smtClean="0"/>
              <a:t>这个子网被定义为</a:t>
            </a:r>
            <a:r>
              <a:rPr dirty="0" err="1"/>
              <a:t>“</a:t>
            </a:r>
            <a:r>
              <a:rPr dirty="0" err="1">
                <a:solidFill>
                  <a:srgbClr val="270FD5"/>
                </a:solidFill>
              </a:rPr>
              <a:t>非军事区</a:t>
            </a:r>
            <a:r>
              <a:rPr dirty="0" smtClean="0"/>
              <a:t>”(</a:t>
            </a:r>
            <a:r>
              <a:rPr lang="en-US" altLang="zh-CN" b="1" dirty="0" err="1" smtClean="0"/>
              <a:t>D</a:t>
            </a:r>
            <a:r>
              <a:rPr dirty="0" err="1" smtClean="0"/>
              <a:t>e</a:t>
            </a:r>
            <a:r>
              <a:rPr lang="en-US" altLang="zh-CN" b="1" dirty="0" err="1" smtClean="0"/>
              <a:t>M</a:t>
            </a:r>
            <a:r>
              <a:rPr dirty="0" err="1" smtClean="0"/>
              <a:t>ilitarized</a:t>
            </a:r>
            <a:r>
              <a:rPr dirty="0" smtClean="0"/>
              <a:t> </a:t>
            </a:r>
            <a:r>
              <a:rPr lang="en-US" altLang="zh-CN" b="1" dirty="0"/>
              <a:t>Z</a:t>
            </a:r>
            <a:r>
              <a:rPr dirty="0" smtClean="0"/>
              <a:t>one</a:t>
            </a:r>
            <a:r>
              <a:rPr dirty="0"/>
              <a:t>)网络，这一网络所受到的威胁不会影响到内部网络，网络管理员可以将堡垒主机、Web服务器、E-mail服务器等公用服务器放在非军事区网络中，将重要的数据放在内部网服务器上</a:t>
            </a:r>
            <a:r>
              <a:rPr dirty="0" smtClean="0"/>
              <a:t>。</a:t>
            </a:r>
            <a:endParaRPr lang="en-US" dirty="0" smtClean="0"/>
          </a:p>
          <a:p>
            <a:pPr lvl="1"/>
            <a:r>
              <a:rPr dirty="0" err="1" smtClean="0"/>
              <a:t>内部网络和外部网络均可访问屏蔽</a:t>
            </a:r>
            <a:r>
              <a:rPr lang="zh-CN" altLang="en-US" dirty="0"/>
              <a:t>子</a:t>
            </a:r>
            <a:r>
              <a:rPr dirty="0" err="1"/>
              <a:t>网，但</a:t>
            </a:r>
            <a:r>
              <a:rPr dirty="0" err="1">
                <a:solidFill>
                  <a:srgbClr val="270FD5"/>
                </a:solidFill>
              </a:rPr>
              <a:t>禁止它们穿过屏蔽子网通信</a:t>
            </a:r>
            <a:r>
              <a:rPr dirty="0" smtClean="0"/>
              <a:t>。</a:t>
            </a:r>
            <a:endParaRPr lang="en-US" dirty="0" smtClean="0"/>
          </a:p>
          <a:p>
            <a:pPr lvl="1"/>
            <a:r>
              <a:rPr dirty="0" err="1" smtClean="0"/>
              <a:t>在这一配置中</a:t>
            </a:r>
            <a:r>
              <a:rPr dirty="0" err="1"/>
              <a:t>，内网增加了一台</a:t>
            </a:r>
            <a:r>
              <a:rPr dirty="0" err="1">
                <a:solidFill>
                  <a:srgbClr val="C00000"/>
                </a:solidFill>
              </a:rPr>
              <a:t>内部包过滤路由器</a:t>
            </a:r>
            <a:r>
              <a:rPr dirty="0" err="1"/>
              <a:t>，</a:t>
            </a:r>
            <a:r>
              <a:rPr dirty="0" err="1" smtClean="0"/>
              <a:t>该路由器与外部路由器的过滤规则完全不同</a:t>
            </a:r>
            <a:r>
              <a:rPr dirty="0" err="1"/>
              <a:t>，它</a:t>
            </a:r>
            <a:r>
              <a:rPr dirty="0" err="1">
                <a:solidFill>
                  <a:srgbClr val="C00000"/>
                </a:solidFill>
              </a:rPr>
              <a:t>只允许源于堡垒主机的数据包进入</a:t>
            </a:r>
            <a:r>
              <a:rPr dirty="0"/>
              <a:t>。</a:t>
            </a:r>
          </a:p>
          <a:p>
            <a:pPr lvl="1"/>
            <a:r>
              <a:rPr dirty="0" err="1"/>
              <a:t>这种防火墙安全性好，但成本高</a:t>
            </a:r>
            <a:r>
              <a:rPr dirty="0" smtClean="0">
                <a:solidFill>
                  <a:schemeClr val="tx1"/>
                </a:solidFill>
              </a:rPr>
              <a:t>。</a:t>
            </a:r>
            <a:endParaRPr dirty="0">
              <a:solidFill>
                <a:schemeClr val="tx1"/>
              </a:solidFill>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8" cy="461665"/>
            <a:chOff x="0" y="206393"/>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3899969" y="247949"/>
              <a:ext cx="829202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206393"/>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的典型部署</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69</a:t>
            </a:fld>
            <a:endParaRPr lang="en-US" altLang="zh-CN" dirty="0"/>
          </a:p>
        </p:txBody>
      </p:sp>
    </p:spTree>
    <p:extLst>
      <p:ext uri="{BB962C8B-B14F-4D97-AF65-F5344CB8AC3E}">
        <p14:creationId xmlns:p14="http://schemas.microsoft.com/office/powerpoint/2010/main" val="36322505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1248" y="1384493"/>
            <a:ext cx="10415016" cy="453167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err="1"/>
              <a:t>Internet</a:t>
            </a:r>
            <a:r>
              <a:rPr dirty="0" err="1" smtClean="0"/>
              <a:t>的普及和发展促使了防火墙技术的</a:t>
            </a:r>
            <a:r>
              <a:rPr dirty="0" err="1" smtClean="0">
                <a:solidFill>
                  <a:srgbClr val="C00000"/>
                </a:solidFill>
              </a:rPr>
              <a:t>出现和发展</a:t>
            </a:r>
            <a:endParaRPr dirty="0">
              <a:solidFill>
                <a:srgbClr val="C00000"/>
              </a:solidFill>
            </a:endParaRPr>
          </a:p>
          <a:p>
            <a:pPr lvl="1"/>
            <a:r>
              <a:rPr dirty="0" smtClean="0"/>
              <a:t>在</a:t>
            </a:r>
            <a:r>
              <a:rPr dirty="0">
                <a:solidFill>
                  <a:srgbClr val="C00000"/>
                </a:solidFill>
              </a:rPr>
              <a:t>Internet并不流行</a:t>
            </a:r>
            <a:r>
              <a:rPr dirty="0"/>
              <a:t>的1980年代，</a:t>
            </a:r>
            <a:r>
              <a:rPr dirty="0" smtClean="0"/>
              <a:t>企业网络大多是封闭的局域网</a:t>
            </a:r>
            <a:r>
              <a:rPr dirty="0"/>
              <a:t>，与外部网络在物理上是隔开的</a:t>
            </a:r>
            <a:r>
              <a:rPr dirty="0" smtClean="0"/>
              <a:t>，网络上的计算机均由内部员工使用</a:t>
            </a:r>
            <a:r>
              <a:rPr dirty="0"/>
              <a:t>，</a:t>
            </a:r>
            <a:r>
              <a:rPr dirty="0" smtClean="0"/>
              <a:t>内部网络被认为是安全的和可信的</a:t>
            </a:r>
            <a:r>
              <a:rPr dirty="0"/>
              <a:t>。</a:t>
            </a:r>
          </a:p>
          <a:p>
            <a:pPr lvl="1"/>
            <a:r>
              <a:rPr dirty="0" err="1"/>
              <a:t>到了</a:t>
            </a:r>
            <a:r>
              <a:rPr dirty="0" err="1">
                <a:solidFill>
                  <a:srgbClr val="C00000"/>
                </a:solidFill>
              </a:rPr>
              <a:t>Internet逐步普及</a:t>
            </a:r>
            <a:r>
              <a:rPr dirty="0" err="1"/>
              <a:t>的时候，</a:t>
            </a:r>
            <a:r>
              <a:rPr dirty="0" err="1" smtClean="0"/>
              <a:t>为了提高资源共享的效率和更好地获取信息</a:t>
            </a:r>
            <a:r>
              <a:rPr dirty="0" err="1"/>
              <a:t>，</a:t>
            </a:r>
            <a:r>
              <a:rPr dirty="0" err="1" smtClean="0"/>
              <a:t>企业网络就通过路由器连接到了Internet</a:t>
            </a:r>
            <a:r>
              <a:rPr lang="zh-CN" altLang="en-US" dirty="0" smtClean="0"/>
              <a:t>，</a:t>
            </a:r>
            <a:r>
              <a:rPr dirty="0" err="1" smtClean="0"/>
              <a:t>Internet中存在各种各样的恶意用户，</a:t>
            </a:r>
            <a:r>
              <a:rPr u="sng" dirty="0" err="1" smtClean="0"/>
              <a:t>是不可信、</a:t>
            </a:r>
            <a:r>
              <a:rPr u="sng" dirty="0" err="1"/>
              <a:t>不安全的</a:t>
            </a:r>
            <a:r>
              <a:rPr dirty="0"/>
              <a:t>。</a:t>
            </a:r>
          </a:p>
        </p:txBody>
      </p:sp>
      <p:sp>
        <p:nvSpPr>
          <p:cNvPr id="6" name="标题 1"/>
          <p:cNvSpPr txBox="1">
            <a:spLocks/>
          </p:cNvSpPr>
          <p:nvPr/>
        </p:nvSpPr>
        <p:spPr>
          <a:xfrm>
            <a:off x="634006" y="364304"/>
            <a:ext cx="4444016" cy="3785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防火墙</a:t>
            </a:r>
            <a:r>
              <a:rPr lang="zh-CN" altLang="en-US" sz="2400" spc="500" dirty="0" smtClean="0">
                <a:solidFill>
                  <a:schemeClr val="accent1">
                    <a:lumMod val="50000"/>
                  </a:schemeClr>
                </a:solidFill>
                <a:latin typeface="微软雅黑" panose="020B0503020204020204" pitchFamily="34" charset="-122"/>
                <a:ea typeface="微软雅黑" panose="020B0503020204020204" pitchFamily="34" charset="-122"/>
              </a:rPr>
              <a:t>的出现和发展</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94FACF2C-E8EA-4EBB-A5F5-624C5A2029E3}"/>
              </a:ext>
            </a:extLst>
          </p:cNvPr>
          <p:cNvGrpSpPr/>
          <p:nvPr/>
        </p:nvGrpSpPr>
        <p:grpSpPr>
          <a:xfrm>
            <a:off x="0" y="364304"/>
            <a:ext cx="12191998" cy="378554"/>
            <a:chOff x="0" y="247949"/>
            <a:chExt cx="12191998" cy="378554"/>
          </a:xfrm>
        </p:grpSpPr>
        <p:sp>
          <p:nvSpPr>
            <p:cNvPr id="8" name="矩形 7">
              <a:extLst>
                <a:ext uri="{FF2B5EF4-FFF2-40B4-BE49-F238E27FC236}">
                  <a16:creationId xmlns:a16="http://schemas.microsoft.com/office/drawing/2014/main" id="{F9A61405-0682-4602-BF60-F734C8C97EA0}"/>
                </a:ext>
              </a:extLst>
            </p:cNvPr>
            <p:cNvSpPr/>
            <p:nvPr/>
          </p:nvSpPr>
          <p:spPr>
            <a:xfrm>
              <a:off x="4069582" y="247949"/>
              <a:ext cx="81224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7</a:t>
            </a:fld>
            <a:endParaRPr lang="en-US" altLang="zh-CN" dirty="0"/>
          </a:p>
        </p:txBody>
      </p:sp>
    </p:spTree>
    <p:extLst>
      <p:ext uri="{BB962C8B-B14F-4D97-AF65-F5344CB8AC3E}">
        <p14:creationId xmlns:p14="http://schemas.microsoft.com/office/powerpoint/2010/main" val="14284338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48470" y="990727"/>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48470" y="1895132"/>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58396" y="28296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58396" y="37641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27201" y="2804038"/>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包过滤防火墙</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5327201" y="990727"/>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防火墙概述</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5327200" y="4689115"/>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防火墙的典型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327201" y="1880560"/>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防火墙的功能和</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rPr>
              <a:t>分类</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58396" y="469862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27201" y="3734988"/>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应用级防火墙</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327200" y="5564378"/>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防火墙的发展</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趋势</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22" name="椭圆 21">
            <a:extLst>
              <a:ext uri="{FF2B5EF4-FFF2-40B4-BE49-F238E27FC236}">
                <a16:creationId xmlns:a16="http://schemas.microsoft.com/office/drawing/2014/main" id="{D8525EF6-319E-4F66-8F37-7FEF4FB19DAB}"/>
              </a:ext>
            </a:extLst>
          </p:cNvPr>
          <p:cNvSpPr/>
          <p:nvPr/>
        </p:nvSpPr>
        <p:spPr>
          <a:xfrm>
            <a:off x="4758396" y="5584525"/>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4375774" y="954716"/>
            <a:ext cx="6601809" cy="44285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4609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7" y="1341093"/>
            <a:ext cx="10425678" cy="377436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800" dirty="0" err="1">
                <a:solidFill>
                  <a:schemeClr val="tx1"/>
                </a:solidFill>
              </a:rPr>
              <a:t>尽管防火墙有许多防护功能，</a:t>
            </a:r>
            <a:r>
              <a:rPr sz="2800" dirty="0" err="1" smtClean="0">
                <a:solidFill>
                  <a:schemeClr val="tx1"/>
                </a:solidFill>
              </a:rPr>
              <a:t>但由于互连网的开放性</a:t>
            </a:r>
            <a:r>
              <a:rPr sz="2800" dirty="0" err="1">
                <a:solidFill>
                  <a:schemeClr val="tx1"/>
                </a:solidFill>
              </a:rPr>
              <a:t>，它也有一些力不能及的地方，表现在</a:t>
            </a:r>
            <a:r>
              <a:rPr sz="2800" dirty="0">
                <a:solidFill>
                  <a:schemeClr val="tx1"/>
                </a:solidFill>
              </a:rPr>
              <a:t>：</a:t>
            </a:r>
          </a:p>
          <a:p>
            <a:pPr lvl="1"/>
            <a:r>
              <a:rPr sz="2400" dirty="0">
                <a:solidFill>
                  <a:srgbClr val="C00000"/>
                </a:solidFill>
              </a:rPr>
              <a:t>防火墙不能防范不经由防火墙的攻击</a:t>
            </a:r>
            <a:r>
              <a:rPr sz="2400" dirty="0"/>
              <a:t>。例如</a:t>
            </a:r>
            <a:r>
              <a:rPr sz="2400" dirty="0" smtClean="0"/>
              <a:t>，如果允许从受保护网内部不受限制的向外拨号，一些用户可以形成与Internet的直接的</a:t>
            </a:r>
            <a:r>
              <a:rPr sz="2400" dirty="0"/>
              <a:t>SLIP或PPP连接。从而绕过防火墙，</a:t>
            </a:r>
            <a:r>
              <a:rPr sz="2400" dirty="0" smtClean="0"/>
              <a:t>造成一个潜在的后门攻击渠道</a:t>
            </a:r>
            <a:r>
              <a:rPr sz="2400" dirty="0"/>
              <a:t>。</a:t>
            </a:r>
          </a:p>
          <a:p>
            <a:pPr lvl="1"/>
            <a:r>
              <a:rPr sz="2400" dirty="0" err="1" smtClean="0">
                <a:solidFill>
                  <a:srgbClr val="C00000"/>
                </a:solidFill>
              </a:rPr>
              <a:t>防火墙目前还不能防止感染了病毒的软件或文件的传输</a:t>
            </a:r>
            <a:r>
              <a:rPr sz="2400" dirty="0" err="1"/>
              <a:t>。</a:t>
            </a:r>
            <a:r>
              <a:rPr sz="2400" dirty="0" err="1" smtClean="0"/>
              <a:t>这只能在每台主机上装反病毒软件</a:t>
            </a:r>
            <a:r>
              <a:rPr sz="2400" dirty="0"/>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71</a:t>
            </a:fld>
            <a:endParaRPr lang="zh-CN" altLang="en-US"/>
          </a:p>
        </p:txBody>
      </p:sp>
    </p:spTree>
    <p:extLst>
      <p:ext uri="{BB962C8B-B14F-4D97-AF65-F5344CB8AC3E}">
        <p14:creationId xmlns:p14="http://schemas.microsoft.com/office/powerpoint/2010/main" val="825041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7" y="1341093"/>
            <a:ext cx="10425678" cy="377436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smtClean="0">
                <a:solidFill>
                  <a:schemeClr val="tx1"/>
                </a:solidFill>
              </a:rPr>
              <a:t>(</a:t>
            </a:r>
            <a:r>
              <a:rPr lang="zh-CN" altLang="en-US" dirty="0" smtClean="0">
                <a:solidFill>
                  <a:schemeClr val="tx1"/>
                </a:solidFill>
              </a:rPr>
              <a:t>续</a:t>
            </a:r>
            <a:r>
              <a:rPr lang="en-US" altLang="zh-CN" dirty="0" smtClean="0">
                <a:solidFill>
                  <a:schemeClr val="tx1"/>
                </a:solidFill>
              </a:rPr>
              <a:t>1</a:t>
            </a:r>
            <a:r>
              <a:rPr lang="zh-CN" altLang="en-US" dirty="0" smtClean="0">
                <a:solidFill>
                  <a:schemeClr val="tx1"/>
                </a:solidFill>
              </a:rPr>
              <a:t>）</a:t>
            </a:r>
            <a:r>
              <a:rPr dirty="0" smtClean="0">
                <a:solidFill>
                  <a:schemeClr val="tx1"/>
                </a:solidFill>
              </a:rPr>
              <a:t>：</a:t>
            </a:r>
            <a:endParaRPr dirty="0">
              <a:solidFill>
                <a:schemeClr val="tx1"/>
              </a:solidFill>
            </a:endParaRPr>
          </a:p>
          <a:p>
            <a:pPr lvl="1"/>
            <a:r>
              <a:rPr lang="zh-CN" altLang="en-US" sz="2400" dirty="0">
                <a:solidFill>
                  <a:srgbClr val="C00000"/>
                </a:solidFill>
              </a:rPr>
              <a:t>防火墙不能防止数据驱动式攻击</a:t>
            </a:r>
            <a:r>
              <a:rPr lang="zh-CN" altLang="en-US" sz="2400" dirty="0"/>
              <a:t>。当有些</a:t>
            </a:r>
            <a:r>
              <a:rPr lang="zh-CN" altLang="en-US" sz="2400" dirty="0" smtClean="0"/>
              <a:t>表面</a:t>
            </a:r>
            <a:r>
              <a:rPr lang="zh-CN" altLang="en-US" sz="2400" dirty="0"/>
              <a:t>看来无害的数据被邮寄或复制到</a:t>
            </a:r>
            <a:r>
              <a:rPr lang="en-US" altLang="zh-CN" sz="2400" dirty="0"/>
              <a:t>Internet</a:t>
            </a:r>
            <a:r>
              <a:rPr lang="zh-CN" altLang="en-US" sz="2400" dirty="0" smtClean="0"/>
              <a:t>主机</a:t>
            </a:r>
            <a:r>
              <a:rPr lang="zh-CN" altLang="en-US" sz="2400" dirty="0"/>
              <a:t>上并被执行而发起攻击时，就会发生</a:t>
            </a:r>
            <a:r>
              <a:rPr lang="zh-CN" altLang="en-US" sz="2400" dirty="0" smtClean="0"/>
              <a:t>数据驱动</a:t>
            </a:r>
            <a:r>
              <a:rPr lang="zh-CN" altLang="en-US" sz="2400" dirty="0"/>
              <a:t>攻击</a:t>
            </a:r>
            <a:r>
              <a:rPr lang="zh-CN" altLang="en-US" sz="2400" dirty="0" smtClean="0"/>
              <a:t>。</a:t>
            </a:r>
            <a:endParaRPr lang="en-US" altLang="zh-CN" sz="2400" dirty="0" smtClean="0"/>
          </a:p>
          <a:p>
            <a:pPr lvl="1"/>
            <a:r>
              <a:rPr lang="zh-CN" altLang="en-US" sz="2400" dirty="0" smtClean="0">
                <a:solidFill>
                  <a:srgbClr val="C00000"/>
                </a:solidFill>
              </a:rPr>
              <a:t>防火墙</a:t>
            </a:r>
            <a:r>
              <a:rPr lang="zh-CN" altLang="en-US" sz="2400" dirty="0">
                <a:solidFill>
                  <a:srgbClr val="C00000"/>
                </a:solidFill>
              </a:rPr>
              <a:t>还存在着安装、管理、配置</a:t>
            </a:r>
            <a:r>
              <a:rPr lang="zh-CN" altLang="en-US" sz="2400" dirty="0" smtClean="0">
                <a:solidFill>
                  <a:srgbClr val="C00000"/>
                </a:solidFill>
              </a:rPr>
              <a:t>复杂</a:t>
            </a:r>
            <a:r>
              <a:rPr lang="zh-CN" altLang="en-US" sz="2400" dirty="0">
                <a:solidFill>
                  <a:srgbClr val="C00000"/>
                </a:solidFill>
              </a:rPr>
              <a:t>的</a:t>
            </a:r>
            <a:r>
              <a:rPr lang="zh-CN" altLang="en-US" sz="2400" dirty="0" smtClean="0">
                <a:solidFill>
                  <a:srgbClr val="C00000"/>
                </a:solidFill>
              </a:rPr>
              <a:t>缺点</a:t>
            </a:r>
            <a:r>
              <a:rPr lang="zh-CN" altLang="en-US" sz="2400" dirty="0" smtClean="0"/>
              <a:t>。</a:t>
            </a:r>
            <a:endParaRPr lang="en-US" altLang="zh-CN" sz="2400" dirty="0" smtClean="0"/>
          </a:p>
          <a:p>
            <a:pPr lvl="1"/>
            <a:r>
              <a:rPr lang="zh-CN" altLang="en-US" sz="2400" dirty="0" smtClean="0"/>
              <a:t>在</a:t>
            </a:r>
            <a:r>
              <a:rPr lang="zh-CN" altLang="en-US" sz="2400" dirty="0"/>
              <a:t>高流量的网络中，防火墙还</a:t>
            </a:r>
            <a:r>
              <a:rPr lang="zh-CN" altLang="en-US" sz="2400" dirty="0" smtClean="0"/>
              <a:t>容易</a:t>
            </a:r>
            <a:r>
              <a:rPr lang="zh-CN" altLang="en-US" sz="2400" dirty="0"/>
              <a:t>成为网络的</a:t>
            </a:r>
            <a:r>
              <a:rPr lang="zh-CN" altLang="en-US" sz="2400" dirty="0">
                <a:solidFill>
                  <a:srgbClr val="C00000"/>
                </a:solidFill>
              </a:rPr>
              <a:t>瓶颈</a:t>
            </a:r>
            <a:r>
              <a:rPr lang="zh-CN" altLang="en-US" sz="2400" dirty="0"/>
              <a:t>。</a:t>
            </a:r>
          </a:p>
          <a:p>
            <a:pPr lvl="1"/>
            <a:endParaRPr lang="en-US" dirty="0"/>
          </a:p>
          <a:p>
            <a:pPr lvl="1"/>
            <a:endParaRPr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72</a:t>
            </a:fld>
            <a:endParaRPr lang="zh-CN" altLang="en-US" dirty="0"/>
          </a:p>
        </p:txBody>
      </p:sp>
    </p:spTree>
    <p:extLst>
      <p:ext uri="{BB962C8B-B14F-4D97-AF65-F5344CB8AC3E}">
        <p14:creationId xmlns:p14="http://schemas.microsoft.com/office/powerpoint/2010/main" val="2706959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7" y="1341093"/>
            <a:ext cx="10928498"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chemeClr val="tx1"/>
                </a:solidFill>
              </a:rPr>
              <a:t>针</a:t>
            </a:r>
            <a:r>
              <a:rPr lang="zh-CN" altLang="en-US" dirty="0">
                <a:solidFill>
                  <a:schemeClr val="tx1"/>
                </a:solidFill>
              </a:rPr>
              <a:t>对</a:t>
            </a:r>
            <a:r>
              <a:rPr lang="zh-CN" altLang="en-US" spc="-5" dirty="0">
                <a:solidFill>
                  <a:schemeClr val="tx1"/>
                </a:solidFill>
              </a:rPr>
              <a:t>存</a:t>
            </a:r>
            <a:r>
              <a:rPr lang="zh-CN" altLang="en-US" dirty="0">
                <a:solidFill>
                  <a:schemeClr val="tx1"/>
                </a:solidFill>
              </a:rPr>
              <a:t>在</a:t>
            </a:r>
            <a:r>
              <a:rPr lang="zh-CN" altLang="en-US" spc="-5" dirty="0">
                <a:solidFill>
                  <a:schemeClr val="tx1"/>
                </a:solidFill>
              </a:rPr>
              <a:t>的</a:t>
            </a:r>
            <a:r>
              <a:rPr lang="zh-CN" altLang="en-US" dirty="0">
                <a:solidFill>
                  <a:schemeClr val="tx1"/>
                </a:solidFill>
              </a:rPr>
              <a:t>问</a:t>
            </a:r>
            <a:r>
              <a:rPr lang="zh-CN" altLang="en-US" spc="-10" dirty="0">
                <a:solidFill>
                  <a:schemeClr val="tx1"/>
                </a:solidFill>
              </a:rPr>
              <a:t>题</a:t>
            </a:r>
            <a:r>
              <a:rPr lang="zh-CN" altLang="en-US" dirty="0">
                <a:solidFill>
                  <a:schemeClr val="tx1"/>
                </a:solidFill>
              </a:rPr>
              <a:t>，</a:t>
            </a:r>
            <a:r>
              <a:rPr lang="zh-CN" altLang="en-US" spc="-5" dirty="0">
                <a:solidFill>
                  <a:schemeClr val="tx1"/>
                </a:solidFill>
              </a:rPr>
              <a:t>防</a:t>
            </a:r>
            <a:r>
              <a:rPr lang="zh-CN" altLang="en-US" dirty="0">
                <a:solidFill>
                  <a:schemeClr val="tx1"/>
                </a:solidFill>
              </a:rPr>
              <a:t>火</a:t>
            </a:r>
            <a:r>
              <a:rPr lang="zh-CN" altLang="en-US" spc="-5" dirty="0">
                <a:solidFill>
                  <a:schemeClr val="tx1"/>
                </a:solidFill>
              </a:rPr>
              <a:t>墙</a:t>
            </a:r>
            <a:r>
              <a:rPr lang="zh-CN" altLang="en-US" dirty="0">
                <a:solidFill>
                  <a:schemeClr val="tx1"/>
                </a:solidFill>
              </a:rPr>
              <a:t>产</a:t>
            </a:r>
            <a:r>
              <a:rPr lang="zh-CN" altLang="en-US" spc="-5" dirty="0">
                <a:solidFill>
                  <a:schemeClr val="tx1"/>
                </a:solidFill>
              </a:rPr>
              <a:t>品</a:t>
            </a:r>
            <a:r>
              <a:rPr lang="zh-CN" altLang="en-US" dirty="0">
                <a:solidFill>
                  <a:schemeClr val="tx1"/>
                </a:solidFill>
              </a:rPr>
              <a:t>正</a:t>
            </a:r>
            <a:r>
              <a:rPr lang="zh-CN" altLang="en-US" spc="-5" dirty="0">
                <a:solidFill>
                  <a:schemeClr val="tx1"/>
                </a:solidFill>
              </a:rPr>
              <a:t>向</a:t>
            </a:r>
            <a:r>
              <a:rPr lang="zh-CN" altLang="en-US" dirty="0">
                <a:solidFill>
                  <a:schemeClr val="tx1"/>
                </a:solidFill>
              </a:rPr>
              <a:t>以</a:t>
            </a:r>
            <a:r>
              <a:rPr lang="zh-CN" altLang="en-US" spc="-5" dirty="0">
                <a:solidFill>
                  <a:schemeClr val="tx1"/>
                </a:solidFill>
              </a:rPr>
              <a:t>下趋势</a:t>
            </a:r>
            <a:r>
              <a:rPr lang="zh-CN" altLang="en-US" dirty="0">
                <a:solidFill>
                  <a:schemeClr val="tx1"/>
                </a:solidFill>
              </a:rPr>
              <a:t>发</a:t>
            </a:r>
            <a:r>
              <a:rPr lang="zh-CN" altLang="en-US" spc="-5" dirty="0">
                <a:solidFill>
                  <a:schemeClr val="tx1"/>
                </a:solidFill>
              </a:rPr>
              <a:t>展</a:t>
            </a:r>
            <a:r>
              <a:rPr lang="en-US" altLang="zh-CN" spc="-5" dirty="0">
                <a:solidFill>
                  <a:schemeClr val="tx1"/>
                </a:solidFill>
                <a:latin typeface="Times New Roman"/>
                <a:cs typeface="Times New Roman"/>
              </a:rPr>
              <a:t>:</a:t>
            </a:r>
            <a:endParaRPr lang="zh-CN" altLang="en-US" dirty="0">
              <a:solidFill>
                <a:schemeClr val="tx1"/>
              </a:solidFill>
              <a:latin typeface="Times New Roman"/>
              <a:cs typeface="Times New Roman"/>
            </a:endParaRPr>
          </a:p>
          <a:p>
            <a:pPr lvl="1"/>
            <a:r>
              <a:rPr lang="en-US" altLang="zh-CN" sz="2400" dirty="0" smtClean="0">
                <a:solidFill>
                  <a:srgbClr val="C00000"/>
                </a:solidFill>
                <a:latin typeface="黑体" panose="02010609060101010101" pitchFamily="49" charset="-122"/>
                <a:cs typeface="华文行楷"/>
              </a:rPr>
              <a:t>(1)</a:t>
            </a:r>
            <a:r>
              <a:rPr lang="zh-CN" altLang="en-US" sz="2400" dirty="0" smtClean="0">
                <a:solidFill>
                  <a:srgbClr val="C00000"/>
                </a:solidFill>
                <a:latin typeface="华文行楷"/>
                <a:cs typeface="华文行楷"/>
              </a:rPr>
              <a:t>优良</a:t>
            </a:r>
            <a:r>
              <a:rPr lang="zh-CN" altLang="en-US" sz="2400" dirty="0">
                <a:solidFill>
                  <a:srgbClr val="C00000"/>
                </a:solidFill>
                <a:latin typeface="华文行楷"/>
                <a:cs typeface="华文行楷"/>
              </a:rPr>
              <a:t>的</a:t>
            </a:r>
            <a:r>
              <a:rPr lang="zh-CN" altLang="en-US" sz="2400" dirty="0" smtClean="0">
                <a:solidFill>
                  <a:srgbClr val="C00000"/>
                </a:solidFill>
                <a:latin typeface="华文行楷"/>
                <a:cs typeface="华文行楷"/>
              </a:rPr>
              <a:t>性能</a:t>
            </a:r>
            <a:endParaRPr lang="en-US" altLang="zh-CN" sz="2400" dirty="0">
              <a:solidFill>
                <a:srgbClr val="C00000"/>
              </a:solidFill>
              <a:latin typeface="华文行楷"/>
              <a:cs typeface="华文行楷"/>
            </a:endParaRPr>
          </a:p>
          <a:p>
            <a:pPr lvl="2"/>
            <a:r>
              <a:rPr lang="zh-CN" altLang="en-US" dirty="0" smtClean="0"/>
              <a:t>新一代</a:t>
            </a:r>
            <a:r>
              <a:rPr lang="zh-CN" altLang="en-US" dirty="0"/>
              <a:t>防火墙系统不仅应该能更好地保护防火墙后面</a:t>
            </a:r>
            <a:r>
              <a:rPr lang="zh-CN" altLang="en-US" dirty="0" smtClean="0"/>
              <a:t>内部</a:t>
            </a:r>
            <a:r>
              <a:rPr lang="zh-CN" altLang="en-US" dirty="0"/>
              <a:t>网络的</a:t>
            </a:r>
            <a:r>
              <a:rPr lang="zh-CN" altLang="en-US" dirty="0">
                <a:solidFill>
                  <a:srgbClr val="C00000"/>
                </a:solidFill>
              </a:rPr>
              <a:t>安全</a:t>
            </a:r>
            <a:r>
              <a:rPr lang="zh-CN" altLang="en-US" dirty="0"/>
              <a:t>，而且应该具有更为优良的</a:t>
            </a:r>
            <a:r>
              <a:rPr lang="zh-CN" altLang="en-US" dirty="0">
                <a:solidFill>
                  <a:srgbClr val="C00000"/>
                </a:solidFill>
              </a:rPr>
              <a:t>整体性能</a:t>
            </a:r>
            <a:r>
              <a:rPr lang="zh-CN" altLang="en-US" dirty="0" smtClean="0"/>
              <a:t>。</a:t>
            </a:r>
            <a:endParaRPr lang="en-US" altLang="zh-CN" dirty="0" smtClean="0"/>
          </a:p>
          <a:p>
            <a:pPr lvl="2"/>
            <a:r>
              <a:rPr lang="zh-CN" altLang="en-US" dirty="0" smtClean="0"/>
              <a:t>数据</a:t>
            </a:r>
            <a:r>
              <a:rPr lang="zh-CN" altLang="en-US" dirty="0"/>
              <a:t>通过率是表示防火墙性能的参数，由于不同防火墙的不同功能具有不同的工作量和系统资源要求，因此数据在通过防火墙时会产生</a:t>
            </a:r>
            <a:r>
              <a:rPr lang="zh-CN" altLang="en-US" dirty="0">
                <a:solidFill>
                  <a:srgbClr val="C00000"/>
                </a:solidFill>
              </a:rPr>
              <a:t>延时</a:t>
            </a:r>
            <a:r>
              <a:rPr lang="zh-CN" altLang="en-US" dirty="0" smtClean="0"/>
              <a:t>。现在</a:t>
            </a:r>
            <a:r>
              <a:rPr lang="zh-CN" altLang="en-US" dirty="0"/>
              <a:t>大多数的防火墙产品都支持</a:t>
            </a:r>
            <a:r>
              <a:rPr lang="en-US" altLang="zh-CN" dirty="0"/>
              <a:t>NAT</a:t>
            </a:r>
            <a:r>
              <a:rPr lang="zh-CN" altLang="en-US" dirty="0"/>
              <a:t>功能，它可以让受防火墙保护的一边的</a:t>
            </a:r>
            <a:r>
              <a:rPr lang="en-US" altLang="zh-CN" dirty="0"/>
              <a:t>IP</a:t>
            </a:r>
            <a:r>
              <a:rPr lang="zh-CN" altLang="en-US" dirty="0"/>
              <a:t>地址不至于暴露在没有保护的另一边，但</a:t>
            </a:r>
            <a:r>
              <a:rPr lang="zh-CN" altLang="en-US" dirty="0" smtClean="0"/>
              <a:t>启用</a:t>
            </a:r>
            <a:r>
              <a:rPr lang="en-US" altLang="zh-CN" dirty="0"/>
              <a:t>NAT</a:t>
            </a:r>
            <a:r>
              <a:rPr lang="zh-CN" altLang="en-US" dirty="0"/>
              <a:t>后，势必会对防火墙系统性能有所</a:t>
            </a:r>
            <a:r>
              <a:rPr lang="zh-CN" altLang="en-US" dirty="0" smtClean="0"/>
              <a:t>影响。</a:t>
            </a:r>
            <a:endParaRPr lang="zh-CN" altLang="en-US" dirty="0"/>
          </a:p>
          <a:p>
            <a:pPr lvl="2"/>
            <a:r>
              <a:rPr lang="zh-CN" altLang="en-US" dirty="0"/>
              <a:t>总之，未来的防火墙系统将会</a:t>
            </a:r>
            <a:r>
              <a:rPr lang="zh-CN" altLang="en-US" dirty="0">
                <a:solidFill>
                  <a:srgbClr val="C00000"/>
                </a:solidFill>
              </a:rPr>
              <a:t>把高速的性能和最大限度的安全性有机结合在一起</a:t>
            </a:r>
            <a:r>
              <a:rPr lang="zh-CN" altLang="en-US" dirty="0"/>
              <a:t>，有效地消除制约传统防火墙的性能瓶颈。</a:t>
            </a:r>
          </a:p>
          <a:p>
            <a:pPr lvl="1"/>
            <a:endParaRPr lang="en-US" dirty="0"/>
          </a:p>
          <a:p>
            <a:pPr lvl="1"/>
            <a:endParaRPr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73</a:t>
            </a:fld>
            <a:endParaRPr lang="zh-CN" altLang="en-US"/>
          </a:p>
        </p:txBody>
      </p:sp>
    </p:spTree>
    <p:extLst>
      <p:ext uri="{BB962C8B-B14F-4D97-AF65-F5344CB8AC3E}">
        <p14:creationId xmlns:p14="http://schemas.microsoft.com/office/powerpoint/2010/main" val="58106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7" y="1341093"/>
            <a:ext cx="10642748"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chemeClr val="tx1"/>
                </a:solidFill>
              </a:rPr>
              <a:t>针</a:t>
            </a:r>
            <a:r>
              <a:rPr lang="zh-CN" altLang="en-US" dirty="0">
                <a:solidFill>
                  <a:schemeClr val="tx1"/>
                </a:solidFill>
              </a:rPr>
              <a:t>对</a:t>
            </a:r>
            <a:r>
              <a:rPr lang="zh-CN" altLang="en-US" spc="-5" dirty="0">
                <a:solidFill>
                  <a:schemeClr val="tx1"/>
                </a:solidFill>
              </a:rPr>
              <a:t>存</a:t>
            </a:r>
            <a:r>
              <a:rPr lang="zh-CN" altLang="en-US" dirty="0">
                <a:solidFill>
                  <a:schemeClr val="tx1"/>
                </a:solidFill>
              </a:rPr>
              <a:t>在</a:t>
            </a:r>
            <a:r>
              <a:rPr lang="zh-CN" altLang="en-US" spc="-5" dirty="0">
                <a:solidFill>
                  <a:schemeClr val="tx1"/>
                </a:solidFill>
              </a:rPr>
              <a:t>的</a:t>
            </a:r>
            <a:r>
              <a:rPr lang="zh-CN" altLang="en-US" dirty="0">
                <a:solidFill>
                  <a:schemeClr val="tx1"/>
                </a:solidFill>
              </a:rPr>
              <a:t>问</a:t>
            </a:r>
            <a:r>
              <a:rPr lang="zh-CN" altLang="en-US" spc="-10" dirty="0">
                <a:solidFill>
                  <a:schemeClr val="tx1"/>
                </a:solidFill>
              </a:rPr>
              <a:t>题</a:t>
            </a:r>
            <a:r>
              <a:rPr lang="zh-CN" altLang="en-US" dirty="0">
                <a:solidFill>
                  <a:schemeClr val="tx1"/>
                </a:solidFill>
              </a:rPr>
              <a:t>，</a:t>
            </a:r>
            <a:r>
              <a:rPr lang="zh-CN" altLang="en-US" spc="-5" dirty="0">
                <a:solidFill>
                  <a:schemeClr val="tx1"/>
                </a:solidFill>
              </a:rPr>
              <a:t>防</a:t>
            </a:r>
            <a:r>
              <a:rPr lang="zh-CN" altLang="en-US" dirty="0">
                <a:solidFill>
                  <a:schemeClr val="tx1"/>
                </a:solidFill>
              </a:rPr>
              <a:t>火</a:t>
            </a:r>
            <a:r>
              <a:rPr lang="zh-CN" altLang="en-US" spc="-5" dirty="0">
                <a:solidFill>
                  <a:schemeClr val="tx1"/>
                </a:solidFill>
              </a:rPr>
              <a:t>墙</a:t>
            </a:r>
            <a:r>
              <a:rPr lang="zh-CN" altLang="en-US" dirty="0">
                <a:solidFill>
                  <a:schemeClr val="tx1"/>
                </a:solidFill>
              </a:rPr>
              <a:t>产</a:t>
            </a:r>
            <a:r>
              <a:rPr lang="zh-CN" altLang="en-US" spc="-5" dirty="0">
                <a:solidFill>
                  <a:schemeClr val="tx1"/>
                </a:solidFill>
              </a:rPr>
              <a:t>品</a:t>
            </a:r>
            <a:r>
              <a:rPr lang="zh-CN" altLang="en-US" dirty="0">
                <a:solidFill>
                  <a:schemeClr val="tx1"/>
                </a:solidFill>
              </a:rPr>
              <a:t>正</a:t>
            </a:r>
            <a:r>
              <a:rPr lang="zh-CN" altLang="en-US" spc="-5" dirty="0">
                <a:solidFill>
                  <a:schemeClr val="tx1"/>
                </a:solidFill>
              </a:rPr>
              <a:t>向</a:t>
            </a:r>
            <a:r>
              <a:rPr lang="zh-CN" altLang="en-US" dirty="0">
                <a:solidFill>
                  <a:schemeClr val="tx1"/>
                </a:solidFill>
              </a:rPr>
              <a:t>以</a:t>
            </a:r>
            <a:r>
              <a:rPr lang="zh-CN" altLang="en-US" spc="-5" dirty="0">
                <a:solidFill>
                  <a:schemeClr val="tx1"/>
                </a:solidFill>
              </a:rPr>
              <a:t>下趋势</a:t>
            </a:r>
            <a:r>
              <a:rPr lang="zh-CN" altLang="en-US" dirty="0" smtClean="0">
                <a:solidFill>
                  <a:schemeClr val="tx1"/>
                </a:solidFill>
              </a:rPr>
              <a:t>发</a:t>
            </a:r>
            <a:r>
              <a:rPr lang="zh-CN" altLang="en-US" spc="-5" dirty="0" smtClean="0">
                <a:solidFill>
                  <a:schemeClr val="tx1"/>
                </a:solidFill>
              </a:rPr>
              <a:t>展（续</a:t>
            </a:r>
            <a:r>
              <a:rPr lang="en-US" altLang="zh-CN" spc="-5" dirty="0" smtClean="0">
                <a:solidFill>
                  <a:schemeClr val="tx1"/>
                </a:solidFill>
              </a:rPr>
              <a:t>1</a:t>
            </a:r>
            <a:r>
              <a:rPr lang="zh-CN" altLang="en-US" spc="-5" dirty="0" smtClean="0">
                <a:solidFill>
                  <a:schemeClr val="tx1"/>
                </a:solidFill>
              </a:rPr>
              <a:t>）</a:t>
            </a:r>
            <a:r>
              <a:rPr lang="en-US" altLang="zh-CN" spc="-5" dirty="0" smtClean="0">
                <a:solidFill>
                  <a:schemeClr val="tx1"/>
                </a:solidFill>
                <a:latin typeface="Times New Roman"/>
                <a:cs typeface="Times New Roman"/>
              </a:rPr>
              <a:t>:</a:t>
            </a:r>
            <a:endParaRPr lang="zh-CN" altLang="en-US" dirty="0">
              <a:solidFill>
                <a:schemeClr val="tx1"/>
              </a:solidFill>
              <a:latin typeface="Times New Roman"/>
              <a:cs typeface="Times New Roman"/>
            </a:endParaRPr>
          </a:p>
          <a:p>
            <a:pPr lvl="1"/>
            <a:r>
              <a:rPr lang="en-US" altLang="zh-CN" sz="2400" dirty="0" smtClean="0">
                <a:solidFill>
                  <a:srgbClr val="C00000"/>
                </a:solidFill>
                <a:latin typeface="黑体" panose="02010609060101010101" pitchFamily="49" charset="-122"/>
                <a:cs typeface="华文行楷"/>
              </a:rPr>
              <a:t>(2)</a:t>
            </a:r>
            <a:r>
              <a:rPr lang="zh-CN" altLang="en-US" sz="2400" dirty="0" smtClean="0">
                <a:solidFill>
                  <a:srgbClr val="C00000"/>
                </a:solidFill>
                <a:latin typeface="华文行楷"/>
                <a:cs typeface="华文行楷"/>
              </a:rPr>
              <a:t>可</a:t>
            </a:r>
            <a:r>
              <a:rPr lang="zh-CN" altLang="en-US" sz="2400" dirty="0">
                <a:solidFill>
                  <a:srgbClr val="C00000"/>
                </a:solidFill>
                <a:latin typeface="华文行楷"/>
                <a:cs typeface="华文行楷"/>
              </a:rPr>
              <a:t>扩展的结构和</a:t>
            </a:r>
            <a:r>
              <a:rPr lang="zh-CN" altLang="en-US" sz="2400" dirty="0" smtClean="0">
                <a:solidFill>
                  <a:srgbClr val="C00000"/>
                </a:solidFill>
                <a:latin typeface="华文行楷"/>
                <a:cs typeface="华文行楷"/>
              </a:rPr>
              <a:t>功能</a:t>
            </a:r>
            <a:endParaRPr lang="en-US" altLang="zh-CN" sz="2400" dirty="0" smtClean="0">
              <a:solidFill>
                <a:srgbClr val="C00000"/>
              </a:solidFill>
              <a:latin typeface="华文行楷"/>
              <a:cs typeface="华文行楷"/>
            </a:endParaRPr>
          </a:p>
          <a:p>
            <a:pPr lvl="2"/>
            <a:r>
              <a:rPr lang="zh-CN" altLang="en-US" dirty="0"/>
              <a:t>对于一个好的防火墙系统而言，它的</a:t>
            </a:r>
            <a:r>
              <a:rPr lang="zh-CN" altLang="en-US" dirty="0">
                <a:solidFill>
                  <a:srgbClr val="C00000"/>
                </a:solidFill>
              </a:rPr>
              <a:t>规模和功能应该</a:t>
            </a:r>
            <a:r>
              <a:rPr lang="zh-CN" altLang="en-US" dirty="0" smtClean="0">
                <a:solidFill>
                  <a:srgbClr val="C00000"/>
                </a:solidFill>
              </a:rPr>
              <a:t>能适应</a:t>
            </a:r>
            <a:r>
              <a:rPr lang="zh-CN" altLang="en-US" dirty="0"/>
              <a:t>内部网络的规模和安全策略的</a:t>
            </a:r>
            <a:r>
              <a:rPr lang="zh-CN" altLang="en-US" dirty="0">
                <a:solidFill>
                  <a:srgbClr val="C00000"/>
                </a:solidFill>
              </a:rPr>
              <a:t>变化</a:t>
            </a:r>
            <a:r>
              <a:rPr lang="zh-CN" altLang="en-US" dirty="0" smtClean="0"/>
              <a:t>。</a:t>
            </a:r>
            <a:endParaRPr lang="en-US" altLang="zh-CN" dirty="0" smtClean="0"/>
          </a:p>
          <a:p>
            <a:pPr lvl="2"/>
            <a:r>
              <a:rPr lang="zh-CN" altLang="en-US" dirty="0" smtClean="0"/>
              <a:t>选择</a:t>
            </a:r>
            <a:r>
              <a:rPr lang="zh-CN" altLang="en-US" dirty="0"/>
              <a:t>哪种防火墙，除了应考虑它基本性能外</a:t>
            </a:r>
            <a:r>
              <a:rPr lang="zh-CN" altLang="en-US" dirty="0" smtClean="0"/>
              <a:t>，还</a:t>
            </a:r>
            <a:r>
              <a:rPr lang="zh-CN" altLang="en-US" dirty="0"/>
              <a:t>应考虑</a:t>
            </a:r>
            <a:r>
              <a:rPr lang="zh-CN" altLang="en-US" dirty="0" smtClean="0"/>
              <a:t>用户</a:t>
            </a:r>
            <a:r>
              <a:rPr lang="zh-CN" altLang="en-US" dirty="0"/>
              <a:t>的实际需求与未来网络的升级。</a:t>
            </a:r>
          </a:p>
          <a:p>
            <a:pPr lvl="2"/>
            <a:r>
              <a:rPr lang="zh-CN" altLang="en-US" dirty="0" smtClean="0"/>
              <a:t>未来</a:t>
            </a:r>
            <a:r>
              <a:rPr lang="zh-CN" altLang="en-US" dirty="0"/>
              <a:t>的防火墙系统应是一个</a:t>
            </a:r>
            <a:r>
              <a:rPr lang="zh-CN" altLang="en-US" dirty="0">
                <a:solidFill>
                  <a:srgbClr val="C00000"/>
                </a:solidFill>
              </a:rPr>
              <a:t>可随意伸缩的模块化解决</a:t>
            </a:r>
            <a:r>
              <a:rPr lang="zh-CN" altLang="en-US" dirty="0" smtClean="0">
                <a:solidFill>
                  <a:srgbClr val="C00000"/>
                </a:solidFill>
              </a:rPr>
              <a:t>方案</a:t>
            </a:r>
            <a:r>
              <a:rPr lang="zh-CN" altLang="en-US" dirty="0"/>
              <a:t>，从最为基本的包过滤器</a:t>
            </a:r>
            <a:r>
              <a:rPr lang="zh-CN" altLang="en-US" dirty="0" smtClean="0"/>
              <a:t>到一</a:t>
            </a:r>
            <a:r>
              <a:rPr lang="zh-CN" altLang="en-US" dirty="0"/>
              <a:t>个独立的应用网关，使用户有充分的</a:t>
            </a:r>
            <a:r>
              <a:rPr lang="zh-CN" altLang="en-US" dirty="0" smtClean="0"/>
              <a:t>余地构建</a:t>
            </a:r>
            <a:r>
              <a:rPr lang="zh-CN" altLang="en-US" dirty="0"/>
              <a:t>自己所需要的防火墙体系</a:t>
            </a:r>
            <a:r>
              <a:rPr lang="zh-CN" altLang="en-US" dirty="0" smtClean="0"/>
              <a:t>。</a:t>
            </a:r>
            <a:endParaRPr lang="zh-CN" altLang="en-US"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74</a:t>
            </a:fld>
            <a:endParaRPr lang="zh-CN" altLang="en-US"/>
          </a:p>
        </p:txBody>
      </p:sp>
    </p:spTree>
    <p:extLst>
      <p:ext uri="{BB962C8B-B14F-4D97-AF65-F5344CB8AC3E}">
        <p14:creationId xmlns:p14="http://schemas.microsoft.com/office/powerpoint/2010/main" val="307746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8" y="1341093"/>
            <a:ext cx="10223648"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chemeClr val="tx1"/>
                </a:solidFill>
              </a:rPr>
              <a:t>针</a:t>
            </a:r>
            <a:r>
              <a:rPr lang="zh-CN" altLang="en-US" dirty="0">
                <a:solidFill>
                  <a:schemeClr val="tx1"/>
                </a:solidFill>
              </a:rPr>
              <a:t>对</a:t>
            </a:r>
            <a:r>
              <a:rPr lang="zh-CN" altLang="en-US" spc="-5" dirty="0">
                <a:solidFill>
                  <a:schemeClr val="tx1"/>
                </a:solidFill>
              </a:rPr>
              <a:t>存</a:t>
            </a:r>
            <a:r>
              <a:rPr lang="zh-CN" altLang="en-US" dirty="0">
                <a:solidFill>
                  <a:schemeClr val="tx1"/>
                </a:solidFill>
              </a:rPr>
              <a:t>在</a:t>
            </a:r>
            <a:r>
              <a:rPr lang="zh-CN" altLang="en-US" spc="-5" dirty="0">
                <a:solidFill>
                  <a:schemeClr val="tx1"/>
                </a:solidFill>
              </a:rPr>
              <a:t>的</a:t>
            </a:r>
            <a:r>
              <a:rPr lang="zh-CN" altLang="en-US" dirty="0">
                <a:solidFill>
                  <a:schemeClr val="tx1"/>
                </a:solidFill>
              </a:rPr>
              <a:t>问</a:t>
            </a:r>
            <a:r>
              <a:rPr lang="zh-CN" altLang="en-US" spc="-10" dirty="0">
                <a:solidFill>
                  <a:schemeClr val="tx1"/>
                </a:solidFill>
              </a:rPr>
              <a:t>题</a:t>
            </a:r>
            <a:r>
              <a:rPr lang="zh-CN" altLang="en-US" dirty="0">
                <a:solidFill>
                  <a:schemeClr val="tx1"/>
                </a:solidFill>
              </a:rPr>
              <a:t>，</a:t>
            </a:r>
            <a:r>
              <a:rPr lang="zh-CN" altLang="en-US" spc="-5" dirty="0">
                <a:solidFill>
                  <a:schemeClr val="tx1"/>
                </a:solidFill>
              </a:rPr>
              <a:t>防</a:t>
            </a:r>
            <a:r>
              <a:rPr lang="zh-CN" altLang="en-US" dirty="0">
                <a:solidFill>
                  <a:schemeClr val="tx1"/>
                </a:solidFill>
              </a:rPr>
              <a:t>火</a:t>
            </a:r>
            <a:r>
              <a:rPr lang="zh-CN" altLang="en-US" spc="-5" dirty="0">
                <a:solidFill>
                  <a:schemeClr val="tx1"/>
                </a:solidFill>
              </a:rPr>
              <a:t>墙</a:t>
            </a:r>
            <a:r>
              <a:rPr lang="zh-CN" altLang="en-US" dirty="0">
                <a:solidFill>
                  <a:schemeClr val="tx1"/>
                </a:solidFill>
              </a:rPr>
              <a:t>产</a:t>
            </a:r>
            <a:r>
              <a:rPr lang="zh-CN" altLang="en-US" spc="-5" dirty="0">
                <a:solidFill>
                  <a:schemeClr val="tx1"/>
                </a:solidFill>
              </a:rPr>
              <a:t>品</a:t>
            </a:r>
            <a:r>
              <a:rPr lang="zh-CN" altLang="en-US" dirty="0">
                <a:solidFill>
                  <a:schemeClr val="tx1"/>
                </a:solidFill>
              </a:rPr>
              <a:t>正</a:t>
            </a:r>
            <a:r>
              <a:rPr lang="zh-CN" altLang="en-US" spc="-5" dirty="0">
                <a:solidFill>
                  <a:schemeClr val="tx1"/>
                </a:solidFill>
              </a:rPr>
              <a:t>向</a:t>
            </a:r>
            <a:r>
              <a:rPr lang="zh-CN" altLang="en-US" dirty="0">
                <a:solidFill>
                  <a:schemeClr val="tx1"/>
                </a:solidFill>
              </a:rPr>
              <a:t>以</a:t>
            </a:r>
            <a:r>
              <a:rPr lang="zh-CN" altLang="en-US" spc="-5" dirty="0">
                <a:solidFill>
                  <a:schemeClr val="tx1"/>
                </a:solidFill>
              </a:rPr>
              <a:t>下趋势</a:t>
            </a:r>
            <a:r>
              <a:rPr lang="zh-CN" altLang="en-US" dirty="0" smtClean="0">
                <a:solidFill>
                  <a:schemeClr val="tx1"/>
                </a:solidFill>
              </a:rPr>
              <a:t>发</a:t>
            </a:r>
            <a:r>
              <a:rPr lang="zh-CN" altLang="en-US" spc="-5" dirty="0" smtClean="0">
                <a:solidFill>
                  <a:schemeClr val="tx1"/>
                </a:solidFill>
              </a:rPr>
              <a:t>展（续</a:t>
            </a:r>
            <a:r>
              <a:rPr lang="en-US" altLang="zh-CN" spc="-5" dirty="0" smtClean="0">
                <a:solidFill>
                  <a:schemeClr val="tx1"/>
                </a:solidFill>
              </a:rPr>
              <a:t>2</a:t>
            </a:r>
            <a:r>
              <a:rPr lang="zh-CN" altLang="en-US" spc="-5" dirty="0" smtClean="0">
                <a:solidFill>
                  <a:schemeClr val="tx1"/>
                </a:solidFill>
              </a:rPr>
              <a:t>） </a:t>
            </a:r>
            <a:r>
              <a:rPr lang="en-US" altLang="zh-CN" spc="-5" dirty="0" smtClean="0">
                <a:solidFill>
                  <a:schemeClr val="tx1"/>
                </a:solidFill>
                <a:latin typeface="Times New Roman"/>
                <a:cs typeface="Times New Roman"/>
              </a:rPr>
              <a:t>:</a:t>
            </a:r>
            <a:endParaRPr lang="zh-CN" altLang="en-US" dirty="0">
              <a:solidFill>
                <a:schemeClr val="tx1"/>
              </a:solidFill>
              <a:latin typeface="Times New Roman"/>
              <a:cs typeface="Times New Roman"/>
            </a:endParaRPr>
          </a:p>
          <a:p>
            <a:pPr lvl="1"/>
            <a:r>
              <a:rPr lang="en-US" altLang="zh-CN" sz="2400" dirty="0" smtClean="0">
                <a:solidFill>
                  <a:srgbClr val="C00000"/>
                </a:solidFill>
                <a:latin typeface="黑体" panose="02010609060101010101" pitchFamily="49" charset="-122"/>
                <a:cs typeface="华文行楷"/>
              </a:rPr>
              <a:t>(3)</a:t>
            </a:r>
            <a:r>
              <a:rPr lang="zh-CN" altLang="en-US" sz="2400" dirty="0" smtClean="0">
                <a:solidFill>
                  <a:srgbClr val="C00000"/>
                </a:solidFill>
                <a:latin typeface="华文行楷"/>
                <a:cs typeface="华文行楷"/>
              </a:rPr>
              <a:t>简化</a:t>
            </a:r>
            <a:r>
              <a:rPr lang="zh-CN" altLang="en-US" sz="2400" dirty="0">
                <a:solidFill>
                  <a:srgbClr val="C00000"/>
                </a:solidFill>
                <a:latin typeface="华文行楷"/>
                <a:cs typeface="华文行楷"/>
              </a:rPr>
              <a:t>的安装与</a:t>
            </a:r>
            <a:r>
              <a:rPr lang="zh-CN" altLang="en-US" sz="2400" dirty="0" smtClean="0">
                <a:solidFill>
                  <a:srgbClr val="C00000"/>
                </a:solidFill>
                <a:latin typeface="华文行楷"/>
                <a:cs typeface="华文行楷"/>
              </a:rPr>
              <a:t>管理</a:t>
            </a:r>
            <a:endParaRPr lang="en-US" altLang="zh-CN" sz="2400" dirty="0">
              <a:solidFill>
                <a:srgbClr val="C00000"/>
              </a:solidFill>
              <a:latin typeface="华文行楷"/>
              <a:cs typeface="华文行楷"/>
            </a:endParaRPr>
          </a:p>
          <a:p>
            <a:pPr lvl="2"/>
            <a:r>
              <a:rPr lang="zh-CN" altLang="en-US" dirty="0"/>
              <a:t>防火墙的确可以帮助管理员加强内部网的安全性。一个不具体实施任何安全策略的防火墙无异于高级摆设。</a:t>
            </a:r>
            <a:r>
              <a:rPr lang="zh-CN" altLang="en-US" dirty="0">
                <a:solidFill>
                  <a:srgbClr val="C00000"/>
                </a:solidFill>
              </a:rPr>
              <a:t>防火墙产品配置和管理的难易程度是防火墙能否达到</a:t>
            </a:r>
            <a:r>
              <a:rPr lang="zh-CN" altLang="en-US" dirty="0" smtClean="0">
                <a:solidFill>
                  <a:srgbClr val="C00000"/>
                </a:solidFill>
              </a:rPr>
              <a:t>目的的</a:t>
            </a:r>
            <a:r>
              <a:rPr lang="zh-CN" altLang="en-US" dirty="0">
                <a:solidFill>
                  <a:srgbClr val="C00000"/>
                </a:solidFill>
              </a:rPr>
              <a:t>主要考虑因素之一</a:t>
            </a:r>
            <a:r>
              <a:rPr lang="zh-CN" altLang="en-US" dirty="0" smtClean="0"/>
              <a:t>。</a:t>
            </a:r>
            <a:endParaRPr lang="en-US" altLang="zh-CN" dirty="0" smtClean="0"/>
          </a:p>
          <a:p>
            <a:pPr lvl="2"/>
            <a:r>
              <a:rPr lang="zh-CN" altLang="en-US" dirty="0" smtClean="0"/>
              <a:t>实践证明</a:t>
            </a:r>
            <a:r>
              <a:rPr lang="zh-CN" altLang="en-US" dirty="0"/>
              <a:t>，</a:t>
            </a:r>
            <a:r>
              <a:rPr lang="zh-CN" altLang="en-US" dirty="0">
                <a:solidFill>
                  <a:srgbClr val="C00000"/>
                </a:solidFill>
              </a:rPr>
              <a:t>许多防火墙产品并未起到预期作用的一个不容忽视的原因在于配置和实现上的错误</a:t>
            </a:r>
            <a:r>
              <a:rPr lang="zh-CN" altLang="en-US" dirty="0"/>
              <a:t>。同时，若防火墙的管理过于困难，则可能会</a:t>
            </a:r>
            <a:r>
              <a:rPr lang="zh-CN" altLang="en-US" dirty="0" smtClean="0"/>
              <a:t>造成</a:t>
            </a:r>
            <a:r>
              <a:rPr lang="zh-CN" altLang="en-US" dirty="0"/>
              <a:t>设置上的错误，反而不能达到其功能。</a:t>
            </a:r>
          </a:p>
          <a:p>
            <a:pPr lvl="2"/>
            <a:r>
              <a:rPr lang="zh-CN" altLang="en-US" dirty="0"/>
              <a:t>因此未来的</a:t>
            </a:r>
            <a:r>
              <a:rPr lang="zh-CN" altLang="en-US" dirty="0" smtClean="0"/>
              <a:t>防火墙</a:t>
            </a:r>
            <a:r>
              <a:rPr lang="zh-CN" altLang="en-US" dirty="0"/>
              <a:t>将</a:t>
            </a:r>
            <a:r>
              <a:rPr lang="zh-CN" altLang="en-US" dirty="0" smtClean="0"/>
              <a:t>具有</a:t>
            </a:r>
            <a:r>
              <a:rPr lang="zh-CN" altLang="en-US" dirty="0"/>
              <a:t>非常易于进行配置的图形用户</a:t>
            </a:r>
            <a:r>
              <a:rPr lang="zh-CN" altLang="en-US" dirty="0" smtClean="0"/>
              <a:t>界面</a:t>
            </a:r>
            <a:r>
              <a:rPr lang="zh-CN" altLang="en-US" dirty="0"/>
              <a:t>。</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75</a:t>
            </a:fld>
            <a:endParaRPr lang="zh-CN" altLang="en-US"/>
          </a:p>
        </p:txBody>
      </p:sp>
    </p:spTree>
    <p:extLst>
      <p:ext uri="{BB962C8B-B14F-4D97-AF65-F5344CB8AC3E}">
        <p14:creationId xmlns:p14="http://schemas.microsoft.com/office/powerpoint/2010/main" val="2240001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17049" y="1137893"/>
            <a:ext cx="10752461"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chemeClr val="tx1"/>
                </a:solidFill>
              </a:rPr>
              <a:t>针</a:t>
            </a:r>
            <a:r>
              <a:rPr lang="zh-CN" altLang="en-US" dirty="0">
                <a:solidFill>
                  <a:schemeClr val="tx1"/>
                </a:solidFill>
              </a:rPr>
              <a:t>对</a:t>
            </a:r>
            <a:r>
              <a:rPr lang="zh-CN" altLang="en-US" spc="-5" dirty="0">
                <a:solidFill>
                  <a:schemeClr val="tx1"/>
                </a:solidFill>
              </a:rPr>
              <a:t>存</a:t>
            </a:r>
            <a:r>
              <a:rPr lang="zh-CN" altLang="en-US" dirty="0">
                <a:solidFill>
                  <a:schemeClr val="tx1"/>
                </a:solidFill>
              </a:rPr>
              <a:t>在</a:t>
            </a:r>
            <a:r>
              <a:rPr lang="zh-CN" altLang="en-US" spc="-5" dirty="0">
                <a:solidFill>
                  <a:schemeClr val="tx1"/>
                </a:solidFill>
              </a:rPr>
              <a:t>的</a:t>
            </a:r>
            <a:r>
              <a:rPr lang="zh-CN" altLang="en-US" dirty="0">
                <a:solidFill>
                  <a:schemeClr val="tx1"/>
                </a:solidFill>
              </a:rPr>
              <a:t>问</a:t>
            </a:r>
            <a:r>
              <a:rPr lang="zh-CN" altLang="en-US" spc="-10" dirty="0">
                <a:solidFill>
                  <a:schemeClr val="tx1"/>
                </a:solidFill>
              </a:rPr>
              <a:t>题</a:t>
            </a:r>
            <a:r>
              <a:rPr lang="zh-CN" altLang="en-US" dirty="0">
                <a:solidFill>
                  <a:schemeClr val="tx1"/>
                </a:solidFill>
              </a:rPr>
              <a:t>，</a:t>
            </a:r>
            <a:r>
              <a:rPr lang="zh-CN" altLang="en-US" spc="-5" dirty="0">
                <a:solidFill>
                  <a:schemeClr val="tx1"/>
                </a:solidFill>
              </a:rPr>
              <a:t>防</a:t>
            </a:r>
            <a:r>
              <a:rPr lang="zh-CN" altLang="en-US" dirty="0">
                <a:solidFill>
                  <a:schemeClr val="tx1"/>
                </a:solidFill>
              </a:rPr>
              <a:t>火</a:t>
            </a:r>
            <a:r>
              <a:rPr lang="zh-CN" altLang="en-US" spc="-5" dirty="0">
                <a:solidFill>
                  <a:schemeClr val="tx1"/>
                </a:solidFill>
              </a:rPr>
              <a:t>墙</a:t>
            </a:r>
            <a:r>
              <a:rPr lang="zh-CN" altLang="en-US" dirty="0">
                <a:solidFill>
                  <a:schemeClr val="tx1"/>
                </a:solidFill>
              </a:rPr>
              <a:t>产</a:t>
            </a:r>
            <a:r>
              <a:rPr lang="zh-CN" altLang="en-US" spc="-5" dirty="0">
                <a:solidFill>
                  <a:schemeClr val="tx1"/>
                </a:solidFill>
              </a:rPr>
              <a:t>品</a:t>
            </a:r>
            <a:r>
              <a:rPr lang="zh-CN" altLang="en-US" dirty="0">
                <a:solidFill>
                  <a:schemeClr val="tx1"/>
                </a:solidFill>
              </a:rPr>
              <a:t>正</a:t>
            </a:r>
            <a:r>
              <a:rPr lang="zh-CN" altLang="en-US" spc="-5" dirty="0">
                <a:solidFill>
                  <a:schemeClr val="tx1"/>
                </a:solidFill>
              </a:rPr>
              <a:t>向</a:t>
            </a:r>
            <a:r>
              <a:rPr lang="zh-CN" altLang="en-US" dirty="0">
                <a:solidFill>
                  <a:schemeClr val="tx1"/>
                </a:solidFill>
              </a:rPr>
              <a:t>以</a:t>
            </a:r>
            <a:r>
              <a:rPr lang="zh-CN" altLang="en-US" spc="-5" dirty="0">
                <a:solidFill>
                  <a:schemeClr val="tx1"/>
                </a:solidFill>
              </a:rPr>
              <a:t>下趋势</a:t>
            </a:r>
            <a:r>
              <a:rPr lang="zh-CN" altLang="en-US" dirty="0" smtClean="0">
                <a:solidFill>
                  <a:schemeClr val="tx1"/>
                </a:solidFill>
              </a:rPr>
              <a:t>发</a:t>
            </a:r>
            <a:r>
              <a:rPr lang="zh-CN" altLang="en-US" spc="-5" dirty="0" smtClean="0">
                <a:solidFill>
                  <a:schemeClr val="tx1"/>
                </a:solidFill>
              </a:rPr>
              <a:t>展</a:t>
            </a:r>
            <a:r>
              <a:rPr lang="zh-CN" altLang="en-US" spc="-5" dirty="0">
                <a:solidFill>
                  <a:schemeClr val="tx1"/>
                </a:solidFill>
              </a:rPr>
              <a:t>（</a:t>
            </a:r>
            <a:r>
              <a:rPr lang="zh-CN" altLang="en-US" spc="-5" dirty="0" smtClean="0">
                <a:solidFill>
                  <a:schemeClr val="tx1"/>
                </a:solidFill>
              </a:rPr>
              <a:t>续</a:t>
            </a:r>
            <a:r>
              <a:rPr lang="en-US" altLang="zh-CN" spc="-5" dirty="0" smtClean="0">
                <a:solidFill>
                  <a:schemeClr val="tx1"/>
                </a:solidFill>
              </a:rPr>
              <a:t>3</a:t>
            </a:r>
            <a:r>
              <a:rPr lang="zh-CN" altLang="en-US" spc="-5" dirty="0" smtClean="0">
                <a:solidFill>
                  <a:schemeClr val="tx1"/>
                </a:solidFill>
              </a:rPr>
              <a:t>） </a:t>
            </a:r>
            <a:r>
              <a:rPr lang="en-US" altLang="zh-CN" spc="-5" dirty="0" smtClean="0">
                <a:solidFill>
                  <a:schemeClr val="tx1"/>
                </a:solidFill>
                <a:latin typeface="Times New Roman"/>
                <a:cs typeface="Times New Roman"/>
              </a:rPr>
              <a:t>:</a:t>
            </a:r>
            <a:endParaRPr lang="zh-CN" altLang="en-US" dirty="0">
              <a:solidFill>
                <a:schemeClr val="tx1"/>
              </a:solidFill>
              <a:latin typeface="Times New Roman"/>
              <a:cs typeface="Times New Roman"/>
            </a:endParaRPr>
          </a:p>
          <a:p>
            <a:pPr lvl="1"/>
            <a:r>
              <a:rPr lang="en-US" altLang="zh-CN" sz="2400" dirty="0" smtClean="0">
                <a:solidFill>
                  <a:srgbClr val="C00000"/>
                </a:solidFill>
                <a:latin typeface="黑体" panose="02010609060101010101" pitchFamily="49" charset="-122"/>
                <a:cs typeface="华文行楷"/>
              </a:rPr>
              <a:t>(4)</a:t>
            </a:r>
            <a:r>
              <a:rPr lang="zh-CN" altLang="en-US" sz="2400" dirty="0" smtClean="0">
                <a:solidFill>
                  <a:srgbClr val="C00000"/>
                </a:solidFill>
                <a:latin typeface="华文行楷"/>
                <a:cs typeface="华文行楷"/>
              </a:rPr>
              <a:t>主动过滤</a:t>
            </a:r>
            <a:endParaRPr lang="en-US" altLang="zh-CN" sz="2400" dirty="0" smtClean="0">
              <a:solidFill>
                <a:srgbClr val="C00000"/>
              </a:solidFill>
              <a:latin typeface="华文行楷"/>
              <a:cs typeface="华文行楷"/>
            </a:endParaRPr>
          </a:p>
          <a:p>
            <a:pPr lvl="2"/>
            <a:r>
              <a:rPr lang="zh-CN" altLang="en-US" dirty="0" smtClean="0"/>
              <a:t>从网络管理员的角度，希望在</a:t>
            </a:r>
            <a:r>
              <a:rPr lang="en-US" altLang="zh-CN" dirty="0" smtClean="0"/>
              <a:t>Web</a:t>
            </a:r>
            <a:r>
              <a:rPr lang="zh-CN" altLang="en-US" dirty="0"/>
              <a:t>数据流</a:t>
            </a:r>
            <a:r>
              <a:rPr lang="zh-CN" altLang="en-US" dirty="0" smtClean="0"/>
              <a:t>进入网络之前完成</a:t>
            </a:r>
            <a:r>
              <a:rPr lang="zh-CN" altLang="en-US" dirty="0"/>
              <a:t>更多的事务。</a:t>
            </a:r>
          </a:p>
          <a:p>
            <a:pPr lvl="2"/>
            <a:r>
              <a:rPr lang="zh-CN" altLang="en-US" dirty="0"/>
              <a:t>防火墙开发商通过建立功能更强大的</a:t>
            </a:r>
            <a:r>
              <a:rPr lang="en-US" altLang="zh-CN" dirty="0"/>
              <a:t>Web</a:t>
            </a:r>
            <a:r>
              <a:rPr lang="zh-CN" altLang="en-US" dirty="0"/>
              <a:t>代理对这种需要做出了回应</a:t>
            </a:r>
            <a:r>
              <a:rPr lang="zh-CN" altLang="en-US" dirty="0" smtClean="0"/>
              <a:t>。</a:t>
            </a:r>
            <a:endParaRPr lang="en-US" altLang="zh-CN" dirty="0" smtClean="0"/>
          </a:p>
          <a:p>
            <a:pPr lvl="3"/>
            <a:r>
              <a:rPr lang="zh-CN" altLang="en-US" sz="2000" dirty="0" smtClean="0"/>
              <a:t>许多</a:t>
            </a:r>
            <a:r>
              <a:rPr lang="zh-CN" altLang="en-US" sz="2000" dirty="0"/>
              <a:t>防火墙具有内置</a:t>
            </a:r>
            <a:r>
              <a:rPr lang="zh-CN" altLang="en-US" sz="2000" dirty="0">
                <a:solidFill>
                  <a:srgbClr val="C00000"/>
                </a:solidFill>
              </a:rPr>
              <a:t>病毒和内容扫描功能</a:t>
            </a:r>
            <a:r>
              <a:rPr lang="zh-CN" altLang="en-US" sz="2000" dirty="0"/>
              <a:t>或允许用户将病毒与</a:t>
            </a:r>
            <a:r>
              <a:rPr lang="zh-CN" altLang="en-US" sz="2000" dirty="0" smtClean="0"/>
              <a:t>内容扫描</a:t>
            </a:r>
            <a:r>
              <a:rPr lang="zh-CN" altLang="en-US" sz="2000" dirty="0"/>
              <a:t>程序进行集成</a:t>
            </a:r>
            <a:r>
              <a:rPr lang="zh-CN" altLang="en-US" sz="2000" dirty="0" smtClean="0"/>
              <a:t>。</a:t>
            </a:r>
            <a:endParaRPr lang="en-US" altLang="zh-CN" sz="2000" dirty="0" smtClean="0"/>
          </a:p>
          <a:p>
            <a:pPr lvl="3"/>
            <a:r>
              <a:rPr lang="zh-CN" altLang="en-US" sz="2000" dirty="0" smtClean="0"/>
              <a:t>许多</a:t>
            </a:r>
            <a:r>
              <a:rPr lang="zh-CN" altLang="en-US" sz="2000" dirty="0"/>
              <a:t>防火墙都包括对过滤产品的支持，并可以</a:t>
            </a:r>
            <a:r>
              <a:rPr lang="zh-CN" altLang="en-US" sz="2000" dirty="0">
                <a:solidFill>
                  <a:srgbClr val="C00000"/>
                </a:solidFill>
              </a:rPr>
              <a:t>与第三方过滤服务连接</a:t>
            </a:r>
            <a:r>
              <a:rPr lang="zh-CN" altLang="en-US" sz="2000" dirty="0"/>
              <a:t>，这些服务提供了不受欢迎的</a:t>
            </a:r>
            <a:r>
              <a:rPr lang="en-US" altLang="zh-CN" sz="2000" dirty="0"/>
              <a:t>Internet</a:t>
            </a:r>
            <a:r>
              <a:rPr lang="zh-CN" altLang="en-US" sz="2000" dirty="0"/>
              <a:t>站点的</a:t>
            </a:r>
            <a:r>
              <a:rPr lang="zh-CN" altLang="en-US" sz="2000" dirty="0" smtClean="0"/>
              <a:t>分类清单。</a:t>
            </a:r>
            <a:endParaRPr lang="en-US" altLang="zh-CN" sz="2000" dirty="0" smtClean="0"/>
          </a:p>
          <a:p>
            <a:pPr lvl="3"/>
            <a:r>
              <a:rPr lang="zh-CN" altLang="en-US" sz="2000" dirty="0" smtClean="0"/>
              <a:t>防火墙</a:t>
            </a:r>
            <a:r>
              <a:rPr lang="zh-CN" altLang="en-US" sz="2000" dirty="0"/>
              <a:t>还在它们的</a:t>
            </a:r>
            <a:r>
              <a:rPr lang="en-US" altLang="zh-CN" sz="2000" dirty="0"/>
              <a:t>Web</a:t>
            </a:r>
            <a:r>
              <a:rPr lang="zh-CN" altLang="en-US" sz="2000" dirty="0"/>
              <a:t>代理中包括</a:t>
            </a:r>
            <a:r>
              <a:rPr lang="zh-CN" altLang="en-US" sz="2000" dirty="0">
                <a:solidFill>
                  <a:srgbClr val="C00000"/>
                </a:solidFill>
              </a:rPr>
              <a:t>时间限制功能</a:t>
            </a:r>
            <a:r>
              <a:rPr lang="zh-CN" altLang="en-US" sz="2000" dirty="0"/>
              <a:t>，允许非工作时间</a:t>
            </a:r>
            <a:r>
              <a:rPr lang="zh-CN" altLang="en-US" sz="2000" dirty="0" smtClean="0"/>
              <a:t>的上网，</a:t>
            </a:r>
            <a:r>
              <a:rPr lang="zh-CN" altLang="en-US" sz="2000" dirty="0"/>
              <a:t>并</a:t>
            </a:r>
            <a:r>
              <a:rPr lang="zh-CN" altLang="en-US" sz="2000" dirty="0" smtClean="0"/>
              <a:t>提供上网活动</a:t>
            </a:r>
            <a:r>
              <a:rPr lang="zh-CN" altLang="en-US" sz="2000" dirty="0"/>
              <a:t>的报告</a:t>
            </a:r>
            <a:r>
              <a:rPr lang="zh-CN" altLang="en-US" sz="2000" dirty="0" smtClean="0"/>
              <a:t>。</a:t>
            </a:r>
            <a:endParaRPr lang="zh-CN" altLang="en-US" sz="200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76</a:t>
            </a:fld>
            <a:endParaRPr lang="zh-CN" altLang="en-US"/>
          </a:p>
        </p:txBody>
      </p:sp>
    </p:spTree>
    <p:extLst>
      <p:ext uri="{BB962C8B-B14F-4D97-AF65-F5344CB8AC3E}">
        <p14:creationId xmlns:p14="http://schemas.microsoft.com/office/powerpoint/2010/main" val="207432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7" y="1341093"/>
            <a:ext cx="10650861"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chemeClr val="tx1"/>
                </a:solidFill>
              </a:rPr>
              <a:t>针</a:t>
            </a:r>
            <a:r>
              <a:rPr lang="zh-CN" altLang="en-US" dirty="0">
                <a:solidFill>
                  <a:schemeClr val="tx1"/>
                </a:solidFill>
              </a:rPr>
              <a:t>对</a:t>
            </a:r>
            <a:r>
              <a:rPr lang="zh-CN" altLang="en-US" spc="-5" dirty="0">
                <a:solidFill>
                  <a:schemeClr val="tx1"/>
                </a:solidFill>
              </a:rPr>
              <a:t>存</a:t>
            </a:r>
            <a:r>
              <a:rPr lang="zh-CN" altLang="en-US" dirty="0">
                <a:solidFill>
                  <a:schemeClr val="tx1"/>
                </a:solidFill>
              </a:rPr>
              <a:t>在</a:t>
            </a:r>
            <a:r>
              <a:rPr lang="zh-CN" altLang="en-US" spc="-5" dirty="0">
                <a:solidFill>
                  <a:schemeClr val="tx1"/>
                </a:solidFill>
              </a:rPr>
              <a:t>的</a:t>
            </a:r>
            <a:r>
              <a:rPr lang="zh-CN" altLang="en-US" dirty="0">
                <a:solidFill>
                  <a:schemeClr val="tx1"/>
                </a:solidFill>
              </a:rPr>
              <a:t>问</a:t>
            </a:r>
            <a:r>
              <a:rPr lang="zh-CN" altLang="en-US" spc="-10" dirty="0">
                <a:solidFill>
                  <a:schemeClr val="tx1"/>
                </a:solidFill>
              </a:rPr>
              <a:t>题</a:t>
            </a:r>
            <a:r>
              <a:rPr lang="zh-CN" altLang="en-US" dirty="0">
                <a:solidFill>
                  <a:schemeClr val="tx1"/>
                </a:solidFill>
              </a:rPr>
              <a:t>，</a:t>
            </a:r>
            <a:r>
              <a:rPr lang="zh-CN" altLang="en-US" spc="-5" dirty="0">
                <a:solidFill>
                  <a:schemeClr val="tx1"/>
                </a:solidFill>
              </a:rPr>
              <a:t>防</a:t>
            </a:r>
            <a:r>
              <a:rPr lang="zh-CN" altLang="en-US" dirty="0">
                <a:solidFill>
                  <a:schemeClr val="tx1"/>
                </a:solidFill>
              </a:rPr>
              <a:t>火</a:t>
            </a:r>
            <a:r>
              <a:rPr lang="zh-CN" altLang="en-US" spc="-5" dirty="0">
                <a:solidFill>
                  <a:schemeClr val="tx1"/>
                </a:solidFill>
              </a:rPr>
              <a:t>墙</a:t>
            </a:r>
            <a:r>
              <a:rPr lang="zh-CN" altLang="en-US" dirty="0">
                <a:solidFill>
                  <a:schemeClr val="tx1"/>
                </a:solidFill>
              </a:rPr>
              <a:t>产</a:t>
            </a:r>
            <a:r>
              <a:rPr lang="zh-CN" altLang="en-US" spc="-5" dirty="0">
                <a:solidFill>
                  <a:schemeClr val="tx1"/>
                </a:solidFill>
              </a:rPr>
              <a:t>品</a:t>
            </a:r>
            <a:r>
              <a:rPr lang="zh-CN" altLang="en-US" dirty="0">
                <a:solidFill>
                  <a:schemeClr val="tx1"/>
                </a:solidFill>
              </a:rPr>
              <a:t>正</a:t>
            </a:r>
            <a:r>
              <a:rPr lang="zh-CN" altLang="en-US" spc="-5" dirty="0">
                <a:solidFill>
                  <a:schemeClr val="tx1"/>
                </a:solidFill>
              </a:rPr>
              <a:t>向</a:t>
            </a:r>
            <a:r>
              <a:rPr lang="zh-CN" altLang="en-US" dirty="0">
                <a:solidFill>
                  <a:schemeClr val="tx1"/>
                </a:solidFill>
              </a:rPr>
              <a:t>以</a:t>
            </a:r>
            <a:r>
              <a:rPr lang="zh-CN" altLang="en-US" spc="-5" dirty="0">
                <a:solidFill>
                  <a:schemeClr val="tx1"/>
                </a:solidFill>
              </a:rPr>
              <a:t>下趋势</a:t>
            </a:r>
            <a:r>
              <a:rPr lang="zh-CN" altLang="en-US" dirty="0" smtClean="0">
                <a:solidFill>
                  <a:schemeClr val="tx1"/>
                </a:solidFill>
              </a:rPr>
              <a:t>发</a:t>
            </a:r>
            <a:r>
              <a:rPr lang="zh-CN" altLang="en-US" spc="-5" dirty="0" smtClean="0">
                <a:solidFill>
                  <a:schemeClr val="tx1"/>
                </a:solidFill>
              </a:rPr>
              <a:t>展</a:t>
            </a:r>
            <a:r>
              <a:rPr lang="zh-CN" altLang="en-US" spc="-5" dirty="0">
                <a:solidFill>
                  <a:schemeClr val="tx1"/>
                </a:solidFill>
              </a:rPr>
              <a:t>（</a:t>
            </a:r>
            <a:r>
              <a:rPr lang="zh-CN" altLang="en-US" spc="-5" dirty="0" smtClean="0">
                <a:solidFill>
                  <a:schemeClr val="tx1"/>
                </a:solidFill>
              </a:rPr>
              <a:t>续</a:t>
            </a:r>
            <a:r>
              <a:rPr lang="en-US" altLang="zh-CN" spc="-5" dirty="0" smtClean="0">
                <a:solidFill>
                  <a:schemeClr val="tx1"/>
                </a:solidFill>
              </a:rPr>
              <a:t>4</a:t>
            </a:r>
            <a:r>
              <a:rPr lang="zh-CN" altLang="en-US" spc="-5" dirty="0" smtClean="0">
                <a:solidFill>
                  <a:schemeClr val="tx1"/>
                </a:solidFill>
              </a:rPr>
              <a:t>） </a:t>
            </a:r>
            <a:r>
              <a:rPr lang="en-US" altLang="zh-CN" spc="-5" dirty="0" smtClean="0">
                <a:solidFill>
                  <a:schemeClr val="tx1"/>
                </a:solidFill>
                <a:latin typeface="Times New Roman"/>
                <a:cs typeface="Times New Roman"/>
              </a:rPr>
              <a:t>:</a:t>
            </a:r>
            <a:endParaRPr lang="zh-CN" altLang="en-US" dirty="0">
              <a:solidFill>
                <a:schemeClr val="tx1"/>
              </a:solidFill>
              <a:latin typeface="Times New Roman"/>
              <a:cs typeface="Times New Roman"/>
            </a:endParaRPr>
          </a:p>
          <a:p>
            <a:pPr lvl="1"/>
            <a:r>
              <a:rPr lang="en-US" altLang="zh-CN" sz="2400" dirty="0" smtClean="0">
                <a:solidFill>
                  <a:srgbClr val="C00000"/>
                </a:solidFill>
                <a:latin typeface="黑体" panose="02010609060101010101" pitchFamily="49" charset="-122"/>
                <a:cs typeface="华文行楷"/>
              </a:rPr>
              <a:t>(5)</a:t>
            </a:r>
            <a:r>
              <a:rPr lang="zh-CN" altLang="en-US" sz="2400" dirty="0" smtClean="0">
                <a:solidFill>
                  <a:srgbClr val="C00000"/>
                </a:solidFill>
                <a:latin typeface="黑体" panose="02010609060101010101" pitchFamily="49" charset="-122"/>
                <a:cs typeface="华文行楷"/>
              </a:rPr>
              <a:t>防黑客攻击</a:t>
            </a:r>
            <a:endParaRPr lang="en-US" altLang="zh-CN" sz="2400" dirty="0" smtClean="0">
              <a:solidFill>
                <a:srgbClr val="C00000"/>
              </a:solidFill>
              <a:latin typeface="黑体" panose="02010609060101010101" pitchFamily="49" charset="-122"/>
              <a:cs typeface="华文行楷"/>
            </a:endParaRPr>
          </a:p>
          <a:p>
            <a:pPr lvl="2"/>
            <a:r>
              <a:rPr lang="zh-CN" altLang="en-US" dirty="0" smtClean="0"/>
              <a:t>尽管</a:t>
            </a:r>
            <a:r>
              <a:rPr lang="zh-CN" altLang="en-US" dirty="0"/>
              <a:t>防火墙在防止不良分子进入上发挥了很好的作用，但</a:t>
            </a:r>
            <a:r>
              <a:rPr lang="en-US" altLang="zh-CN" dirty="0"/>
              <a:t>TCP</a:t>
            </a:r>
            <a:r>
              <a:rPr lang="zh-CN" altLang="en-US" dirty="0"/>
              <a:t>／</a:t>
            </a:r>
            <a:r>
              <a:rPr lang="en-US" altLang="zh-CN" dirty="0"/>
              <a:t>IP </a:t>
            </a:r>
            <a:r>
              <a:rPr lang="zh-CN" altLang="en-US" dirty="0"/>
              <a:t>协议套件中存在的脆弱性使</a:t>
            </a:r>
            <a:r>
              <a:rPr lang="en-US" altLang="zh-CN" dirty="0"/>
              <a:t>Internet</a:t>
            </a:r>
            <a:r>
              <a:rPr lang="zh-CN" altLang="en-US" dirty="0"/>
              <a:t>对拒绝服务攻击敞开了大门。在拒绝服务攻击中，攻击者试图使企业</a:t>
            </a:r>
            <a:r>
              <a:rPr lang="en-US" altLang="zh-CN" dirty="0"/>
              <a:t>Internet</a:t>
            </a:r>
            <a:r>
              <a:rPr lang="zh-CN" altLang="en-US" dirty="0"/>
              <a:t>服务器饱和或使与它连接的系统崩溃，使</a:t>
            </a:r>
            <a:r>
              <a:rPr lang="en-US" altLang="zh-CN" dirty="0"/>
              <a:t>Internet</a:t>
            </a:r>
            <a:r>
              <a:rPr lang="zh-CN" altLang="en-US" dirty="0"/>
              <a:t>无法供企业使用。</a:t>
            </a:r>
          </a:p>
          <a:p>
            <a:pPr lvl="2"/>
            <a:r>
              <a:rPr lang="zh-CN" altLang="en-US" dirty="0"/>
              <a:t>防火墙市场已经对此做出了反应</a:t>
            </a:r>
            <a:r>
              <a:rPr lang="zh-CN" altLang="en-US" dirty="0" smtClean="0"/>
              <a:t>。</a:t>
            </a:r>
            <a:r>
              <a:rPr lang="zh-CN" altLang="en-US" dirty="0" smtClean="0">
                <a:solidFill>
                  <a:srgbClr val="C00000"/>
                </a:solidFill>
              </a:rPr>
              <a:t>虽然</a:t>
            </a:r>
            <a:r>
              <a:rPr lang="zh-CN" altLang="en-US" dirty="0">
                <a:solidFill>
                  <a:srgbClr val="C00000"/>
                </a:solidFill>
              </a:rPr>
              <a:t>没有防火墙可以防止所有的拒绝服务攻击，但防火墙厂商一直在尽其可能阻止拒绝服务攻击</a:t>
            </a:r>
            <a:r>
              <a:rPr lang="zh-CN" altLang="en-US" dirty="0"/>
              <a:t>。像对付序列号预测和</a:t>
            </a:r>
            <a:r>
              <a:rPr lang="en-US" altLang="zh-CN" dirty="0"/>
              <a:t>IP</a:t>
            </a:r>
            <a:r>
              <a:rPr lang="zh-CN" altLang="en-US" dirty="0"/>
              <a:t>欺骗这类简单攻击，这些年来已经成为了防火墙工具箱的一部分</a:t>
            </a:r>
            <a:r>
              <a:rPr lang="zh-CN" altLang="en-US" dirty="0" smtClean="0"/>
              <a:t>。而更</a:t>
            </a:r>
            <a:r>
              <a:rPr lang="zh-CN" altLang="en-US" dirty="0"/>
              <a:t>复杂的拒绝服务攻击需要厂商部署更先进的检测和避免方案来对付。</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77</a:t>
            </a:fld>
            <a:endParaRPr lang="zh-CN" altLang="en-US"/>
          </a:p>
        </p:txBody>
      </p:sp>
    </p:spTree>
    <p:extLst>
      <p:ext uri="{BB962C8B-B14F-4D97-AF65-F5344CB8AC3E}">
        <p14:creationId xmlns:p14="http://schemas.microsoft.com/office/powerpoint/2010/main" val="324401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9627" y="1341093"/>
            <a:ext cx="10775039"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chemeClr val="tx1"/>
                </a:solidFill>
              </a:rPr>
              <a:t>针</a:t>
            </a:r>
            <a:r>
              <a:rPr lang="zh-CN" altLang="en-US" dirty="0">
                <a:solidFill>
                  <a:schemeClr val="tx1"/>
                </a:solidFill>
              </a:rPr>
              <a:t>对</a:t>
            </a:r>
            <a:r>
              <a:rPr lang="zh-CN" altLang="en-US" spc="-5" dirty="0">
                <a:solidFill>
                  <a:schemeClr val="tx1"/>
                </a:solidFill>
              </a:rPr>
              <a:t>存</a:t>
            </a:r>
            <a:r>
              <a:rPr lang="zh-CN" altLang="en-US" dirty="0">
                <a:solidFill>
                  <a:schemeClr val="tx1"/>
                </a:solidFill>
              </a:rPr>
              <a:t>在</a:t>
            </a:r>
            <a:r>
              <a:rPr lang="zh-CN" altLang="en-US" spc="-5" dirty="0">
                <a:solidFill>
                  <a:schemeClr val="tx1"/>
                </a:solidFill>
              </a:rPr>
              <a:t>的</a:t>
            </a:r>
            <a:r>
              <a:rPr lang="zh-CN" altLang="en-US" dirty="0">
                <a:solidFill>
                  <a:schemeClr val="tx1"/>
                </a:solidFill>
              </a:rPr>
              <a:t>问</a:t>
            </a:r>
            <a:r>
              <a:rPr lang="zh-CN" altLang="en-US" spc="-10" dirty="0">
                <a:solidFill>
                  <a:schemeClr val="tx1"/>
                </a:solidFill>
              </a:rPr>
              <a:t>题</a:t>
            </a:r>
            <a:r>
              <a:rPr lang="zh-CN" altLang="en-US" dirty="0">
                <a:solidFill>
                  <a:schemeClr val="tx1"/>
                </a:solidFill>
              </a:rPr>
              <a:t>，</a:t>
            </a:r>
            <a:r>
              <a:rPr lang="zh-CN" altLang="en-US" spc="-5" dirty="0">
                <a:solidFill>
                  <a:schemeClr val="tx1"/>
                </a:solidFill>
              </a:rPr>
              <a:t>防</a:t>
            </a:r>
            <a:r>
              <a:rPr lang="zh-CN" altLang="en-US" dirty="0">
                <a:solidFill>
                  <a:schemeClr val="tx1"/>
                </a:solidFill>
              </a:rPr>
              <a:t>火</a:t>
            </a:r>
            <a:r>
              <a:rPr lang="zh-CN" altLang="en-US" spc="-5" dirty="0">
                <a:solidFill>
                  <a:schemeClr val="tx1"/>
                </a:solidFill>
              </a:rPr>
              <a:t>墙</a:t>
            </a:r>
            <a:r>
              <a:rPr lang="zh-CN" altLang="en-US" dirty="0">
                <a:solidFill>
                  <a:schemeClr val="tx1"/>
                </a:solidFill>
              </a:rPr>
              <a:t>产</a:t>
            </a:r>
            <a:r>
              <a:rPr lang="zh-CN" altLang="en-US" spc="-5" dirty="0">
                <a:solidFill>
                  <a:schemeClr val="tx1"/>
                </a:solidFill>
              </a:rPr>
              <a:t>品</a:t>
            </a:r>
            <a:r>
              <a:rPr lang="zh-CN" altLang="en-US" dirty="0">
                <a:solidFill>
                  <a:schemeClr val="tx1"/>
                </a:solidFill>
              </a:rPr>
              <a:t>正</a:t>
            </a:r>
            <a:r>
              <a:rPr lang="zh-CN" altLang="en-US" spc="-5" dirty="0">
                <a:solidFill>
                  <a:schemeClr val="tx1"/>
                </a:solidFill>
              </a:rPr>
              <a:t>向</a:t>
            </a:r>
            <a:r>
              <a:rPr lang="zh-CN" altLang="en-US" dirty="0">
                <a:solidFill>
                  <a:schemeClr val="tx1"/>
                </a:solidFill>
              </a:rPr>
              <a:t>以</a:t>
            </a:r>
            <a:r>
              <a:rPr lang="zh-CN" altLang="en-US" spc="-5" dirty="0">
                <a:solidFill>
                  <a:schemeClr val="tx1"/>
                </a:solidFill>
              </a:rPr>
              <a:t>下趋势</a:t>
            </a:r>
            <a:r>
              <a:rPr lang="zh-CN" altLang="en-US" dirty="0" smtClean="0">
                <a:solidFill>
                  <a:schemeClr val="tx1"/>
                </a:solidFill>
              </a:rPr>
              <a:t>发</a:t>
            </a:r>
            <a:r>
              <a:rPr lang="zh-CN" altLang="en-US" spc="-5" dirty="0" smtClean="0">
                <a:solidFill>
                  <a:schemeClr val="tx1"/>
                </a:solidFill>
              </a:rPr>
              <a:t>展</a:t>
            </a:r>
            <a:r>
              <a:rPr lang="zh-CN" altLang="en-US" spc="-5" dirty="0">
                <a:solidFill>
                  <a:schemeClr val="tx1"/>
                </a:solidFill>
              </a:rPr>
              <a:t>（</a:t>
            </a:r>
            <a:r>
              <a:rPr lang="zh-CN" altLang="en-US" spc="-5" dirty="0" smtClean="0">
                <a:solidFill>
                  <a:schemeClr val="tx1"/>
                </a:solidFill>
              </a:rPr>
              <a:t>续</a:t>
            </a:r>
            <a:r>
              <a:rPr lang="en-US" altLang="zh-CN" spc="-5" dirty="0" smtClean="0">
                <a:solidFill>
                  <a:schemeClr val="tx1"/>
                </a:solidFill>
              </a:rPr>
              <a:t>5</a:t>
            </a:r>
            <a:r>
              <a:rPr lang="zh-CN" altLang="en-US" spc="-5" dirty="0" smtClean="0">
                <a:solidFill>
                  <a:schemeClr val="tx1"/>
                </a:solidFill>
              </a:rPr>
              <a:t>） </a:t>
            </a:r>
            <a:r>
              <a:rPr lang="en-US" altLang="zh-CN" spc="-5" dirty="0" smtClean="0">
                <a:solidFill>
                  <a:schemeClr val="tx1"/>
                </a:solidFill>
                <a:latin typeface="Times New Roman"/>
                <a:cs typeface="Times New Roman"/>
              </a:rPr>
              <a:t>:</a:t>
            </a:r>
            <a:endParaRPr lang="zh-CN" altLang="en-US" dirty="0">
              <a:solidFill>
                <a:schemeClr val="tx1"/>
              </a:solidFill>
              <a:latin typeface="Times New Roman"/>
              <a:cs typeface="Times New Roman"/>
            </a:endParaRPr>
          </a:p>
          <a:p>
            <a:pPr lvl="1"/>
            <a:r>
              <a:rPr lang="en-US" altLang="zh-CN" sz="2400" dirty="0" smtClean="0">
                <a:solidFill>
                  <a:srgbClr val="C00000"/>
                </a:solidFill>
                <a:latin typeface="黑体" panose="02010609060101010101" pitchFamily="49" charset="-122"/>
                <a:cs typeface="华文行楷"/>
              </a:rPr>
              <a:t>(6)</a:t>
            </a:r>
            <a:r>
              <a:rPr lang="zh-CN" altLang="en-US" sz="2400" dirty="0" smtClean="0">
                <a:solidFill>
                  <a:srgbClr val="C00000"/>
                </a:solidFill>
                <a:latin typeface="华文行楷"/>
                <a:cs typeface="华文行楷"/>
              </a:rPr>
              <a:t>发展</a:t>
            </a:r>
            <a:r>
              <a:rPr lang="zh-CN" altLang="en-US" sz="2400" dirty="0">
                <a:solidFill>
                  <a:srgbClr val="C00000"/>
                </a:solidFill>
                <a:latin typeface="华文行楷"/>
                <a:cs typeface="华文行楷"/>
              </a:rPr>
              <a:t>联动</a:t>
            </a:r>
            <a:r>
              <a:rPr lang="zh-CN" altLang="en-US" sz="2400" dirty="0" smtClean="0">
                <a:solidFill>
                  <a:srgbClr val="C00000"/>
                </a:solidFill>
                <a:latin typeface="华文行楷"/>
                <a:cs typeface="华文行楷"/>
              </a:rPr>
              <a:t>技术</a:t>
            </a:r>
            <a:endParaRPr lang="en-US" altLang="zh-CN" sz="2400" dirty="0" smtClean="0">
              <a:solidFill>
                <a:srgbClr val="C00000"/>
              </a:solidFill>
              <a:latin typeface="华文行楷"/>
              <a:cs typeface="华文行楷"/>
            </a:endParaRPr>
          </a:p>
          <a:p>
            <a:pPr lvl="2"/>
            <a:r>
              <a:rPr lang="zh-CN" altLang="en-US" dirty="0"/>
              <a:t>联动即通过一种组合的方式，将不同的技术与防火墙技术进行整合，在提高防火墙自身功能和性能的同时，由其他技术完成防火墙所缺乏的功能，以适应网络安全整体化、立体化的要求。</a:t>
            </a:r>
          </a:p>
          <a:p>
            <a:pPr lvl="2"/>
            <a:r>
              <a:rPr lang="zh-CN" altLang="en-US" dirty="0"/>
              <a:t>防火墙</a:t>
            </a:r>
            <a:r>
              <a:rPr lang="zh-CN" altLang="en-US" dirty="0">
                <a:solidFill>
                  <a:srgbClr val="C00000"/>
                </a:solidFill>
              </a:rPr>
              <a:t>与防病毒产品联动</a:t>
            </a:r>
            <a:r>
              <a:rPr lang="zh-CN" altLang="en-US" dirty="0"/>
              <a:t>，可以在网关处查杀病毒，将病毒的发作限制在最小的可能。</a:t>
            </a:r>
          </a:p>
          <a:p>
            <a:pPr lvl="2"/>
            <a:r>
              <a:rPr lang="zh-CN" altLang="en-US" dirty="0"/>
              <a:t>防火墙</a:t>
            </a:r>
            <a:r>
              <a:rPr lang="zh-CN" altLang="en-US" dirty="0">
                <a:solidFill>
                  <a:srgbClr val="C00000"/>
                </a:solidFill>
              </a:rPr>
              <a:t>与认证系统联动</a:t>
            </a:r>
            <a:r>
              <a:rPr lang="zh-CN" altLang="en-US" dirty="0"/>
              <a:t>，可以在制定安全策略时使用强度更大、安全性更高的认证体系。</a:t>
            </a:r>
          </a:p>
          <a:p>
            <a:pPr lvl="2"/>
            <a:r>
              <a:rPr lang="zh-CN" altLang="en-US" dirty="0"/>
              <a:t>防火墙</a:t>
            </a:r>
            <a:r>
              <a:rPr lang="zh-CN" altLang="en-US" dirty="0">
                <a:solidFill>
                  <a:srgbClr val="C00000"/>
                </a:solidFill>
              </a:rPr>
              <a:t>与入侵检测系统联动</a:t>
            </a:r>
            <a:r>
              <a:rPr lang="zh-CN" altLang="en-US" dirty="0"/>
              <a:t>，可以对网络进行动静结合的保护 。</a:t>
            </a: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82185"/>
            <a:ext cx="12191998" cy="461665"/>
            <a:chOff x="0" y="193482"/>
            <a:chExt cx="12191998" cy="461665"/>
          </a:xfrm>
        </p:grpSpPr>
        <p:sp>
          <p:nvSpPr>
            <p:cNvPr id="6" name="矩形 5">
              <a:extLst>
                <a:ext uri="{FF2B5EF4-FFF2-40B4-BE49-F238E27FC236}">
                  <a16:creationId xmlns:a16="http://schemas.microsoft.com/office/drawing/2014/main" id="{F9A61405-0682-4602-BF60-F734C8C97EA0}"/>
                </a:ext>
              </a:extLst>
            </p:cNvPr>
            <p:cNvSpPr/>
            <p:nvPr/>
          </p:nvSpPr>
          <p:spPr>
            <a:xfrm>
              <a:off x="4645059" y="247949"/>
              <a:ext cx="754693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613186" y="193482"/>
              <a:ext cx="4031873"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a:t>
              </a:r>
              <a:r>
                <a:rPr lang="zh-CN" altLang="en-US" sz="2400" spc="600" dirty="0">
                  <a:solidFill>
                    <a:srgbClr val="084772"/>
                  </a:solidFill>
                  <a:latin typeface="微软雅黑" panose="020B0503020204020204" pitchFamily="34" charset="-122"/>
                  <a:ea typeface="微软雅黑" panose="020B0503020204020204" pitchFamily="34" charset="-122"/>
                </a:rPr>
                <a:t>发展动态和趋势</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78</a:t>
            </a:fld>
            <a:endParaRPr lang="zh-CN" altLang="en-US"/>
          </a:p>
        </p:txBody>
      </p:sp>
    </p:spTree>
    <p:extLst>
      <p:ext uri="{BB962C8B-B14F-4D97-AF65-F5344CB8AC3E}">
        <p14:creationId xmlns:p14="http://schemas.microsoft.com/office/powerpoint/2010/main" val="73722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588" y="1064868"/>
            <a:ext cx="10788238" cy="49358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0" spc="-15" baseline="0">
                <a:solidFill>
                  <a:srgbClr val="C00000"/>
                </a:solidFill>
                <a:latin typeface="宋体"/>
                <a:ea typeface="黑体" panose="02010609060101010101" pitchFamily="49" charset="-122"/>
                <a:cs typeface="宋体"/>
              </a:defRPr>
            </a:lvl1pPr>
            <a:lvl2pPr marL="803275" lvl="1" indent="-346075" algn="just">
              <a:lnSpc>
                <a:spcPct val="130000"/>
              </a:lnSpc>
              <a:spcBef>
                <a:spcPts val="500"/>
              </a:spcBef>
              <a:buSzPct val="120000"/>
              <a:buFont typeface="Times New Roman" panose="02020603050405020304" pitchFamily="18" charset="0"/>
              <a:buChar char="–"/>
              <a:defRPr sz="2000" b="0" spc="60" baseline="0">
                <a:latin typeface="宋体"/>
                <a:ea typeface="黑体" panose="02010609060101010101" pitchFamily="49" charset="-122"/>
                <a:cs typeface="宋体"/>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800" dirty="0" smtClean="0">
                <a:solidFill>
                  <a:schemeClr val="tx1"/>
                </a:solidFill>
              </a:rPr>
              <a:t>作业：</a:t>
            </a:r>
            <a:endParaRPr lang="en-US" altLang="zh-CN" sz="2800" dirty="0" smtClean="0">
              <a:solidFill>
                <a:schemeClr val="tx1"/>
              </a:solidFill>
            </a:endParaRPr>
          </a:p>
          <a:p>
            <a:pPr lvl="1"/>
            <a:r>
              <a:rPr lang="zh-CN" altLang="en-US" sz="2400" dirty="0" smtClean="0"/>
              <a:t>学习</a:t>
            </a:r>
            <a:r>
              <a:rPr lang="en-US" altLang="zh-CN" sz="2400" dirty="0" err="1" smtClean="0"/>
              <a:t>netfilter</a:t>
            </a:r>
            <a:r>
              <a:rPr lang="en-US" altLang="zh-CN" sz="2400" dirty="0" smtClean="0"/>
              <a:t>/</a:t>
            </a:r>
            <a:r>
              <a:rPr lang="en-US" altLang="zh-CN" sz="2400" dirty="0" err="1" smtClean="0"/>
              <a:t>iptables</a:t>
            </a:r>
            <a:r>
              <a:rPr lang="zh-CN" altLang="en-US" sz="2400" dirty="0" smtClean="0"/>
              <a:t>的基本工作原理；</a:t>
            </a:r>
            <a:endParaRPr lang="en-US" altLang="zh-CN" sz="2400" dirty="0" smtClean="0"/>
          </a:p>
          <a:p>
            <a:pPr lvl="1"/>
            <a:r>
              <a:rPr lang="zh-CN" altLang="en-US" sz="2400" dirty="0" smtClean="0"/>
              <a:t>熟悉</a:t>
            </a:r>
            <a:r>
              <a:rPr lang="en-US" altLang="zh-CN" sz="2400" dirty="0" err="1" smtClean="0"/>
              <a:t>netfilter</a:t>
            </a:r>
            <a:r>
              <a:rPr lang="en-US" altLang="zh-CN" sz="2400" dirty="0" smtClean="0"/>
              <a:t>/</a:t>
            </a:r>
            <a:r>
              <a:rPr lang="en-US" altLang="zh-CN" sz="2400" dirty="0" err="1" smtClean="0"/>
              <a:t>iptables</a:t>
            </a:r>
            <a:r>
              <a:rPr lang="zh-CN" altLang="en-US" sz="2400" dirty="0" smtClean="0"/>
              <a:t>的基本使用，利用其</a:t>
            </a:r>
            <a:r>
              <a:rPr lang="en-US" altLang="zh-CN" sz="2400" dirty="0" smtClean="0"/>
              <a:t>NAT</a:t>
            </a:r>
            <a:r>
              <a:rPr lang="zh-CN" altLang="en-US" sz="2400" dirty="0" smtClean="0"/>
              <a:t>功能将</a:t>
            </a:r>
            <a:r>
              <a:rPr lang="en-US" altLang="zh-CN" sz="2400" dirty="0"/>
              <a:t>Linux </a:t>
            </a:r>
            <a:r>
              <a:rPr lang="zh-CN" altLang="en-US" sz="2400" dirty="0"/>
              <a:t>虚拟机配置成</a:t>
            </a:r>
            <a:r>
              <a:rPr lang="zh-CN" altLang="en-US" sz="2400" dirty="0" smtClean="0"/>
              <a:t>路由器，并尝试实现简单的访问控制功能。</a:t>
            </a:r>
            <a:endParaRPr lang="zh-CN" altLang="en-US" sz="2800" dirty="0"/>
          </a:p>
        </p:txBody>
      </p:sp>
      <p:grpSp>
        <p:nvGrpSpPr>
          <p:cNvPr id="5" name="组合 4">
            <a:extLst>
              <a:ext uri="{FF2B5EF4-FFF2-40B4-BE49-F238E27FC236}">
                <a16:creationId xmlns:a16="http://schemas.microsoft.com/office/drawing/2014/main" id="{94FACF2C-E8EA-4EBB-A5F5-624C5A2029E3}"/>
              </a:ext>
            </a:extLst>
          </p:cNvPr>
          <p:cNvGrpSpPr/>
          <p:nvPr/>
        </p:nvGrpSpPr>
        <p:grpSpPr>
          <a:xfrm>
            <a:off x="1" y="295096"/>
            <a:ext cx="12191999" cy="461665"/>
            <a:chOff x="0" y="206393"/>
            <a:chExt cx="12191999" cy="461665"/>
          </a:xfrm>
        </p:grpSpPr>
        <p:sp>
          <p:nvSpPr>
            <p:cNvPr id="6" name="矩形 5">
              <a:extLst>
                <a:ext uri="{FF2B5EF4-FFF2-40B4-BE49-F238E27FC236}">
                  <a16:creationId xmlns:a16="http://schemas.microsoft.com/office/drawing/2014/main" id="{F9A61405-0682-4602-BF60-F734C8C97EA0}"/>
                </a:ext>
              </a:extLst>
            </p:cNvPr>
            <p:cNvSpPr/>
            <p:nvPr/>
          </p:nvSpPr>
          <p:spPr>
            <a:xfrm>
              <a:off x="2871773" y="247949"/>
              <a:ext cx="932022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7">
              <a:extLst>
                <a:ext uri="{FF2B5EF4-FFF2-40B4-BE49-F238E27FC236}">
                  <a16:creationId xmlns:a16="http://schemas.microsoft.com/office/drawing/2014/main" id="{A14467AD-D84F-4CF0-9B77-D33FECC89748}"/>
                </a:ext>
              </a:extLst>
            </p:cNvPr>
            <p:cNvSpPr txBox="1"/>
            <p:nvPr/>
          </p:nvSpPr>
          <p:spPr>
            <a:xfrm>
              <a:off x="763503" y="206393"/>
              <a:ext cx="2108269"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作业和</a:t>
              </a:r>
              <a:r>
                <a:rPr lang="zh-CN" altLang="en-US" sz="2400" spc="600" dirty="0">
                  <a:solidFill>
                    <a:srgbClr val="084772"/>
                  </a:solidFill>
                  <a:latin typeface="微软雅黑" panose="020B0503020204020204" pitchFamily="34" charset="-122"/>
                  <a:ea typeface="微软雅黑" panose="020B0503020204020204" pitchFamily="34" charset="-122"/>
                </a:rPr>
                <a:t>实验</a:t>
              </a:r>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0CEA87A5-C354-45BF-A983-379C10D2C638}" type="slidenum">
              <a:rPr lang="zh-CN" altLang="en-US" smtClean="0"/>
              <a:t>79</a:t>
            </a:fld>
            <a:endParaRPr lang="zh-CN" altLang="en-US"/>
          </a:p>
        </p:txBody>
      </p:sp>
    </p:spTree>
    <p:extLst>
      <p:ext uri="{BB962C8B-B14F-4D97-AF65-F5344CB8AC3E}">
        <p14:creationId xmlns:p14="http://schemas.microsoft.com/office/powerpoint/2010/main" val="144413352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1248" y="1384493"/>
            <a:ext cx="10415016" cy="4531675"/>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Internet</a:t>
            </a:r>
            <a:r>
              <a:rPr lang="zh-CN" altLang="en-US" dirty="0"/>
              <a:t>的普及和发展促使了防火墙技术的出现和</a:t>
            </a:r>
            <a:r>
              <a:rPr lang="zh-CN" altLang="en-US" dirty="0" smtClean="0"/>
              <a:t>发展（续</a:t>
            </a:r>
            <a:r>
              <a:rPr lang="en-US" altLang="zh-CN" dirty="0" smtClean="0"/>
              <a:t>1</a:t>
            </a:r>
            <a:r>
              <a:rPr lang="zh-CN" altLang="en-US" dirty="0" smtClean="0"/>
              <a:t>）</a:t>
            </a:r>
            <a:endParaRPr lang="zh-CN" altLang="en-US" dirty="0"/>
          </a:p>
          <a:p>
            <a:pPr lvl="1"/>
            <a:r>
              <a:rPr lang="zh-CN" altLang="en-US" dirty="0" smtClean="0"/>
              <a:t>如果</a:t>
            </a:r>
            <a:r>
              <a:rPr lang="zh-CN" altLang="en-US" dirty="0"/>
              <a:t>不限制</a:t>
            </a:r>
            <a:r>
              <a:rPr lang="en-US" altLang="zh-CN" u="sng" dirty="0"/>
              <a:t>Internet</a:t>
            </a:r>
            <a:r>
              <a:rPr lang="zh-CN" altLang="en-US" u="sng" dirty="0"/>
              <a:t>上的用户</a:t>
            </a:r>
            <a:r>
              <a:rPr lang="zh-CN" altLang="en-US" dirty="0"/>
              <a:t>对企业内部</a:t>
            </a:r>
            <a:r>
              <a:rPr lang="zh-CN" altLang="en-US" dirty="0" smtClean="0"/>
              <a:t>网络</a:t>
            </a:r>
            <a:r>
              <a:rPr lang="zh-CN" altLang="en-US" dirty="0"/>
              <a:t>的访问，将带来巨大的安全风险；同时</a:t>
            </a:r>
            <a:r>
              <a:rPr lang="zh-CN" altLang="en-US" dirty="0" smtClean="0"/>
              <a:t>，</a:t>
            </a:r>
            <a:r>
              <a:rPr lang="zh-CN" altLang="en-US" u="sng" dirty="0" smtClean="0"/>
              <a:t>内部</a:t>
            </a:r>
            <a:r>
              <a:rPr lang="zh-CN" altLang="en-US" u="sng" dirty="0"/>
              <a:t>网络中的用户</a:t>
            </a:r>
            <a:r>
              <a:rPr lang="zh-CN" altLang="en-US" dirty="0"/>
              <a:t>如果不受限制地访问</a:t>
            </a:r>
            <a:r>
              <a:rPr lang="zh-CN" altLang="en-US" dirty="0" smtClean="0"/>
              <a:t>外部</a:t>
            </a:r>
            <a:r>
              <a:rPr lang="zh-CN" altLang="en-US" dirty="0"/>
              <a:t>网络（比如恶意网站），也可能会</a:t>
            </a:r>
            <a:r>
              <a:rPr lang="zh-CN" altLang="en-US" dirty="0" smtClean="0"/>
              <a:t>引入木马</a:t>
            </a:r>
            <a:r>
              <a:rPr lang="zh-CN" altLang="en-US" dirty="0"/>
              <a:t>、病毒等安全风险。</a:t>
            </a:r>
          </a:p>
          <a:p>
            <a:pPr lvl="1"/>
            <a:r>
              <a:rPr lang="zh-CN" altLang="en-US" dirty="0"/>
              <a:t>为了</a:t>
            </a:r>
            <a:r>
              <a:rPr lang="zh-CN" altLang="en-US" dirty="0">
                <a:solidFill>
                  <a:srgbClr val="C00000"/>
                </a:solidFill>
              </a:rPr>
              <a:t>抵挡内部和外部网络的各种风险</a:t>
            </a:r>
            <a:r>
              <a:rPr lang="zh-CN" altLang="en-US" dirty="0"/>
              <a:t>，</a:t>
            </a:r>
            <a:r>
              <a:rPr lang="zh-CN" altLang="en-US" dirty="0" smtClean="0"/>
              <a:t>可以</a:t>
            </a:r>
            <a:r>
              <a:rPr lang="zh-CN" altLang="en-US" dirty="0"/>
              <a:t>在内部网络与外部网络之间设置</a:t>
            </a:r>
            <a:r>
              <a:rPr lang="zh-CN" altLang="en-US" dirty="0">
                <a:solidFill>
                  <a:srgbClr val="C00000"/>
                </a:solidFill>
              </a:rPr>
              <a:t>一道</a:t>
            </a:r>
            <a:r>
              <a:rPr lang="zh-CN" altLang="en-US" dirty="0" smtClean="0">
                <a:solidFill>
                  <a:srgbClr val="C00000"/>
                </a:solidFill>
              </a:rPr>
              <a:t>屏障</a:t>
            </a:r>
            <a:r>
              <a:rPr lang="zh-CN" altLang="en-US" dirty="0"/>
              <a:t>，用于</a:t>
            </a:r>
            <a:r>
              <a:rPr lang="zh-CN" altLang="en-US" dirty="0">
                <a:solidFill>
                  <a:srgbClr val="C00000"/>
                </a:solidFill>
                <a:latin typeface="华文琥珀" panose="02010800040101010101" pitchFamily="2" charset="-122"/>
                <a:ea typeface="华文琥珀" panose="02010800040101010101" pitchFamily="2" charset="-122"/>
              </a:rPr>
              <a:t>过滤和监视</a:t>
            </a:r>
            <a:r>
              <a:rPr lang="zh-CN" altLang="en-US" dirty="0">
                <a:solidFill>
                  <a:srgbClr val="C00000"/>
                </a:solidFill>
              </a:rPr>
              <a:t>内外网络之间的</a:t>
            </a:r>
            <a:r>
              <a:rPr lang="zh-CN" altLang="en-US" dirty="0" smtClean="0">
                <a:solidFill>
                  <a:srgbClr val="C00000"/>
                </a:solidFill>
              </a:rPr>
              <a:t>数据流</a:t>
            </a:r>
            <a:r>
              <a:rPr lang="zh-CN" altLang="en-US" dirty="0"/>
              <a:t>，这种屏障就是防火墙。</a:t>
            </a:r>
          </a:p>
        </p:txBody>
      </p:sp>
      <p:sp>
        <p:nvSpPr>
          <p:cNvPr id="6" name="标题 1"/>
          <p:cNvSpPr txBox="1">
            <a:spLocks/>
          </p:cNvSpPr>
          <p:nvPr/>
        </p:nvSpPr>
        <p:spPr>
          <a:xfrm>
            <a:off x="634006" y="364304"/>
            <a:ext cx="4444016" cy="3785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防火墙的出现和发展</a:t>
            </a:r>
          </a:p>
        </p:txBody>
      </p:sp>
      <p:grpSp>
        <p:nvGrpSpPr>
          <p:cNvPr id="7" name="组合 6">
            <a:extLst>
              <a:ext uri="{FF2B5EF4-FFF2-40B4-BE49-F238E27FC236}">
                <a16:creationId xmlns:a16="http://schemas.microsoft.com/office/drawing/2014/main" id="{94FACF2C-E8EA-4EBB-A5F5-624C5A2029E3}"/>
              </a:ext>
            </a:extLst>
          </p:cNvPr>
          <p:cNvGrpSpPr/>
          <p:nvPr/>
        </p:nvGrpSpPr>
        <p:grpSpPr>
          <a:xfrm>
            <a:off x="0" y="364304"/>
            <a:ext cx="12191998" cy="378554"/>
            <a:chOff x="0" y="247949"/>
            <a:chExt cx="12191998" cy="378554"/>
          </a:xfrm>
        </p:grpSpPr>
        <p:sp>
          <p:nvSpPr>
            <p:cNvPr id="8" name="矩形 7">
              <a:extLst>
                <a:ext uri="{FF2B5EF4-FFF2-40B4-BE49-F238E27FC236}">
                  <a16:creationId xmlns:a16="http://schemas.microsoft.com/office/drawing/2014/main" id="{F9A61405-0682-4602-BF60-F734C8C97EA0}"/>
                </a:ext>
              </a:extLst>
            </p:cNvPr>
            <p:cNvSpPr/>
            <p:nvPr/>
          </p:nvSpPr>
          <p:spPr>
            <a:xfrm>
              <a:off x="4160018" y="247949"/>
              <a:ext cx="803198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8</a:t>
            </a:fld>
            <a:endParaRPr lang="en-US" altLang="zh-CN" dirty="0"/>
          </a:p>
        </p:txBody>
      </p:sp>
    </p:spTree>
    <p:extLst>
      <p:ext uri="{BB962C8B-B14F-4D97-AF65-F5344CB8AC3E}">
        <p14:creationId xmlns:p14="http://schemas.microsoft.com/office/powerpoint/2010/main" val="1641754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7" name="组合 406"/>
          <p:cNvGrpSpPr/>
          <p:nvPr/>
        </p:nvGrpSpPr>
        <p:grpSpPr>
          <a:xfrm>
            <a:off x="2152649" y="1023330"/>
            <a:ext cx="8201153" cy="5447785"/>
            <a:chOff x="2152649" y="1023330"/>
            <a:chExt cx="8201153" cy="5447785"/>
          </a:xfrm>
        </p:grpSpPr>
        <p:sp>
          <p:nvSpPr>
            <p:cNvPr id="2" name="object 2"/>
            <p:cNvSpPr/>
            <p:nvPr/>
          </p:nvSpPr>
          <p:spPr>
            <a:xfrm>
              <a:off x="8150987" y="1023330"/>
              <a:ext cx="2202815" cy="3780154"/>
            </a:xfrm>
            <a:custGeom>
              <a:avLst/>
              <a:gdLst/>
              <a:ahLst/>
              <a:cxnLst/>
              <a:rect l="l" t="t" r="r" b="b"/>
              <a:pathLst>
                <a:path w="2202815" h="3780154">
                  <a:moveTo>
                    <a:pt x="303261" y="2376379"/>
                  </a:moveTo>
                  <a:lnTo>
                    <a:pt x="263024" y="2351829"/>
                  </a:lnTo>
                  <a:lnTo>
                    <a:pt x="225399" y="2324363"/>
                  </a:lnTo>
                  <a:lnTo>
                    <a:pt x="190447" y="2294190"/>
                  </a:lnTo>
                  <a:lnTo>
                    <a:pt x="158230" y="2261518"/>
                  </a:lnTo>
                  <a:lnTo>
                    <a:pt x="128809" y="2226555"/>
                  </a:lnTo>
                  <a:lnTo>
                    <a:pt x="102247" y="2189508"/>
                  </a:lnTo>
                  <a:lnTo>
                    <a:pt x="78603" y="2150585"/>
                  </a:lnTo>
                  <a:lnTo>
                    <a:pt x="57941" y="2109994"/>
                  </a:lnTo>
                  <a:lnTo>
                    <a:pt x="40320" y="2067943"/>
                  </a:lnTo>
                  <a:lnTo>
                    <a:pt x="25803" y="2024640"/>
                  </a:lnTo>
                  <a:lnTo>
                    <a:pt x="14451" y="1980293"/>
                  </a:lnTo>
                  <a:lnTo>
                    <a:pt x="6326" y="1935108"/>
                  </a:lnTo>
                  <a:lnTo>
                    <a:pt x="1488" y="1889295"/>
                  </a:lnTo>
                  <a:lnTo>
                    <a:pt x="0" y="1843061"/>
                  </a:lnTo>
                  <a:lnTo>
                    <a:pt x="1922" y="1796613"/>
                  </a:lnTo>
                  <a:lnTo>
                    <a:pt x="7316" y="1750160"/>
                  </a:lnTo>
                  <a:lnTo>
                    <a:pt x="16245" y="1703910"/>
                  </a:lnTo>
                  <a:lnTo>
                    <a:pt x="28768" y="1658069"/>
                  </a:lnTo>
                  <a:lnTo>
                    <a:pt x="44948" y="1612847"/>
                  </a:lnTo>
                  <a:lnTo>
                    <a:pt x="64845" y="1568451"/>
                  </a:lnTo>
                  <a:lnTo>
                    <a:pt x="88865" y="1524653"/>
                  </a:lnTo>
                  <a:lnTo>
                    <a:pt x="116183" y="1483324"/>
                  </a:lnTo>
                  <a:lnTo>
                    <a:pt x="146619" y="1444661"/>
                  </a:lnTo>
                  <a:lnTo>
                    <a:pt x="179993" y="1408860"/>
                  </a:lnTo>
                  <a:lnTo>
                    <a:pt x="216125" y="1376118"/>
                  </a:lnTo>
                  <a:lnTo>
                    <a:pt x="254832" y="1346630"/>
                  </a:lnTo>
                  <a:lnTo>
                    <a:pt x="295936" y="1320593"/>
                  </a:lnTo>
                  <a:lnTo>
                    <a:pt x="262678" y="1288000"/>
                  </a:lnTo>
                  <a:lnTo>
                    <a:pt x="233520" y="1252540"/>
                  </a:lnTo>
                  <a:lnTo>
                    <a:pt x="208493" y="1214588"/>
                  </a:lnTo>
                  <a:lnTo>
                    <a:pt x="187631" y="1174521"/>
                  </a:lnTo>
                  <a:lnTo>
                    <a:pt x="170964" y="1132717"/>
                  </a:lnTo>
                  <a:lnTo>
                    <a:pt x="158526" y="1089552"/>
                  </a:lnTo>
                  <a:lnTo>
                    <a:pt x="150350" y="1045404"/>
                  </a:lnTo>
                  <a:lnTo>
                    <a:pt x="146466" y="1000650"/>
                  </a:lnTo>
                  <a:lnTo>
                    <a:pt x="146908" y="955666"/>
                  </a:lnTo>
                  <a:lnTo>
                    <a:pt x="151709" y="910830"/>
                  </a:lnTo>
                  <a:lnTo>
                    <a:pt x="160900" y="866519"/>
                  </a:lnTo>
                  <a:lnTo>
                    <a:pt x="174513" y="823109"/>
                  </a:lnTo>
                  <a:lnTo>
                    <a:pt x="192582" y="780977"/>
                  </a:lnTo>
                  <a:lnTo>
                    <a:pt x="215138" y="740502"/>
                  </a:lnTo>
                  <a:lnTo>
                    <a:pt x="242214" y="702059"/>
                  </a:lnTo>
                  <a:lnTo>
                    <a:pt x="274186" y="665784"/>
                  </a:lnTo>
                  <a:lnTo>
                    <a:pt x="309653" y="633692"/>
                  </a:lnTo>
                  <a:lnTo>
                    <a:pt x="348247" y="606044"/>
                  </a:lnTo>
                  <a:lnTo>
                    <a:pt x="389601" y="583101"/>
                  </a:lnTo>
                  <a:lnTo>
                    <a:pt x="433347" y="565125"/>
                  </a:lnTo>
                  <a:lnTo>
                    <a:pt x="422414" y="517650"/>
                  </a:lnTo>
                  <a:lnTo>
                    <a:pt x="416562" y="470019"/>
                  </a:lnTo>
                  <a:lnTo>
                    <a:pt x="415639" y="422608"/>
                  </a:lnTo>
                  <a:lnTo>
                    <a:pt x="419492" y="375795"/>
                  </a:lnTo>
                  <a:lnTo>
                    <a:pt x="427970" y="329956"/>
                  </a:lnTo>
                  <a:lnTo>
                    <a:pt x="440920" y="285467"/>
                  </a:lnTo>
                  <a:lnTo>
                    <a:pt x="458191" y="242706"/>
                  </a:lnTo>
                  <a:lnTo>
                    <a:pt x="479629" y="202049"/>
                  </a:lnTo>
                  <a:lnTo>
                    <a:pt x="505083" y="163873"/>
                  </a:lnTo>
                  <a:lnTo>
                    <a:pt x="534401" y="128555"/>
                  </a:lnTo>
                  <a:lnTo>
                    <a:pt x="567430" y="96471"/>
                  </a:lnTo>
                  <a:lnTo>
                    <a:pt x="604019" y="67997"/>
                  </a:lnTo>
                  <a:lnTo>
                    <a:pt x="644014" y="43512"/>
                  </a:lnTo>
                  <a:lnTo>
                    <a:pt x="689700" y="31874"/>
                  </a:lnTo>
                  <a:lnTo>
                    <a:pt x="735481" y="27569"/>
                  </a:lnTo>
                  <a:lnTo>
                    <a:pt x="780700" y="30293"/>
                  </a:lnTo>
                  <a:lnTo>
                    <a:pt x="824699" y="39742"/>
                  </a:lnTo>
                  <a:lnTo>
                    <a:pt x="866822" y="55613"/>
                  </a:lnTo>
                  <a:lnTo>
                    <a:pt x="906411" y="77603"/>
                  </a:lnTo>
                  <a:lnTo>
                    <a:pt x="942808" y="105408"/>
                  </a:lnTo>
                  <a:lnTo>
                    <a:pt x="975357" y="138725"/>
                  </a:lnTo>
                  <a:lnTo>
                    <a:pt x="1003400" y="177250"/>
                  </a:lnTo>
                  <a:lnTo>
                    <a:pt x="1026279" y="220680"/>
                  </a:lnTo>
                  <a:lnTo>
                    <a:pt x="1049201" y="175620"/>
                  </a:lnTo>
                  <a:lnTo>
                    <a:pt x="1076967" y="135173"/>
                  </a:lnTo>
                  <a:lnTo>
                    <a:pt x="1109017" y="99563"/>
                  </a:lnTo>
                  <a:lnTo>
                    <a:pt x="1144788" y="69014"/>
                  </a:lnTo>
                  <a:lnTo>
                    <a:pt x="1183720" y="43749"/>
                  </a:lnTo>
                  <a:lnTo>
                    <a:pt x="1225251" y="23992"/>
                  </a:lnTo>
                  <a:lnTo>
                    <a:pt x="1268818" y="9965"/>
                  </a:lnTo>
                  <a:lnTo>
                    <a:pt x="1313862" y="1893"/>
                  </a:lnTo>
                  <a:lnTo>
                    <a:pt x="1359819" y="0"/>
                  </a:lnTo>
                  <a:lnTo>
                    <a:pt x="1406129" y="4507"/>
                  </a:lnTo>
                  <a:lnTo>
                    <a:pt x="1452231" y="15639"/>
                  </a:lnTo>
                  <a:lnTo>
                    <a:pt x="1497562" y="33620"/>
                  </a:lnTo>
                  <a:lnTo>
                    <a:pt x="1538367" y="56668"/>
                  </a:lnTo>
                  <a:lnTo>
                    <a:pt x="1575239" y="84457"/>
                  </a:lnTo>
                  <a:lnTo>
                    <a:pt x="1607977" y="116468"/>
                  </a:lnTo>
                  <a:lnTo>
                    <a:pt x="1636379" y="152185"/>
                  </a:lnTo>
                  <a:lnTo>
                    <a:pt x="1660244" y="191091"/>
                  </a:lnTo>
                  <a:lnTo>
                    <a:pt x="1679371" y="232670"/>
                  </a:lnTo>
                  <a:lnTo>
                    <a:pt x="1693558" y="276405"/>
                  </a:lnTo>
                  <a:lnTo>
                    <a:pt x="1702605" y="321779"/>
                  </a:lnTo>
                  <a:lnTo>
                    <a:pt x="1706311" y="368275"/>
                  </a:lnTo>
                  <a:lnTo>
                    <a:pt x="1704474" y="415377"/>
                  </a:lnTo>
                  <a:lnTo>
                    <a:pt x="1696893" y="462567"/>
                  </a:lnTo>
                  <a:lnTo>
                    <a:pt x="1683366" y="509330"/>
                  </a:lnTo>
                  <a:lnTo>
                    <a:pt x="1725283" y="528846"/>
                  </a:lnTo>
                  <a:lnTo>
                    <a:pt x="1765228" y="551111"/>
                  </a:lnTo>
                  <a:lnTo>
                    <a:pt x="1803141" y="575975"/>
                  </a:lnTo>
                  <a:lnTo>
                    <a:pt x="1838961" y="603289"/>
                  </a:lnTo>
                  <a:lnTo>
                    <a:pt x="1872627" y="632904"/>
                  </a:lnTo>
                  <a:lnTo>
                    <a:pt x="1904079" y="664673"/>
                  </a:lnTo>
                  <a:lnTo>
                    <a:pt x="1933256" y="698445"/>
                  </a:lnTo>
                  <a:lnTo>
                    <a:pt x="1960098" y="734072"/>
                  </a:lnTo>
                  <a:lnTo>
                    <a:pt x="1984543" y="771405"/>
                  </a:lnTo>
                  <a:lnTo>
                    <a:pt x="2006531" y="810295"/>
                  </a:lnTo>
                  <a:lnTo>
                    <a:pt x="2026002" y="850594"/>
                  </a:lnTo>
                  <a:lnTo>
                    <a:pt x="2042895" y="892152"/>
                  </a:lnTo>
                  <a:lnTo>
                    <a:pt x="2057149" y="934820"/>
                  </a:lnTo>
                  <a:lnTo>
                    <a:pt x="2068704" y="978451"/>
                  </a:lnTo>
                  <a:lnTo>
                    <a:pt x="2077498" y="1022894"/>
                  </a:lnTo>
                  <a:lnTo>
                    <a:pt x="2083472" y="1068001"/>
                  </a:lnTo>
                  <a:lnTo>
                    <a:pt x="2086564" y="1113623"/>
                  </a:lnTo>
                  <a:lnTo>
                    <a:pt x="2086714" y="1159612"/>
                  </a:lnTo>
                  <a:lnTo>
                    <a:pt x="2083862" y="1205817"/>
                  </a:lnTo>
                  <a:lnTo>
                    <a:pt x="2077946" y="1252092"/>
                  </a:lnTo>
                  <a:lnTo>
                    <a:pt x="2068906" y="1298286"/>
                  </a:lnTo>
                  <a:lnTo>
                    <a:pt x="2056682" y="1344251"/>
                  </a:lnTo>
                  <a:lnTo>
                    <a:pt x="2041212" y="1389837"/>
                  </a:lnTo>
                  <a:lnTo>
                    <a:pt x="2021296" y="1437353"/>
                  </a:lnTo>
                  <a:lnTo>
                    <a:pt x="2013908" y="1452858"/>
                  </a:lnTo>
                  <a:lnTo>
                    <a:pt x="2042683" y="1491305"/>
                  </a:lnTo>
                  <a:lnTo>
                    <a:pt x="2069053" y="1530956"/>
                  </a:lnTo>
                  <a:lnTo>
                    <a:pt x="2093025" y="1571705"/>
                  </a:lnTo>
                  <a:lnTo>
                    <a:pt x="2114606" y="1613446"/>
                  </a:lnTo>
                  <a:lnTo>
                    <a:pt x="2133802" y="1656072"/>
                  </a:lnTo>
                  <a:lnTo>
                    <a:pt x="2150622" y="1699478"/>
                  </a:lnTo>
                  <a:lnTo>
                    <a:pt x="2165072" y="1743558"/>
                  </a:lnTo>
                  <a:lnTo>
                    <a:pt x="2177159" y="1788205"/>
                  </a:lnTo>
                  <a:lnTo>
                    <a:pt x="2186890" y="1833314"/>
                  </a:lnTo>
                  <a:lnTo>
                    <a:pt x="2194273" y="1878778"/>
                  </a:lnTo>
                  <a:lnTo>
                    <a:pt x="2199315" y="1924492"/>
                  </a:lnTo>
                  <a:lnTo>
                    <a:pt x="2202022" y="1970349"/>
                  </a:lnTo>
                  <a:lnTo>
                    <a:pt x="2202402" y="2016244"/>
                  </a:lnTo>
                  <a:lnTo>
                    <a:pt x="2200462" y="2062069"/>
                  </a:lnTo>
                  <a:lnTo>
                    <a:pt x="2196208" y="2107720"/>
                  </a:lnTo>
                  <a:lnTo>
                    <a:pt x="2189649" y="2153090"/>
                  </a:lnTo>
                  <a:lnTo>
                    <a:pt x="2180791" y="2198073"/>
                  </a:lnTo>
                  <a:lnTo>
                    <a:pt x="2169641" y="2242563"/>
                  </a:lnTo>
                  <a:lnTo>
                    <a:pt x="2156207" y="2286454"/>
                  </a:lnTo>
                  <a:lnTo>
                    <a:pt x="2140495" y="2329640"/>
                  </a:lnTo>
                  <a:lnTo>
                    <a:pt x="2122512" y="2372015"/>
                  </a:lnTo>
                  <a:lnTo>
                    <a:pt x="2102267" y="2413473"/>
                  </a:lnTo>
                  <a:lnTo>
                    <a:pt x="2079764" y="2453907"/>
                  </a:lnTo>
                  <a:lnTo>
                    <a:pt x="2055013" y="2493213"/>
                  </a:lnTo>
                  <a:lnTo>
                    <a:pt x="2028020" y="2531282"/>
                  </a:lnTo>
                  <a:lnTo>
                    <a:pt x="1998792" y="2568011"/>
                  </a:lnTo>
                  <a:lnTo>
                    <a:pt x="1967336" y="2603292"/>
                  </a:lnTo>
                  <a:lnTo>
                    <a:pt x="1933659" y="2637019"/>
                  </a:lnTo>
                  <a:lnTo>
                    <a:pt x="1967366" y="2669300"/>
                  </a:lnTo>
                  <a:lnTo>
                    <a:pt x="1997248" y="2704335"/>
                  </a:lnTo>
                  <a:lnTo>
                    <a:pt x="2023274" y="2741791"/>
                  </a:lnTo>
                  <a:lnTo>
                    <a:pt x="2045413" y="2781337"/>
                  </a:lnTo>
                  <a:lnTo>
                    <a:pt x="2063633" y="2822640"/>
                  </a:lnTo>
                  <a:lnTo>
                    <a:pt x="2077902" y="2865368"/>
                  </a:lnTo>
                  <a:lnTo>
                    <a:pt x="2088189" y="2909189"/>
                  </a:lnTo>
                  <a:lnTo>
                    <a:pt x="2094462" y="2953771"/>
                  </a:lnTo>
                  <a:lnTo>
                    <a:pt x="2096690" y="2998781"/>
                  </a:lnTo>
                  <a:lnTo>
                    <a:pt x="2094841" y="3043888"/>
                  </a:lnTo>
                  <a:lnTo>
                    <a:pt x="2088884" y="3088760"/>
                  </a:lnTo>
                  <a:lnTo>
                    <a:pt x="2078788" y="3133063"/>
                  </a:lnTo>
                  <a:lnTo>
                    <a:pt x="2064519" y="3176467"/>
                  </a:lnTo>
                  <a:lnTo>
                    <a:pt x="2046048" y="3218638"/>
                  </a:lnTo>
                  <a:lnTo>
                    <a:pt x="2023342" y="3259245"/>
                  </a:lnTo>
                  <a:lnTo>
                    <a:pt x="1996371" y="3297956"/>
                  </a:lnTo>
                  <a:lnTo>
                    <a:pt x="1964153" y="3335332"/>
                  </a:lnTo>
                  <a:lnTo>
                    <a:pt x="1928751" y="3368464"/>
                  </a:lnTo>
                  <a:lnTo>
                    <a:pt x="1890536" y="3397207"/>
                  </a:lnTo>
                  <a:lnTo>
                    <a:pt x="1849879" y="3421414"/>
                  </a:lnTo>
                  <a:lnTo>
                    <a:pt x="1807153" y="3440940"/>
                  </a:lnTo>
                  <a:lnTo>
                    <a:pt x="1762728" y="3455638"/>
                  </a:lnTo>
                  <a:lnTo>
                    <a:pt x="1716977" y="3465364"/>
                  </a:lnTo>
                  <a:lnTo>
                    <a:pt x="1670271" y="3469970"/>
                  </a:lnTo>
                  <a:lnTo>
                    <a:pt x="1622981" y="3469312"/>
                  </a:lnTo>
                  <a:lnTo>
                    <a:pt x="1575480" y="3463243"/>
                  </a:lnTo>
                  <a:lnTo>
                    <a:pt x="1568949" y="3513054"/>
                  </a:lnTo>
                  <a:lnTo>
                    <a:pt x="1555945" y="3560132"/>
                  </a:lnTo>
                  <a:lnTo>
                    <a:pt x="1536993" y="3603988"/>
                  </a:lnTo>
                  <a:lnTo>
                    <a:pt x="1512621" y="3644131"/>
                  </a:lnTo>
                  <a:lnTo>
                    <a:pt x="1483355" y="3680072"/>
                  </a:lnTo>
                  <a:lnTo>
                    <a:pt x="1449723" y="3711322"/>
                  </a:lnTo>
                  <a:lnTo>
                    <a:pt x="1412251" y="3737388"/>
                  </a:lnTo>
                  <a:lnTo>
                    <a:pt x="1371467" y="3757783"/>
                  </a:lnTo>
                  <a:lnTo>
                    <a:pt x="1327896" y="3772016"/>
                  </a:lnTo>
                  <a:lnTo>
                    <a:pt x="1282067" y="3779596"/>
                  </a:lnTo>
                  <a:lnTo>
                    <a:pt x="1234505" y="3780035"/>
                  </a:lnTo>
                  <a:lnTo>
                    <a:pt x="1187104" y="3773049"/>
                  </a:lnTo>
                  <a:lnTo>
                    <a:pt x="1142206" y="3759085"/>
                  </a:lnTo>
                  <a:lnTo>
                    <a:pt x="1100326" y="3738689"/>
                  </a:lnTo>
                  <a:lnTo>
                    <a:pt x="1061975" y="3712408"/>
                  </a:lnTo>
                  <a:lnTo>
                    <a:pt x="1027667" y="3680787"/>
                  </a:lnTo>
                  <a:lnTo>
                    <a:pt x="997913" y="3644373"/>
                  </a:lnTo>
                  <a:lnTo>
                    <a:pt x="973228" y="3603712"/>
                  </a:lnTo>
                  <a:lnTo>
                    <a:pt x="954124" y="3559350"/>
                  </a:lnTo>
                  <a:lnTo>
                    <a:pt x="941113" y="3511834"/>
                  </a:lnTo>
                  <a:lnTo>
                    <a:pt x="934709" y="3461709"/>
                  </a:lnTo>
                  <a:lnTo>
                    <a:pt x="914244" y="3503718"/>
                  </a:lnTo>
                  <a:lnTo>
                    <a:pt x="888372" y="3540721"/>
                  </a:lnTo>
                  <a:lnTo>
                    <a:pt x="857833" y="3572396"/>
                  </a:lnTo>
                  <a:lnTo>
                    <a:pt x="823366" y="3598422"/>
                  </a:lnTo>
                  <a:lnTo>
                    <a:pt x="785713" y="3618477"/>
                  </a:lnTo>
                  <a:lnTo>
                    <a:pt x="745612" y="3632239"/>
                  </a:lnTo>
                  <a:lnTo>
                    <a:pt x="703803" y="3639387"/>
                  </a:lnTo>
                  <a:lnTo>
                    <a:pt x="661027" y="3639598"/>
                  </a:lnTo>
                  <a:lnTo>
                    <a:pt x="618023" y="3632552"/>
                  </a:lnTo>
                  <a:lnTo>
                    <a:pt x="575531" y="3617926"/>
                  </a:lnTo>
                  <a:lnTo>
                    <a:pt x="535777" y="3596288"/>
                  </a:lnTo>
                  <a:lnTo>
                    <a:pt x="500761" y="3568933"/>
                  </a:lnTo>
                  <a:lnTo>
                    <a:pt x="470789" y="3536643"/>
                  </a:lnTo>
                  <a:lnTo>
                    <a:pt x="446163" y="3500201"/>
                  </a:lnTo>
                  <a:lnTo>
                    <a:pt x="427187" y="3460388"/>
                  </a:lnTo>
                  <a:lnTo>
                    <a:pt x="414164" y="3417986"/>
                  </a:lnTo>
                  <a:lnTo>
                    <a:pt x="407400" y="3373778"/>
                  </a:lnTo>
                  <a:lnTo>
                    <a:pt x="407196" y="3328546"/>
                  </a:lnTo>
                  <a:lnTo>
                    <a:pt x="413857" y="3283071"/>
                  </a:lnTo>
                  <a:lnTo>
                    <a:pt x="427686" y="3238137"/>
                  </a:lnTo>
                  <a:lnTo>
                    <a:pt x="429129" y="3234524"/>
                  </a:lnTo>
                  <a:lnTo>
                    <a:pt x="430572" y="3230945"/>
                  </a:lnTo>
                  <a:lnTo>
                    <a:pt x="432237" y="3227400"/>
                  </a:lnTo>
                  <a:lnTo>
                    <a:pt x="386414" y="3216399"/>
                  </a:lnTo>
                  <a:lnTo>
                    <a:pt x="342857" y="3200576"/>
                  </a:lnTo>
                  <a:lnTo>
                    <a:pt x="301780" y="3180251"/>
                  </a:lnTo>
                  <a:lnTo>
                    <a:pt x="263398" y="3155745"/>
                  </a:lnTo>
                  <a:lnTo>
                    <a:pt x="227925" y="3127378"/>
                  </a:lnTo>
                  <a:lnTo>
                    <a:pt x="195575" y="3095472"/>
                  </a:lnTo>
                  <a:lnTo>
                    <a:pt x="166564" y="3060347"/>
                  </a:lnTo>
                  <a:lnTo>
                    <a:pt x="141105" y="3022323"/>
                  </a:lnTo>
                  <a:lnTo>
                    <a:pt x="119414" y="2981721"/>
                  </a:lnTo>
                  <a:lnTo>
                    <a:pt x="101704" y="2938862"/>
                  </a:lnTo>
                  <a:lnTo>
                    <a:pt x="88190" y="2894066"/>
                  </a:lnTo>
                  <a:lnTo>
                    <a:pt x="79086" y="2847654"/>
                  </a:lnTo>
                  <a:lnTo>
                    <a:pt x="74608" y="2799947"/>
                  </a:lnTo>
                  <a:lnTo>
                    <a:pt x="74969" y="2751265"/>
                  </a:lnTo>
                  <a:lnTo>
                    <a:pt x="80385" y="2701929"/>
                  </a:lnTo>
                  <a:lnTo>
                    <a:pt x="91591" y="2650700"/>
                  </a:lnTo>
                  <a:lnTo>
                    <a:pt x="108123" y="2601656"/>
                  </a:lnTo>
                  <a:lnTo>
                    <a:pt x="129696" y="2555208"/>
                  </a:lnTo>
                  <a:lnTo>
                    <a:pt x="156027" y="2511770"/>
                  </a:lnTo>
                  <a:lnTo>
                    <a:pt x="186833" y="2471756"/>
                  </a:lnTo>
                  <a:lnTo>
                    <a:pt x="221830" y="2435577"/>
                  </a:lnTo>
                  <a:lnTo>
                    <a:pt x="260734" y="2403648"/>
                  </a:lnTo>
                  <a:lnTo>
                    <a:pt x="303261" y="2376379"/>
                  </a:lnTo>
                  <a:close/>
                </a:path>
              </a:pathLst>
            </a:custGeom>
            <a:ln w="7994">
              <a:solidFill>
                <a:srgbClr val="000000"/>
              </a:solidFill>
            </a:ln>
          </p:spPr>
          <p:txBody>
            <a:bodyPr wrap="square" lIns="0" tIns="0" rIns="0" bIns="0" rtlCol="0"/>
            <a:lstStyle/>
            <a:p>
              <a:endParaRPr/>
            </a:p>
          </p:txBody>
        </p:sp>
        <p:sp>
          <p:nvSpPr>
            <p:cNvPr id="3" name="object 3"/>
            <p:cNvSpPr/>
            <p:nvPr/>
          </p:nvSpPr>
          <p:spPr>
            <a:xfrm>
              <a:off x="4627827" y="3386236"/>
              <a:ext cx="3270885" cy="1417955"/>
            </a:xfrm>
            <a:custGeom>
              <a:avLst/>
              <a:gdLst/>
              <a:ahLst/>
              <a:cxnLst/>
              <a:rect l="l" t="t" r="r" b="b"/>
              <a:pathLst>
                <a:path w="3270885" h="1417954">
                  <a:moveTo>
                    <a:pt x="1214834" y="195199"/>
                  </a:moveTo>
                  <a:lnTo>
                    <a:pt x="1241798" y="163087"/>
                  </a:lnTo>
                  <a:lnTo>
                    <a:pt x="1272632" y="133616"/>
                  </a:lnTo>
                  <a:lnTo>
                    <a:pt x="1306987" y="106863"/>
                  </a:lnTo>
                  <a:lnTo>
                    <a:pt x="1344510" y="82906"/>
                  </a:lnTo>
                  <a:lnTo>
                    <a:pt x="1384850" y="61822"/>
                  </a:lnTo>
                  <a:lnTo>
                    <a:pt x="1427657" y="43689"/>
                  </a:lnTo>
                  <a:lnTo>
                    <a:pt x="1472578" y="28585"/>
                  </a:lnTo>
                  <a:lnTo>
                    <a:pt x="1519264" y="16586"/>
                  </a:lnTo>
                  <a:lnTo>
                    <a:pt x="1567362" y="7770"/>
                  </a:lnTo>
                  <a:lnTo>
                    <a:pt x="1616521" y="2216"/>
                  </a:lnTo>
                  <a:lnTo>
                    <a:pt x="1666390" y="0"/>
                  </a:lnTo>
                  <a:lnTo>
                    <a:pt x="1716619" y="1199"/>
                  </a:lnTo>
                  <a:lnTo>
                    <a:pt x="1766855" y="5892"/>
                  </a:lnTo>
                  <a:lnTo>
                    <a:pt x="1816748" y="14155"/>
                  </a:lnTo>
                  <a:lnTo>
                    <a:pt x="1865946" y="26067"/>
                  </a:lnTo>
                  <a:lnTo>
                    <a:pt x="1914099" y="41705"/>
                  </a:lnTo>
                  <a:lnTo>
                    <a:pt x="1966566" y="63979"/>
                  </a:lnTo>
                  <a:lnTo>
                    <a:pt x="2014708" y="90308"/>
                  </a:lnTo>
                  <a:lnTo>
                    <a:pt x="2058059" y="120371"/>
                  </a:lnTo>
                  <a:lnTo>
                    <a:pt x="2096158" y="153848"/>
                  </a:lnTo>
                  <a:lnTo>
                    <a:pt x="2128540" y="190420"/>
                  </a:lnTo>
                  <a:lnTo>
                    <a:pt x="2164206" y="164097"/>
                  </a:lnTo>
                  <a:lnTo>
                    <a:pt x="2203628" y="141896"/>
                  </a:lnTo>
                  <a:lnTo>
                    <a:pt x="2246166" y="123859"/>
                  </a:lnTo>
                  <a:lnTo>
                    <a:pt x="2291184" y="110028"/>
                  </a:lnTo>
                  <a:lnTo>
                    <a:pt x="2338042" y="100445"/>
                  </a:lnTo>
                  <a:lnTo>
                    <a:pt x="2386103" y="95153"/>
                  </a:lnTo>
                  <a:lnTo>
                    <a:pt x="2434727" y="94193"/>
                  </a:lnTo>
                  <a:lnTo>
                    <a:pt x="2483278" y="97608"/>
                  </a:lnTo>
                  <a:lnTo>
                    <a:pt x="2531117" y="105439"/>
                  </a:lnTo>
                  <a:lnTo>
                    <a:pt x="2577605" y="117729"/>
                  </a:lnTo>
                  <a:lnTo>
                    <a:pt x="2622104" y="134520"/>
                  </a:lnTo>
                  <a:lnTo>
                    <a:pt x="2663977" y="155853"/>
                  </a:lnTo>
                  <a:lnTo>
                    <a:pt x="2702633" y="181971"/>
                  </a:lnTo>
                  <a:lnTo>
                    <a:pt x="2735555" y="211496"/>
                  </a:lnTo>
                  <a:lnTo>
                    <a:pt x="2762296" y="243960"/>
                  </a:lnTo>
                  <a:lnTo>
                    <a:pt x="2782408" y="278893"/>
                  </a:lnTo>
                  <a:lnTo>
                    <a:pt x="2835886" y="270398"/>
                  </a:lnTo>
                  <a:lnTo>
                    <a:pt x="2889421" y="267377"/>
                  </a:lnTo>
                  <a:lnTo>
                    <a:pt x="2942298" y="269614"/>
                  </a:lnTo>
                  <a:lnTo>
                    <a:pt x="2993802" y="276896"/>
                  </a:lnTo>
                  <a:lnTo>
                    <a:pt x="3043217" y="289008"/>
                  </a:lnTo>
                  <a:lnTo>
                    <a:pt x="3089829" y="305734"/>
                  </a:lnTo>
                  <a:lnTo>
                    <a:pt x="3132922" y="326860"/>
                  </a:lnTo>
                  <a:lnTo>
                    <a:pt x="3171780" y="352172"/>
                  </a:lnTo>
                  <a:lnTo>
                    <a:pt x="3205689" y="381454"/>
                  </a:lnTo>
                  <a:lnTo>
                    <a:pt x="3233934" y="414493"/>
                  </a:lnTo>
                  <a:lnTo>
                    <a:pt x="3246348" y="456581"/>
                  </a:lnTo>
                  <a:lnTo>
                    <a:pt x="3246044" y="498414"/>
                  </a:lnTo>
                  <a:lnTo>
                    <a:pt x="3233788" y="538761"/>
                  </a:lnTo>
                  <a:lnTo>
                    <a:pt x="3210345" y="576389"/>
                  </a:lnTo>
                  <a:lnTo>
                    <a:pt x="3176479" y="610064"/>
                  </a:lnTo>
                  <a:lnTo>
                    <a:pt x="3132955" y="638555"/>
                  </a:lnTo>
                  <a:lnTo>
                    <a:pt x="3080539" y="660628"/>
                  </a:lnTo>
                  <a:lnTo>
                    <a:pt x="3131689" y="681020"/>
                  </a:lnTo>
                  <a:lnTo>
                    <a:pt x="3175614" y="706741"/>
                  </a:lnTo>
                  <a:lnTo>
                    <a:pt x="3211858" y="736932"/>
                  </a:lnTo>
                  <a:lnTo>
                    <a:pt x="3239962" y="770739"/>
                  </a:lnTo>
                  <a:lnTo>
                    <a:pt x="3259469" y="807303"/>
                  </a:lnTo>
                  <a:lnTo>
                    <a:pt x="3269920" y="845768"/>
                  </a:lnTo>
                  <a:lnTo>
                    <a:pt x="3270860" y="885278"/>
                  </a:lnTo>
                  <a:lnTo>
                    <a:pt x="3261828" y="924976"/>
                  </a:lnTo>
                  <a:lnTo>
                    <a:pt x="3242369" y="964004"/>
                  </a:lnTo>
                  <a:lnTo>
                    <a:pt x="3217944" y="995231"/>
                  </a:lnTo>
                  <a:lnTo>
                    <a:pt x="3187738" y="1022775"/>
                  </a:lnTo>
                  <a:lnTo>
                    <a:pt x="3152524" y="1046411"/>
                  </a:lnTo>
                  <a:lnTo>
                    <a:pt x="3113074" y="1065914"/>
                  </a:lnTo>
                  <a:lnTo>
                    <a:pt x="3070161" y="1081062"/>
                  </a:lnTo>
                  <a:lnTo>
                    <a:pt x="3024558" y="1091628"/>
                  </a:lnTo>
                  <a:lnTo>
                    <a:pt x="2977037" y="1097389"/>
                  </a:lnTo>
                  <a:lnTo>
                    <a:pt x="2928370" y="1098121"/>
                  </a:lnTo>
                  <a:lnTo>
                    <a:pt x="2879331" y="1093599"/>
                  </a:lnTo>
                  <a:lnTo>
                    <a:pt x="2830691" y="1083599"/>
                  </a:lnTo>
                  <a:lnTo>
                    <a:pt x="2808690" y="1117858"/>
                  </a:lnTo>
                  <a:lnTo>
                    <a:pt x="2782862" y="1150027"/>
                  </a:lnTo>
                  <a:lnTo>
                    <a:pt x="2753475" y="1180024"/>
                  </a:lnTo>
                  <a:lnTo>
                    <a:pt x="2720800" y="1207767"/>
                  </a:lnTo>
                  <a:lnTo>
                    <a:pt x="2685104" y="1233176"/>
                  </a:lnTo>
                  <a:lnTo>
                    <a:pt x="2646658" y="1256168"/>
                  </a:lnTo>
                  <a:lnTo>
                    <a:pt x="2605730" y="1276663"/>
                  </a:lnTo>
                  <a:lnTo>
                    <a:pt x="2562590" y="1294579"/>
                  </a:lnTo>
                  <a:lnTo>
                    <a:pt x="2517506" y="1309834"/>
                  </a:lnTo>
                  <a:lnTo>
                    <a:pt x="2470748" y="1322349"/>
                  </a:lnTo>
                  <a:lnTo>
                    <a:pt x="2422585" y="1332040"/>
                  </a:lnTo>
                  <a:lnTo>
                    <a:pt x="2373287" y="1338827"/>
                  </a:lnTo>
                  <a:lnTo>
                    <a:pt x="2323121" y="1342629"/>
                  </a:lnTo>
                  <a:lnTo>
                    <a:pt x="2272358" y="1343363"/>
                  </a:lnTo>
                  <a:lnTo>
                    <a:pt x="2221267" y="1340950"/>
                  </a:lnTo>
                  <a:lnTo>
                    <a:pt x="2170116" y="1335307"/>
                  </a:lnTo>
                  <a:lnTo>
                    <a:pt x="2119176" y="1326353"/>
                  </a:lnTo>
                  <a:lnTo>
                    <a:pt x="2068714" y="1314007"/>
                  </a:lnTo>
                  <a:lnTo>
                    <a:pt x="2027554" y="1301151"/>
                  </a:lnTo>
                  <a:lnTo>
                    <a:pt x="2014216" y="1296379"/>
                  </a:lnTo>
                  <a:lnTo>
                    <a:pt x="1973548" y="1318732"/>
                  </a:lnTo>
                  <a:lnTo>
                    <a:pt x="1931367" y="1338791"/>
                  </a:lnTo>
                  <a:lnTo>
                    <a:pt x="1887839" y="1356564"/>
                  </a:lnTo>
                  <a:lnTo>
                    <a:pt x="1843130" y="1372058"/>
                  </a:lnTo>
                  <a:lnTo>
                    <a:pt x="1797404" y="1385284"/>
                  </a:lnTo>
                  <a:lnTo>
                    <a:pt x="1750828" y="1396248"/>
                  </a:lnTo>
                  <a:lnTo>
                    <a:pt x="1703567" y="1404959"/>
                  </a:lnTo>
                  <a:lnTo>
                    <a:pt x="1655786" y="1411425"/>
                  </a:lnTo>
                  <a:lnTo>
                    <a:pt x="1607652" y="1415656"/>
                  </a:lnTo>
                  <a:lnTo>
                    <a:pt x="1559329" y="1417658"/>
                  </a:lnTo>
                  <a:lnTo>
                    <a:pt x="1510983" y="1417441"/>
                  </a:lnTo>
                  <a:lnTo>
                    <a:pt x="1462780" y="1415013"/>
                  </a:lnTo>
                  <a:lnTo>
                    <a:pt x="1414885" y="1410382"/>
                  </a:lnTo>
                  <a:lnTo>
                    <a:pt x="1367463" y="1403556"/>
                  </a:lnTo>
                  <a:lnTo>
                    <a:pt x="1320681" y="1394545"/>
                  </a:lnTo>
                  <a:lnTo>
                    <a:pt x="1274703" y="1383355"/>
                  </a:lnTo>
                  <a:lnTo>
                    <a:pt x="1229695" y="1369996"/>
                  </a:lnTo>
                  <a:lnTo>
                    <a:pt x="1185823" y="1354476"/>
                  </a:lnTo>
                  <a:lnTo>
                    <a:pt x="1143253" y="1336803"/>
                  </a:lnTo>
                  <a:lnTo>
                    <a:pt x="1102149" y="1316986"/>
                  </a:lnTo>
                  <a:lnTo>
                    <a:pt x="1062677" y="1295033"/>
                  </a:lnTo>
                  <a:lnTo>
                    <a:pt x="1025004" y="1270951"/>
                  </a:lnTo>
                  <a:lnTo>
                    <a:pt x="989293" y="1244751"/>
                  </a:lnTo>
                  <a:lnTo>
                    <a:pt x="954549" y="1271114"/>
                  </a:lnTo>
                  <a:lnTo>
                    <a:pt x="916298" y="1293740"/>
                  </a:lnTo>
                  <a:lnTo>
                    <a:pt x="875074" y="1312590"/>
                  </a:lnTo>
                  <a:lnTo>
                    <a:pt x="831415" y="1327627"/>
                  </a:lnTo>
                  <a:lnTo>
                    <a:pt x="785855" y="1338813"/>
                  </a:lnTo>
                  <a:lnTo>
                    <a:pt x="738930" y="1346110"/>
                  </a:lnTo>
                  <a:lnTo>
                    <a:pt x="691175" y="1349481"/>
                  </a:lnTo>
                  <a:lnTo>
                    <a:pt x="643127" y="1348887"/>
                  </a:lnTo>
                  <a:lnTo>
                    <a:pt x="595321" y="1344291"/>
                  </a:lnTo>
                  <a:lnTo>
                    <a:pt x="548292" y="1335655"/>
                  </a:lnTo>
                  <a:lnTo>
                    <a:pt x="502577" y="1322942"/>
                  </a:lnTo>
                  <a:lnTo>
                    <a:pt x="458710" y="1306113"/>
                  </a:lnTo>
                  <a:lnTo>
                    <a:pt x="417228" y="1285131"/>
                  </a:lnTo>
                  <a:lnTo>
                    <a:pt x="372146" y="1254856"/>
                  </a:lnTo>
                  <a:lnTo>
                    <a:pt x="334664" y="1220610"/>
                  </a:lnTo>
                  <a:lnTo>
                    <a:pt x="305150" y="1183090"/>
                  </a:lnTo>
                  <a:lnTo>
                    <a:pt x="283973" y="1142993"/>
                  </a:lnTo>
                  <a:lnTo>
                    <a:pt x="271503" y="1101016"/>
                  </a:lnTo>
                  <a:lnTo>
                    <a:pt x="268107" y="1057856"/>
                  </a:lnTo>
                  <a:lnTo>
                    <a:pt x="274156" y="1014209"/>
                  </a:lnTo>
                  <a:lnTo>
                    <a:pt x="221789" y="1008492"/>
                  </a:lnTo>
                  <a:lnTo>
                    <a:pt x="173090" y="996658"/>
                  </a:lnTo>
                  <a:lnTo>
                    <a:pt x="128835" y="979328"/>
                  </a:lnTo>
                  <a:lnTo>
                    <a:pt x="89798" y="957122"/>
                  </a:lnTo>
                  <a:lnTo>
                    <a:pt x="56754" y="930659"/>
                  </a:lnTo>
                  <a:lnTo>
                    <a:pt x="30478" y="900561"/>
                  </a:lnTo>
                  <a:lnTo>
                    <a:pt x="1326" y="831936"/>
                  </a:lnTo>
                  <a:lnTo>
                    <a:pt x="0" y="794649"/>
                  </a:lnTo>
                  <a:lnTo>
                    <a:pt x="8514" y="756758"/>
                  </a:lnTo>
                  <a:lnTo>
                    <a:pt x="26281" y="721509"/>
                  </a:lnTo>
                  <a:lnTo>
                    <a:pt x="52378" y="689547"/>
                  </a:lnTo>
                  <a:lnTo>
                    <a:pt x="85881" y="661520"/>
                  </a:lnTo>
                  <a:lnTo>
                    <a:pt x="125868" y="638075"/>
                  </a:lnTo>
                  <a:lnTo>
                    <a:pt x="171413" y="619858"/>
                  </a:lnTo>
                  <a:lnTo>
                    <a:pt x="221594" y="607517"/>
                  </a:lnTo>
                  <a:lnTo>
                    <a:pt x="275488" y="601698"/>
                  </a:lnTo>
                  <a:lnTo>
                    <a:pt x="224866" y="581781"/>
                  </a:lnTo>
                  <a:lnTo>
                    <a:pt x="183332" y="555178"/>
                  </a:lnTo>
                  <a:lnTo>
                    <a:pt x="151694" y="523277"/>
                  </a:lnTo>
                  <a:lnTo>
                    <a:pt x="130761" y="487467"/>
                  </a:lnTo>
                  <a:lnTo>
                    <a:pt x="121345" y="449138"/>
                  </a:lnTo>
                  <a:lnTo>
                    <a:pt x="124253" y="409679"/>
                  </a:lnTo>
                  <a:lnTo>
                    <a:pt x="140296" y="370478"/>
                  </a:lnTo>
                  <a:lnTo>
                    <a:pt x="164530" y="338969"/>
                  </a:lnTo>
                  <a:lnTo>
                    <a:pt x="196224" y="312302"/>
                  </a:lnTo>
                  <a:lnTo>
                    <a:pt x="234057" y="290857"/>
                  </a:lnTo>
                  <a:lnTo>
                    <a:pt x="276709" y="275017"/>
                  </a:lnTo>
                  <a:lnTo>
                    <a:pt x="322856" y="265163"/>
                  </a:lnTo>
                  <a:lnTo>
                    <a:pt x="371179" y="261678"/>
                  </a:lnTo>
                  <a:lnTo>
                    <a:pt x="420355" y="264941"/>
                  </a:lnTo>
                  <a:lnTo>
                    <a:pt x="469062" y="275336"/>
                  </a:lnTo>
                  <a:lnTo>
                    <a:pt x="472170" y="276226"/>
                  </a:lnTo>
                  <a:lnTo>
                    <a:pt x="475278" y="277226"/>
                  </a:lnTo>
                  <a:lnTo>
                    <a:pt x="478275" y="278226"/>
                  </a:lnTo>
                  <a:lnTo>
                    <a:pt x="490847" y="241569"/>
                  </a:lnTo>
                  <a:lnTo>
                    <a:pt x="509832" y="207248"/>
                  </a:lnTo>
                  <a:lnTo>
                    <a:pt x="534689" y="175530"/>
                  </a:lnTo>
                  <a:lnTo>
                    <a:pt x="564875" y="146686"/>
                  </a:lnTo>
                  <a:lnTo>
                    <a:pt x="599847" y="120985"/>
                  </a:lnTo>
                  <a:lnTo>
                    <a:pt x="639064" y="98696"/>
                  </a:lnTo>
                  <a:lnTo>
                    <a:pt x="681983" y="80089"/>
                  </a:lnTo>
                  <a:lnTo>
                    <a:pt x="728061" y="65433"/>
                  </a:lnTo>
                  <a:lnTo>
                    <a:pt x="776758" y="54998"/>
                  </a:lnTo>
                  <a:lnTo>
                    <a:pt x="827529" y="49052"/>
                  </a:lnTo>
                  <a:lnTo>
                    <a:pt x="879834" y="47866"/>
                  </a:lnTo>
                  <a:lnTo>
                    <a:pt x="933130" y="51708"/>
                  </a:lnTo>
                  <a:lnTo>
                    <a:pt x="983654" y="60258"/>
                  </a:lnTo>
                  <a:lnTo>
                    <a:pt x="1031644" y="73244"/>
                  </a:lnTo>
                  <a:lnTo>
                    <a:pt x="1076565" y="90394"/>
                  </a:lnTo>
                  <a:lnTo>
                    <a:pt x="1117880" y="111438"/>
                  </a:lnTo>
                  <a:lnTo>
                    <a:pt x="1155054" y="136101"/>
                  </a:lnTo>
                  <a:lnTo>
                    <a:pt x="1187550" y="164112"/>
                  </a:lnTo>
                  <a:lnTo>
                    <a:pt x="1214834" y="195199"/>
                  </a:lnTo>
                  <a:close/>
                </a:path>
              </a:pathLst>
            </a:custGeom>
            <a:ln w="8000">
              <a:solidFill>
                <a:srgbClr val="000000"/>
              </a:solidFill>
            </a:ln>
          </p:spPr>
          <p:txBody>
            <a:bodyPr wrap="square" lIns="0" tIns="0" rIns="0" bIns="0" rtlCol="0"/>
            <a:lstStyle/>
            <a:p>
              <a:endParaRPr/>
            </a:p>
          </p:txBody>
        </p:sp>
        <p:sp>
          <p:nvSpPr>
            <p:cNvPr id="4" name="object 4"/>
            <p:cNvSpPr/>
            <p:nvPr/>
          </p:nvSpPr>
          <p:spPr>
            <a:xfrm>
              <a:off x="2173020" y="1023330"/>
              <a:ext cx="2202815" cy="3780154"/>
            </a:xfrm>
            <a:custGeom>
              <a:avLst/>
              <a:gdLst/>
              <a:ahLst/>
              <a:cxnLst/>
              <a:rect l="l" t="t" r="r" b="b"/>
              <a:pathLst>
                <a:path w="2202815" h="3780154">
                  <a:moveTo>
                    <a:pt x="303279" y="2376379"/>
                  </a:moveTo>
                  <a:lnTo>
                    <a:pt x="263035" y="2351829"/>
                  </a:lnTo>
                  <a:lnTo>
                    <a:pt x="225405" y="2324363"/>
                  </a:lnTo>
                  <a:lnTo>
                    <a:pt x="190449" y="2294190"/>
                  </a:lnTo>
                  <a:lnTo>
                    <a:pt x="158229" y="2261518"/>
                  </a:lnTo>
                  <a:lnTo>
                    <a:pt x="128806" y="2226555"/>
                  </a:lnTo>
                  <a:lnTo>
                    <a:pt x="102242" y="2189508"/>
                  </a:lnTo>
                  <a:lnTo>
                    <a:pt x="78598" y="2150585"/>
                  </a:lnTo>
                  <a:lnTo>
                    <a:pt x="57935" y="2109994"/>
                  </a:lnTo>
                  <a:lnTo>
                    <a:pt x="40314" y="2067943"/>
                  </a:lnTo>
                  <a:lnTo>
                    <a:pt x="25798" y="2024640"/>
                  </a:lnTo>
                  <a:lnTo>
                    <a:pt x="14447" y="1980293"/>
                  </a:lnTo>
                  <a:lnTo>
                    <a:pt x="6322" y="1935108"/>
                  </a:lnTo>
                  <a:lnTo>
                    <a:pt x="1486" y="1889295"/>
                  </a:lnTo>
                  <a:lnTo>
                    <a:pt x="0" y="1843061"/>
                  </a:lnTo>
                  <a:lnTo>
                    <a:pt x="1924" y="1796613"/>
                  </a:lnTo>
                  <a:lnTo>
                    <a:pt x="7320" y="1750160"/>
                  </a:lnTo>
                  <a:lnTo>
                    <a:pt x="16250" y="1703910"/>
                  </a:lnTo>
                  <a:lnTo>
                    <a:pt x="28774" y="1658069"/>
                  </a:lnTo>
                  <a:lnTo>
                    <a:pt x="44955" y="1612847"/>
                  </a:lnTo>
                  <a:lnTo>
                    <a:pt x="64854" y="1568451"/>
                  </a:lnTo>
                  <a:lnTo>
                    <a:pt x="88881" y="1524653"/>
                  </a:lnTo>
                  <a:lnTo>
                    <a:pt x="116199" y="1483324"/>
                  </a:lnTo>
                  <a:lnTo>
                    <a:pt x="146629" y="1444661"/>
                  </a:lnTo>
                  <a:lnTo>
                    <a:pt x="179993" y="1408860"/>
                  </a:lnTo>
                  <a:lnTo>
                    <a:pt x="216111" y="1376118"/>
                  </a:lnTo>
                  <a:lnTo>
                    <a:pt x="254805" y="1346630"/>
                  </a:lnTo>
                  <a:lnTo>
                    <a:pt x="295897" y="1320593"/>
                  </a:lnTo>
                  <a:lnTo>
                    <a:pt x="262653" y="1288000"/>
                  </a:lnTo>
                  <a:lnTo>
                    <a:pt x="233505" y="1252540"/>
                  </a:lnTo>
                  <a:lnTo>
                    <a:pt x="208485" y="1214588"/>
                  </a:lnTo>
                  <a:lnTo>
                    <a:pt x="187626" y="1174521"/>
                  </a:lnTo>
                  <a:lnTo>
                    <a:pt x="170960" y="1132717"/>
                  </a:lnTo>
                  <a:lnTo>
                    <a:pt x="158522" y="1089552"/>
                  </a:lnTo>
                  <a:lnTo>
                    <a:pt x="150342" y="1045404"/>
                  </a:lnTo>
                  <a:lnTo>
                    <a:pt x="146455" y="1000650"/>
                  </a:lnTo>
                  <a:lnTo>
                    <a:pt x="146892" y="955666"/>
                  </a:lnTo>
                  <a:lnTo>
                    <a:pt x="151688" y="910830"/>
                  </a:lnTo>
                  <a:lnTo>
                    <a:pt x="160873" y="866519"/>
                  </a:lnTo>
                  <a:lnTo>
                    <a:pt x="174482" y="823109"/>
                  </a:lnTo>
                  <a:lnTo>
                    <a:pt x="192547" y="780977"/>
                  </a:lnTo>
                  <a:lnTo>
                    <a:pt x="215101" y="740502"/>
                  </a:lnTo>
                  <a:lnTo>
                    <a:pt x="242176" y="702059"/>
                  </a:lnTo>
                  <a:lnTo>
                    <a:pt x="274165" y="665784"/>
                  </a:lnTo>
                  <a:lnTo>
                    <a:pt x="309643" y="633692"/>
                  </a:lnTo>
                  <a:lnTo>
                    <a:pt x="348242" y="606044"/>
                  </a:lnTo>
                  <a:lnTo>
                    <a:pt x="389594" y="583101"/>
                  </a:lnTo>
                  <a:lnTo>
                    <a:pt x="433331" y="565125"/>
                  </a:lnTo>
                  <a:lnTo>
                    <a:pt x="422399" y="517650"/>
                  </a:lnTo>
                  <a:lnTo>
                    <a:pt x="416548" y="470019"/>
                  </a:lnTo>
                  <a:lnTo>
                    <a:pt x="415624" y="422608"/>
                  </a:lnTo>
                  <a:lnTo>
                    <a:pt x="419476" y="375795"/>
                  </a:lnTo>
                  <a:lnTo>
                    <a:pt x="427951" y="329956"/>
                  </a:lnTo>
                  <a:lnTo>
                    <a:pt x="440899" y="285467"/>
                  </a:lnTo>
                  <a:lnTo>
                    <a:pt x="458166" y="242706"/>
                  </a:lnTo>
                  <a:lnTo>
                    <a:pt x="479601" y="202049"/>
                  </a:lnTo>
                  <a:lnTo>
                    <a:pt x="505052" y="163873"/>
                  </a:lnTo>
                  <a:lnTo>
                    <a:pt x="534367" y="128555"/>
                  </a:lnTo>
                  <a:lnTo>
                    <a:pt x="567394" y="96471"/>
                  </a:lnTo>
                  <a:lnTo>
                    <a:pt x="603981" y="67997"/>
                  </a:lnTo>
                  <a:lnTo>
                    <a:pt x="643976" y="43512"/>
                  </a:lnTo>
                  <a:lnTo>
                    <a:pt x="689680" y="31874"/>
                  </a:lnTo>
                  <a:lnTo>
                    <a:pt x="735475" y="27569"/>
                  </a:lnTo>
                  <a:lnTo>
                    <a:pt x="780704" y="30293"/>
                  </a:lnTo>
                  <a:lnTo>
                    <a:pt x="824710" y="39742"/>
                  </a:lnTo>
                  <a:lnTo>
                    <a:pt x="866836" y="55613"/>
                  </a:lnTo>
                  <a:lnTo>
                    <a:pt x="906425" y="77603"/>
                  </a:lnTo>
                  <a:lnTo>
                    <a:pt x="942819" y="105408"/>
                  </a:lnTo>
                  <a:lnTo>
                    <a:pt x="975362" y="138725"/>
                  </a:lnTo>
                  <a:lnTo>
                    <a:pt x="1003395" y="177250"/>
                  </a:lnTo>
                  <a:lnTo>
                    <a:pt x="1026263" y="220680"/>
                  </a:lnTo>
                  <a:lnTo>
                    <a:pt x="1049195" y="175620"/>
                  </a:lnTo>
                  <a:lnTo>
                    <a:pt x="1076970" y="135173"/>
                  </a:lnTo>
                  <a:lnTo>
                    <a:pt x="1109026" y="99563"/>
                  </a:lnTo>
                  <a:lnTo>
                    <a:pt x="1144803" y="69014"/>
                  </a:lnTo>
                  <a:lnTo>
                    <a:pt x="1183740" y="43749"/>
                  </a:lnTo>
                  <a:lnTo>
                    <a:pt x="1225273" y="23992"/>
                  </a:lnTo>
                  <a:lnTo>
                    <a:pt x="1268843" y="9965"/>
                  </a:lnTo>
                  <a:lnTo>
                    <a:pt x="1313888" y="1893"/>
                  </a:lnTo>
                  <a:lnTo>
                    <a:pt x="1359847" y="0"/>
                  </a:lnTo>
                  <a:lnTo>
                    <a:pt x="1406157" y="4507"/>
                  </a:lnTo>
                  <a:lnTo>
                    <a:pt x="1452259" y="15639"/>
                  </a:lnTo>
                  <a:lnTo>
                    <a:pt x="1497590" y="33620"/>
                  </a:lnTo>
                  <a:lnTo>
                    <a:pt x="1538395" y="56668"/>
                  </a:lnTo>
                  <a:lnTo>
                    <a:pt x="1575267" y="84457"/>
                  </a:lnTo>
                  <a:lnTo>
                    <a:pt x="1608003" y="116468"/>
                  </a:lnTo>
                  <a:lnTo>
                    <a:pt x="1636403" y="152185"/>
                  </a:lnTo>
                  <a:lnTo>
                    <a:pt x="1660264" y="191091"/>
                  </a:lnTo>
                  <a:lnTo>
                    <a:pt x="1679385" y="232670"/>
                  </a:lnTo>
                  <a:lnTo>
                    <a:pt x="1693564" y="276405"/>
                  </a:lnTo>
                  <a:lnTo>
                    <a:pt x="1702601" y="321779"/>
                  </a:lnTo>
                  <a:lnTo>
                    <a:pt x="1706292" y="368275"/>
                  </a:lnTo>
                  <a:lnTo>
                    <a:pt x="1704438" y="415377"/>
                  </a:lnTo>
                  <a:lnTo>
                    <a:pt x="1696835" y="462567"/>
                  </a:lnTo>
                  <a:lnTo>
                    <a:pt x="1683284" y="509330"/>
                  </a:lnTo>
                  <a:lnTo>
                    <a:pt x="1725214" y="528846"/>
                  </a:lnTo>
                  <a:lnTo>
                    <a:pt x="1765170" y="551111"/>
                  </a:lnTo>
                  <a:lnTo>
                    <a:pt x="1803091" y="575975"/>
                  </a:lnTo>
                  <a:lnTo>
                    <a:pt x="1838918" y="603289"/>
                  </a:lnTo>
                  <a:lnTo>
                    <a:pt x="1872590" y="632904"/>
                  </a:lnTo>
                  <a:lnTo>
                    <a:pt x="1904046" y="664673"/>
                  </a:lnTo>
                  <a:lnTo>
                    <a:pt x="1933226" y="698445"/>
                  </a:lnTo>
                  <a:lnTo>
                    <a:pt x="1960069" y="734072"/>
                  </a:lnTo>
                  <a:lnTo>
                    <a:pt x="1984515" y="771405"/>
                  </a:lnTo>
                  <a:lnTo>
                    <a:pt x="2006504" y="810295"/>
                  </a:lnTo>
                  <a:lnTo>
                    <a:pt x="2025975" y="850594"/>
                  </a:lnTo>
                  <a:lnTo>
                    <a:pt x="2042868" y="892152"/>
                  </a:lnTo>
                  <a:lnTo>
                    <a:pt x="2057122" y="934820"/>
                  </a:lnTo>
                  <a:lnTo>
                    <a:pt x="2068677" y="978451"/>
                  </a:lnTo>
                  <a:lnTo>
                    <a:pt x="2077472" y="1022894"/>
                  </a:lnTo>
                  <a:lnTo>
                    <a:pt x="2083448" y="1068001"/>
                  </a:lnTo>
                  <a:lnTo>
                    <a:pt x="2086543" y="1113623"/>
                  </a:lnTo>
                  <a:lnTo>
                    <a:pt x="2086697" y="1159612"/>
                  </a:lnTo>
                  <a:lnTo>
                    <a:pt x="2083850" y="1205817"/>
                  </a:lnTo>
                  <a:lnTo>
                    <a:pt x="2077941" y="1252092"/>
                  </a:lnTo>
                  <a:lnTo>
                    <a:pt x="2068910" y="1298286"/>
                  </a:lnTo>
                  <a:lnTo>
                    <a:pt x="2056697" y="1344251"/>
                  </a:lnTo>
                  <a:lnTo>
                    <a:pt x="2041241" y="1389837"/>
                  </a:lnTo>
                  <a:lnTo>
                    <a:pt x="2021277" y="1437353"/>
                  </a:lnTo>
                  <a:lnTo>
                    <a:pt x="2013825" y="1452858"/>
                  </a:lnTo>
                  <a:lnTo>
                    <a:pt x="2042611" y="1491305"/>
                  </a:lnTo>
                  <a:lnTo>
                    <a:pt x="2068991" y="1530956"/>
                  </a:lnTo>
                  <a:lnTo>
                    <a:pt x="2092971" y="1571705"/>
                  </a:lnTo>
                  <a:lnTo>
                    <a:pt x="2114558" y="1613446"/>
                  </a:lnTo>
                  <a:lnTo>
                    <a:pt x="2133760" y="1656072"/>
                  </a:lnTo>
                  <a:lnTo>
                    <a:pt x="2150584" y="1699478"/>
                  </a:lnTo>
                  <a:lnTo>
                    <a:pt x="2165038" y="1743558"/>
                  </a:lnTo>
                  <a:lnTo>
                    <a:pt x="2177127" y="1788205"/>
                  </a:lnTo>
                  <a:lnTo>
                    <a:pt x="2186861" y="1833314"/>
                  </a:lnTo>
                  <a:lnTo>
                    <a:pt x="2194245" y="1878778"/>
                  </a:lnTo>
                  <a:lnTo>
                    <a:pt x="2199287" y="1924492"/>
                  </a:lnTo>
                  <a:lnTo>
                    <a:pt x="2201995" y="1970349"/>
                  </a:lnTo>
                  <a:lnTo>
                    <a:pt x="2202375" y="2016244"/>
                  </a:lnTo>
                  <a:lnTo>
                    <a:pt x="2200434" y="2062069"/>
                  </a:lnTo>
                  <a:lnTo>
                    <a:pt x="2196181" y="2107720"/>
                  </a:lnTo>
                  <a:lnTo>
                    <a:pt x="2189622" y="2153090"/>
                  </a:lnTo>
                  <a:lnTo>
                    <a:pt x="2180764" y="2198073"/>
                  </a:lnTo>
                  <a:lnTo>
                    <a:pt x="2169615" y="2242563"/>
                  </a:lnTo>
                  <a:lnTo>
                    <a:pt x="2156182" y="2286454"/>
                  </a:lnTo>
                  <a:lnTo>
                    <a:pt x="2140472" y="2329640"/>
                  </a:lnTo>
                  <a:lnTo>
                    <a:pt x="2122492" y="2372015"/>
                  </a:lnTo>
                  <a:lnTo>
                    <a:pt x="2102250" y="2413473"/>
                  </a:lnTo>
                  <a:lnTo>
                    <a:pt x="2079752" y="2453907"/>
                  </a:lnTo>
                  <a:lnTo>
                    <a:pt x="2055006" y="2493213"/>
                  </a:lnTo>
                  <a:lnTo>
                    <a:pt x="2028020" y="2531282"/>
                  </a:lnTo>
                  <a:lnTo>
                    <a:pt x="1998799" y="2568011"/>
                  </a:lnTo>
                  <a:lnTo>
                    <a:pt x="1967353" y="2603292"/>
                  </a:lnTo>
                  <a:lnTo>
                    <a:pt x="1933687" y="2637019"/>
                  </a:lnTo>
                  <a:lnTo>
                    <a:pt x="1967394" y="2669300"/>
                  </a:lnTo>
                  <a:lnTo>
                    <a:pt x="1997276" y="2704335"/>
                  </a:lnTo>
                  <a:lnTo>
                    <a:pt x="2023302" y="2741791"/>
                  </a:lnTo>
                  <a:lnTo>
                    <a:pt x="2045441" y="2781337"/>
                  </a:lnTo>
                  <a:lnTo>
                    <a:pt x="2063661" y="2822640"/>
                  </a:lnTo>
                  <a:lnTo>
                    <a:pt x="2077930" y="2865368"/>
                  </a:lnTo>
                  <a:lnTo>
                    <a:pt x="2088217" y="2909189"/>
                  </a:lnTo>
                  <a:lnTo>
                    <a:pt x="2094490" y="2953771"/>
                  </a:lnTo>
                  <a:lnTo>
                    <a:pt x="2096718" y="2998781"/>
                  </a:lnTo>
                  <a:lnTo>
                    <a:pt x="2094870" y="3043888"/>
                  </a:lnTo>
                  <a:lnTo>
                    <a:pt x="2088913" y="3088760"/>
                  </a:lnTo>
                  <a:lnTo>
                    <a:pt x="2078816" y="3133063"/>
                  </a:lnTo>
                  <a:lnTo>
                    <a:pt x="2064547" y="3176467"/>
                  </a:lnTo>
                  <a:lnTo>
                    <a:pt x="2046076" y="3218638"/>
                  </a:lnTo>
                  <a:lnTo>
                    <a:pt x="2023371" y="3259245"/>
                  </a:lnTo>
                  <a:lnTo>
                    <a:pt x="1996399" y="3297956"/>
                  </a:lnTo>
                  <a:lnTo>
                    <a:pt x="1964181" y="3335332"/>
                  </a:lnTo>
                  <a:lnTo>
                    <a:pt x="1928779" y="3368464"/>
                  </a:lnTo>
                  <a:lnTo>
                    <a:pt x="1890564" y="3397207"/>
                  </a:lnTo>
                  <a:lnTo>
                    <a:pt x="1849908" y="3421414"/>
                  </a:lnTo>
                  <a:lnTo>
                    <a:pt x="1807181" y="3440940"/>
                  </a:lnTo>
                  <a:lnTo>
                    <a:pt x="1762756" y="3455638"/>
                  </a:lnTo>
                  <a:lnTo>
                    <a:pt x="1717005" y="3465364"/>
                  </a:lnTo>
                  <a:lnTo>
                    <a:pt x="1670299" y="3469970"/>
                  </a:lnTo>
                  <a:lnTo>
                    <a:pt x="1623009" y="3469312"/>
                  </a:lnTo>
                  <a:lnTo>
                    <a:pt x="1575508" y="3463243"/>
                  </a:lnTo>
                  <a:lnTo>
                    <a:pt x="1568975" y="3513054"/>
                  </a:lnTo>
                  <a:lnTo>
                    <a:pt x="1555963" y="3560132"/>
                  </a:lnTo>
                  <a:lnTo>
                    <a:pt x="1537001" y="3603988"/>
                  </a:lnTo>
                  <a:lnTo>
                    <a:pt x="1512616" y="3644131"/>
                  </a:lnTo>
                  <a:lnTo>
                    <a:pt x="1483335" y="3680072"/>
                  </a:lnTo>
                  <a:lnTo>
                    <a:pt x="1449688" y="3711322"/>
                  </a:lnTo>
                  <a:lnTo>
                    <a:pt x="1412202" y="3737388"/>
                  </a:lnTo>
                  <a:lnTo>
                    <a:pt x="1371404" y="3757783"/>
                  </a:lnTo>
                  <a:lnTo>
                    <a:pt x="1327823" y="3772016"/>
                  </a:lnTo>
                  <a:lnTo>
                    <a:pt x="1281986" y="3779596"/>
                  </a:lnTo>
                  <a:lnTo>
                    <a:pt x="1234422" y="3780035"/>
                  </a:lnTo>
                  <a:lnTo>
                    <a:pt x="1187049" y="3773049"/>
                  </a:lnTo>
                  <a:lnTo>
                    <a:pt x="1142171" y="3759085"/>
                  </a:lnTo>
                  <a:lnTo>
                    <a:pt x="1100303" y="3738689"/>
                  </a:lnTo>
                  <a:lnTo>
                    <a:pt x="1061959" y="3712408"/>
                  </a:lnTo>
                  <a:lnTo>
                    <a:pt x="1027655" y="3680787"/>
                  </a:lnTo>
                  <a:lnTo>
                    <a:pt x="997903" y="3644373"/>
                  </a:lnTo>
                  <a:lnTo>
                    <a:pt x="973220" y="3603712"/>
                  </a:lnTo>
                  <a:lnTo>
                    <a:pt x="954120" y="3559350"/>
                  </a:lnTo>
                  <a:lnTo>
                    <a:pt x="941117" y="3511834"/>
                  </a:lnTo>
                  <a:lnTo>
                    <a:pt x="934726" y="3461709"/>
                  </a:lnTo>
                  <a:lnTo>
                    <a:pt x="914258" y="3503718"/>
                  </a:lnTo>
                  <a:lnTo>
                    <a:pt x="888382" y="3540721"/>
                  </a:lnTo>
                  <a:lnTo>
                    <a:pt x="857839" y="3572396"/>
                  </a:lnTo>
                  <a:lnTo>
                    <a:pt x="823368" y="3598422"/>
                  </a:lnTo>
                  <a:lnTo>
                    <a:pt x="785709" y="3618477"/>
                  </a:lnTo>
                  <a:lnTo>
                    <a:pt x="745602" y="3632239"/>
                  </a:lnTo>
                  <a:lnTo>
                    <a:pt x="703785" y="3639387"/>
                  </a:lnTo>
                  <a:lnTo>
                    <a:pt x="661000" y="3639598"/>
                  </a:lnTo>
                  <a:lnTo>
                    <a:pt x="617986" y="3632552"/>
                  </a:lnTo>
                  <a:lnTo>
                    <a:pt x="575481" y="3617926"/>
                  </a:lnTo>
                  <a:lnTo>
                    <a:pt x="535745" y="3596288"/>
                  </a:lnTo>
                  <a:lnTo>
                    <a:pt x="500743" y="3568933"/>
                  </a:lnTo>
                  <a:lnTo>
                    <a:pt x="470781" y="3536643"/>
                  </a:lnTo>
                  <a:lnTo>
                    <a:pt x="446162" y="3500201"/>
                  </a:lnTo>
                  <a:lnTo>
                    <a:pt x="427191" y="3460388"/>
                  </a:lnTo>
                  <a:lnTo>
                    <a:pt x="414172" y="3417986"/>
                  </a:lnTo>
                  <a:lnTo>
                    <a:pt x="407410" y="3373778"/>
                  </a:lnTo>
                  <a:lnTo>
                    <a:pt x="407208" y="3328546"/>
                  </a:lnTo>
                  <a:lnTo>
                    <a:pt x="413871" y="3283071"/>
                  </a:lnTo>
                  <a:lnTo>
                    <a:pt x="427703" y="3238137"/>
                  </a:lnTo>
                  <a:lnTo>
                    <a:pt x="429135" y="3234524"/>
                  </a:lnTo>
                  <a:lnTo>
                    <a:pt x="430622" y="3230945"/>
                  </a:lnTo>
                  <a:lnTo>
                    <a:pt x="432187" y="3227400"/>
                  </a:lnTo>
                  <a:lnTo>
                    <a:pt x="386367" y="3216399"/>
                  </a:lnTo>
                  <a:lnTo>
                    <a:pt x="342811" y="3200576"/>
                  </a:lnTo>
                  <a:lnTo>
                    <a:pt x="301736" y="3180251"/>
                  </a:lnTo>
                  <a:lnTo>
                    <a:pt x="263355" y="3155745"/>
                  </a:lnTo>
                  <a:lnTo>
                    <a:pt x="227884" y="3127378"/>
                  </a:lnTo>
                  <a:lnTo>
                    <a:pt x="195536" y="3095472"/>
                  </a:lnTo>
                  <a:lnTo>
                    <a:pt x="166527" y="3060347"/>
                  </a:lnTo>
                  <a:lnTo>
                    <a:pt x="141071" y="3022323"/>
                  </a:lnTo>
                  <a:lnTo>
                    <a:pt x="119382" y="2981721"/>
                  </a:lnTo>
                  <a:lnTo>
                    <a:pt x="101676" y="2938862"/>
                  </a:lnTo>
                  <a:lnTo>
                    <a:pt x="88166" y="2894066"/>
                  </a:lnTo>
                  <a:lnTo>
                    <a:pt x="79068" y="2847654"/>
                  </a:lnTo>
                  <a:lnTo>
                    <a:pt x="74596" y="2799947"/>
                  </a:lnTo>
                  <a:lnTo>
                    <a:pt x="74965" y="2751265"/>
                  </a:lnTo>
                  <a:lnTo>
                    <a:pt x="80389" y="2701929"/>
                  </a:lnTo>
                  <a:lnTo>
                    <a:pt x="91595" y="2650700"/>
                  </a:lnTo>
                  <a:lnTo>
                    <a:pt x="108125" y="2601656"/>
                  </a:lnTo>
                  <a:lnTo>
                    <a:pt x="129696" y="2555208"/>
                  </a:lnTo>
                  <a:lnTo>
                    <a:pt x="156026" y="2511770"/>
                  </a:lnTo>
                  <a:lnTo>
                    <a:pt x="186832" y="2471756"/>
                  </a:lnTo>
                  <a:lnTo>
                    <a:pt x="221831" y="2435577"/>
                  </a:lnTo>
                  <a:lnTo>
                    <a:pt x="260741" y="2403648"/>
                  </a:lnTo>
                  <a:lnTo>
                    <a:pt x="303279" y="2376379"/>
                  </a:lnTo>
                  <a:close/>
                </a:path>
              </a:pathLst>
            </a:custGeom>
            <a:ln w="7994">
              <a:solidFill>
                <a:srgbClr val="000000"/>
              </a:solidFill>
            </a:ln>
          </p:spPr>
          <p:txBody>
            <a:bodyPr wrap="square" lIns="0" tIns="0" rIns="0" bIns="0" rtlCol="0"/>
            <a:lstStyle/>
            <a:p>
              <a:endParaRPr/>
            </a:p>
          </p:txBody>
        </p:sp>
        <p:sp>
          <p:nvSpPr>
            <p:cNvPr id="5" name="object 5"/>
            <p:cNvSpPr/>
            <p:nvPr/>
          </p:nvSpPr>
          <p:spPr>
            <a:xfrm>
              <a:off x="2677975" y="2206434"/>
              <a:ext cx="107314" cy="61594"/>
            </a:xfrm>
            <a:custGeom>
              <a:avLst/>
              <a:gdLst/>
              <a:ahLst/>
              <a:cxnLst/>
              <a:rect l="l" t="t" r="r" b="b"/>
              <a:pathLst>
                <a:path w="107315" h="61594">
                  <a:moveTo>
                    <a:pt x="84977" y="0"/>
                  </a:moveTo>
                  <a:lnTo>
                    <a:pt x="79682" y="666"/>
                  </a:lnTo>
                  <a:lnTo>
                    <a:pt x="0" y="61353"/>
                  </a:lnTo>
                  <a:lnTo>
                    <a:pt x="49270" y="61019"/>
                  </a:lnTo>
                  <a:lnTo>
                    <a:pt x="92253" y="46905"/>
                  </a:lnTo>
                  <a:lnTo>
                    <a:pt x="107068" y="27831"/>
                  </a:lnTo>
                  <a:lnTo>
                    <a:pt x="106389" y="18506"/>
                  </a:lnTo>
                  <a:lnTo>
                    <a:pt x="102266" y="10097"/>
                  </a:lnTo>
                  <a:lnTo>
                    <a:pt x="94989" y="3667"/>
                  </a:lnTo>
                  <a:lnTo>
                    <a:pt x="90349" y="1000"/>
                  </a:lnTo>
                  <a:lnTo>
                    <a:pt x="84977" y="0"/>
                  </a:lnTo>
                  <a:close/>
                </a:path>
              </a:pathLst>
            </a:custGeom>
            <a:solidFill>
              <a:srgbClr val="DDDDDD"/>
            </a:solidFill>
          </p:spPr>
          <p:txBody>
            <a:bodyPr wrap="square" lIns="0" tIns="0" rIns="0" bIns="0" rtlCol="0"/>
            <a:lstStyle/>
            <a:p>
              <a:endParaRPr/>
            </a:p>
          </p:txBody>
        </p:sp>
        <p:sp>
          <p:nvSpPr>
            <p:cNvPr id="6" name="object 6"/>
            <p:cNvSpPr/>
            <p:nvPr/>
          </p:nvSpPr>
          <p:spPr>
            <a:xfrm>
              <a:off x="2677710" y="2193431"/>
              <a:ext cx="81203" cy="7435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77709" y="2193430"/>
              <a:ext cx="81280" cy="74930"/>
            </a:xfrm>
            <a:custGeom>
              <a:avLst/>
              <a:gdLst/>
              <a:ahLst/>
              <a:cxnLst/>
              <a:rect l="l" t="t" r="r" b="b"/>
              <a:pathLst>
                <a:path w="81280" h="74930">
                  <a:moveTo>
                    <a:pt x="0" y="74357"/>
                  </a:moveTo>
                  <a:lnTo>
                    <a:pt x="0" y="53684"/>
                  </a:lnTo>
                  <a:lnTo>
                    <a:pt x="81203" y="0"/>
                  </a:lnTo>
                  <a:lnTo>
                    <a:pt x="81203" y="26786"/>
                  </a:lnTo>
                  <a:lnTo>
                    <a:pt x="0" y="74357"/>
                  </a:lnTo>
                  <a:close/>
                </a:path>
              </a:pathLst>
            </a:custGeom>
            <a:ln w="7997">
              <a:solidFill>
                <a:srgbClr val="FFFFFF"/>
              </a:solidFill>
            </a:ln>
          </p:spPr>
          <p:txBody>
            <a:bodyPr wrap="square" lIns="0" tIns="0" rIns="0" bIns="0" rtlCol="0"/>
            <a:lstStyle/>
            <a:p>
              <a:endParaRPr/>
            </a:p>
          </p:txBody>
        </p:sp>
        <p:sp>
          <p:nvSpPr>
            <p:cNvPr id="8" name="object 8"/>
            <p:cNvSpPr/>
            <p:nvPr/>
          </p:nvSpPr>
          <p:spPr>
            <a:xfrm>
              <a:off x="2503492" y="2090730"/>
              <a:ext cx="255420" cy="1563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503492" y="2090731"/>
              <a:ext cx="255904" cy="156845"/>
            </a:xfrm>
            <a:custGeom>
              <a:avLst/>
              <a:gdLst/>
              <a:ahLst/>
              <a:cxnLst/>
              <a:rect l="l" t="t" r="r" b="b"/>
              <a:pathLst>
                <a:path w="255905" h="156844">
                  <a:moveTo>
                    <a:pt x="0" y="55017"/>
                  </a:moveTo>
                  <a:lnTo>
                    <a:pt x="78251" y="0"/>
                  </a:lnTo>
                  <a:lnTo>
                    <a:pt x="255420" y="102699"/>
                  </a:lnTo>
                  <a:lnTo>
                    <a:pt x="174216" y="156384"/>
                  </a:lnTo>
                  <a:lnTo>
                    <a:pt x="0" y="55017"/>
                  </a:lnTo>
                  <a:close/>
                </a:path>
              </a:pathLst>
            </a:custGeom>
            <a:ln w="7999">
              <a:solidFill>
                <a:srgbClr val="FFFFFF"/>
              </a:solidFill>
            </a:ln>
          </p:spPr>
          <p:txBody>
            <a:bodyPr wrap="square" lIns="0" tIns="0" rIns="0" bIns="0" rtlCol="0"/>
            <a:lstStyle/>
            <a:p>
              <a:endParaRPr/>
            </a:p>
          </p:txBody>
        </p:sp>
        <p:sp>
          <p:nvSpPr>
            <p:cNvPr id="10" name="object 10"/>
            <p:cNvSpPr/>
            <p:nvPr/>
          </p:nvSpPr>
          <p:spPr>
            <a:xfrm>
              <a:off x="2798770" y="2044604"/>
              <a:ext cx="205868" cy="14137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626774" y="1910671"/>
              <a:ext cx="332927" cy="19484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626774" y="1910672"/>
              <a:ext cx="333375" cy="194945"/>
            </a:xfrm>
            <a:custGeom>
              <a:avLst/>
              <a:gdLst/>
              <a:ahLst/>
              <a:cxnLst/>
              <a:rect l="l" t="t" r="r" b="b"/>
              <a:pathLst>
                <a:path w="333375" h="194944">
                  <a:moveTo>
                    <a:pt x="171996" y="194840"/>
                  </a:moveTo>
                  <a:lnTo>
                    <a:pt x="332927" y="101143"/>
                  </a:lnTo>
                  <a:lnTo>
                    <a:pt x="160187" y="0"/>
                  </a:lnTo>
                  <a:lnTo>
                    <a:pt x="0" y="95253"/>
                  </a:lnTo>
                  <a:lnTo>
                    <a:pt x="38151" y="128069"/>
                  </a:lnTo>
                  <a:lnTo>
                    <a:pt x="79867" y="155800"/>
                  </a:lnTo>
                  <a:lnTo>
                    <a:pt x="124648" y="178154"/>
                  </a:lnTo>
                  <a:lnTo>
                    <a:pt x="171996" y="194840"/>
                  </a:lnTo>
                  <a:close/>
                </a:path>
              </a:pathLst>
            </a:custGeom>
            <a:ln w="7999">
              <a:solidFill>
                <a:srgbClr val="FFFFFF"/>
              </a:solidFill>
            </a:ln>
          </p:spPr>
          <p:txBody>
            <a:bodyPr wrap="square" lIns="0" tIns="0" rIns="0" bIns="0" rtlCol="0"/>
            <a:lstStyle/>
            <a:p>
              <a:endParaRPr/>
            </a:p>
          </p:txBody>
        </p:sp>
        <p:sp>
          <p:nvSpPr>
            <p:cNvPr id="13" name="object 13"/>
            <p:cNvSpPr/>
            <p:nvPr/>
          </p:nvSpPr>
          <p:spPr>
            <a:xfrm>
              <a:off x="2810580" y="1890888"/>
              <a:ext cx="33808" cy="18639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10580" y="1890887"/>
              <a:ext cx="34290" cy="186690"/>
            </a:xfrm>
            <a:custGeom>
              <a:avLst/>
              <a:gdLst/>
              <a:ahLst/>
              <a:cxnLst/>
              <a:rect l="l" t="t" r="r" b="b"/>
              <a:pathLst>
                <a:path w="34290" h="186690">
                  <a:moveTo>
                    <a:pt x="0" y="186393"/>
                  </a:moveTo>
                  <a:lnTo>
                    <a:pt x="0" y="19784"/>
                  </a:lnTo>
                  <a:lnTo>
                    <a:pt x="33808" y="0"/>
                  </a:lnTo>
                  <a:lnTo>
                    <a:pt x="32488" y="158162"/>
                  </a:lnTo>
                  <a:lnTo>
                    <a:pt x="0" y="186393"/>
                  </a:lnTo>
                  <a:close/>
                </a:path>
              </a:pathLst>
            </a:custGeom>
            <a:ln w="7991">
              <a:solidFill>
                <a:srgbClr val="FFFFFF"/>
              </a:solidFill>
            </a:ln>
          </p:spPr>
          <p:txBody>
            <a:bodyPr wrap="square" lIns="0" tIns="0" rIns="0" bIns="0" rtlCol="0"/>
            <a:lstStyle/>
            <a:p>
              <a:endParaRPr/>
            </a:p>
          </p:txBody>
        </p:sp>
        <p:sp>
          <p:nvSpPr>
            <p:cNvPr id="15" name="object 15"/>
            <p:cNvSpPr/>
            <p:nvPr/>
          </p:nvSpPr>
          <p:spPr>
            <a:xfrm>
              <a:off x="2843068" y="1882440"/>
              <a:ext cx="63488" cy="15027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843068" y="1882441"/>
              <a:ext cx="63500" cy="150495"/>
            </a:xfrm>
            <a:custGeom>
              <a:avLst/>
              <a:gdLst/>
              <a:ahLst/>
              <a:cxnLst/>
              <a:rect l="l" t="t" r="r" b="b"/>
              <a:pathLst>
                <a:path w="63500" h="150494">
                  <a:moveTo>
                    <a:pt x="1198" y="24007"/>
                  </a:moveTo>
                  <a:lnTo>
                    <a:pt x="63488" y="0"/>
                  </a:lnTo>
                  <a:lnTo>
                    <a:pt x="63488" y="98142"/>
                  </a:lnTo>
                  <a:lnTo>
                    <a:pt x="0" y="150270"/>
                  </a:lnTo>
                  <a:lnTo>
                    <a:pt x="1198" y="24007"/>
                  </a:lnTo>
                  <a:close/>
                </a:path>
              </a:pathLst>
            </a:custGeom>
            <a:ln w="7993">
              <a:solidFill>
                <a:srgbClr val="FFFFFF"/>
              </a:solidFill>
            </a:ln>
          </p:spPr>
          <p:txBody>
            <a:bodyPr wrap="square" lIns="0" tIns="0" rIns="0" bIns="0" rtlCol="0"/>
            <a:lstStyle/>
            <a:p>
              <a:endParaRPr/>
            </a:p>
          </p:txBody>
        </p:sp>
        <p:sp>
          <p:nvSpPr>
            <p:cNvPr id="17" name="object 17"/>
            <p:cNvSpPr/>
            <p:nvPr/>
          </p:nvSpPr>
          <p:spPr>
            <a:xfrm>
              <a:off x="2742675" y="1816975"/>
              <a:ext cx="163883" cy="8947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2742675" y="1816975"/>
              <a:ext cx="164465" cy="89535"/>
            </a:xfrm>
            <a:custGeom>
              <a:avLst/>
              <a:gdLst/>
              <a:ahLst/>
              <a:cxnLst/>
              <a:rect l="l" t="t" r="r" b="b"/>
              <a:pathLst>
                <a:path w="164465" h="89534">
                  <a:moveTo>
                    <a:pt x="101593" y="89473"/>
                  </a:moveTo>
                  <a:lnTo>
                    <a:pt x="101715" y="73912"/>
                  </a:lnTo>
                  <a:lnTo>
                    <a:pt x="0" y="14782"/>
                  </a:lnTo>
                  <a:lnTo>
                    <a:pt x="51667" y="0"/>
                  </a:lnTo>
                  <a:lnTo>
                    <a:pt x="163883" y="65465"/>
                  </a:lnTo>
                  <a:lnTo>
                    <a:pt x="101593" y="89473"/>
                  </a:lnTo>
                  <a:close/>
                </a:path>
              </a:pathLst>
            </a:custGeom>
            <a:ln w="8000">
              <a:solidFill>
                <a:srgbClr val="FFFFFF"/>
              </a:solidFill>
            </a:ln>
          </p:spPr>
          <p:txBody>
            <a:bodyPr wrap="square" lIns="0" tIns="0" rIns="0" bIns="0" rtlCol="0"/>
            <a:lstStyle/>
            <a:p>
              <a:endParaRPr/>
            </a:p>
          </p:txBody>
        </p:sp>
        <p:sp>
          <p:nvSpPr>
            <p:cNvPr id="19" name="object 19"/>
            <p:cNvSpPr/>
            <p:nvPr/>
          </p:nvSpPr>
          <p:spPr>
            <a:xfrm>
              <a:off x="2798770" y="2011816"/>
              <a:ext cx="160930" cy="165275"/>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2798770" y="2011816"/>
              <a:ext cx="161290" cy="165735"/>
            </a:xfrm>
            <a:custGeom>
              <a:avLst/>
              <a:gdLst/>
              <a:ahLst/>
              <a:cxnLst/>
              <a:rect l="l" t="t" r="r" b="b"/>
              <a:pathLst>
                <a:path w="161290" h="165735">
                  <a:moveTo>
                    <a:pt x="0" y="93697"/>
                  </a:moveTo>
                  <a:lnTo>
                    <a:pt x="160930" y="0"/>
                  </a:lnTo>
                  <a:lnTo>
                    <a:pt x="160930" y="71467"/>
                  </a:lnTo>
                  <a:lnTo>
                    <a:pt x="0" y="165275"/>
                  </a:lnTo>
                  <a:lnTo>
                    <a:pt x="0" y="93697"/>
                  </a:lnTo>
                  <a:close/>
                </a:path>
              </a:pathLst>
            </a:custGeom>
            <a:ln w="7996">
              <a:solidFill>
                <a:srgbClr val="FFFFFF"/>
              </a:solidFill>
            </a:ln>
          </p:spPr>
          <p:txBody>
            <a:bodyPr wrap="square" lIns="0" tIns="0" rIns="0" bIns="0" rtlCol="0"/>
            <a:lstStyle/>
            <a:p>
              <a:endParaRPr/>
            </a:p>
          </p:txBody>
        </p:sp>
        <p:sp>
          <p:nvSpPr>
            <p:cNvPr id="21" name="object 21"/>
            <p:cNvSpPr/>
            <p:nvPr/>
          </p:nvSpPr>
          <p:spPr>
            <a:xfrm>
              <a:off x="2665899" y="1810972"/>
              <a:ext cx="178490" cy="9969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2665899" y="1810972"/>
              <a:ext cx="179070" cy="100330"/>
            </a:xfrm>
            <a:custGeom>
              <a:avLst/>
              <a:gdLst/>
              <a:ahLst/>
              <a:cxnLst/>
              <a:rect l="l" t="t" r="r" b="b"/>
              <a:pathLst>
                <a:path w="179069" h="100330">
                  <a:moveTo>
                    <a:pt x="0" y="16338"/>
                  </a:moveTo>
                  <a:lnTo>
                    <a:pt x="41334" y="0"/>
                  </a:lnTo>
                  <a:lnTo>
                    <a:pt x="76874" y="20895"/>
                  </a:lnTo>
                  <a:lnTo>
                    <a:pt x="178490" y="79914"/>
                  </a:lnTo>
                  <a:lnTo>
                    <a:pt x="144681" y="99698"/>
                  </a:lnTo>
                  <a:lnTo>
                    <a:pt x="105436" y="84642"/>
                  </a:lnTo>
                  <a:lnTo>
                    <a:pt x="68045" y="65604"/>
                  </a:lnTo>
                  <a:lnTo>
                    <a:pt x="32801" y="42774"/>
                  </a:lnTo>
                  <a:lnTo>
                    <a:pt x="0" y="16338"/>
                  </a:lnTo>
                  <a:close/>
                </a:path>
              </a:pathLst>
            </a:custGeom>
            <a:ln w="7999">
              <a:solidFill>
                <a:srgbClr val="FFFFFF"/>
              </a:solidFill>
            </a:ln>
          </p:spPr>
          <p:txBody>
            <a:bodyPr wrap="square" lIns="0" tIns="0" rIns="0" bIns="0" rtlCol="0"/>
            <a:lstStyle/>
            <a:p>
              <a:endParaRPr/>
            </a:p>
          </p:txBody>
        </p:sp>
        <p:sp>
          <p:nvSpPr>
            <p:cNvPr id="23" name="object 23"/>
            <p:cNvSpPr/>
            <p:nvPr/>
          </p:nvSpPr>
          <p:spPr>
            <a:xfrm>
              <a:off x="2503492" y="2145749"/>
              <a:ext cx="174216" cy="122039"/>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2503493" y="2145748"/>
              <a:ext cx="174625" cy="122555"/>
            </a:xfrm>
            <a:custGeom>
              <a:avLst/>
              <a:gdLst/>
              <a:ahLst/>
              <a:cxnLst/>
              <a:rect l="l" t="t" r="r" b="b"/>
              <a:pathLst>
                <a:path w="174625" h="122555">
                  <a:moveTo>
                    <a:pt x="0" y="0"/>
                  </a:moveTo>
                  <a:lnTo>
                    <a:pt x="174216" y="101366"/>
                  </a:lnTo>
                  <a:lnTo>
                    <a:pt x="174216" y="122039"/>
                  </a:lnTo>
                  <a:lnTo>
                    <a:pt x="0" y="20895"/>
                  </a:lnTo>
                  <a:lnTo>
                    <a:pt x="0" y="0"/>
                  </a:lnTo>
                  <a:close/>
                </a:path>
              </a:pathLst>
            </a:custGeom>
            <a:ln w="7998">
              <a:solidFill>
                <a:srgbClr val="000000"/>
              </a:solidFill>
            </a:ln>
          </p:spPr>
          <p:txBody>
            <a:bodyPr wrap="square" lIns="0" tIns="0" rIns="0" bIns="0" rtlCol="0"/>
            <a:lstStyle/>
            <a:p>
              <a:endParaRPr/>
            </a:p>
          </p:txBody>
        </p:sp>
        <p:sp>
          <p:nvSpPr>
            <p:cNvPr id="25" name="object 25"/>
            <p:cNvSpPr/>
            <p:nvPr/>
          </p:nvSpPr>
          <p:spPr>
            <a:xfrm>
              <a:off x="2522461" y="2101067"/>
              <a:ext cx="213360" cy="132715"/>
            </a:xfrm>
            <a:custGeom>
              <a:avLst/>
              <a:gdLst/>
              <a:ahLst/>
              <a:cxnLst/>
              <a:rect l="l" t="t" r="r" b="b"/>
              <a:pathLst>
                <a:path w="213359" h="132714">
                  <a:moveTo>
                    <a:pt x="152983" y="117815"/>
                  </a:moveTo>
                  <a:lnTo>
                    <a:pt x="142339" y="124818"/>
                  </a:lnTo>
                  <a:lnTo>
                    <a:pt x="155114" y="132487"/>
                  </a:lnTo>
                  <a:lnTo>
                    <a:pt x="165759" y="125485"/>
                  </a:lnTo>
                  <a:lnTo>
                    <a:pt x="152983" y="117815"/>
                  </a:lnTo>
                  <a:close/>
                </a:path>
                <a:path w="213359" h="132714">
                  <a:moveTo>
                    <a:pt x="168800" y="107145"/>
                  </a:moveTo>
                  <a:lnTo>
                    <a:pt x="158155" y="114148"/>
                  </a:lnTo>
                  <a:lnTo>
                    <a:pt x="170931" y="121817"/>
                  </a:lnTo>
                  <a:lnTo>
                    <a:pt x="181575" y="114815"/>
                  </a:lnTo>
                  <a:lnTo>
                    <a:pt x="168800" y="107145"/>
                  </a:lnTo>
                  <a:close/>
                </a:path>
                <a:path w="213359" h="132714">
                  <a:moveTo>
                    <a:pt x="129264" y="103477"/>
                  </a:moveTo>
                  <a:lnTo>
                    <a:pt x="118619" y="110480"/>
                  </a:lnTo>
                  <a:lnTo>
                    <a:pt x="131384" y="118149"/>
                  </a:lnTo>
                  <a:lnTo>
                    <a:pt x="142028" y="111147"/>
                  </a:lnTo>
                  <a:lnTo>
                    <a:pt x="129264" y="103477"/>
                  </a:lnTo>
                  <a:close/>
                </a:path>
                <a:path w="213359" h="132714">
                  <a:moveTo>
                    <a:pt x="184617" y="96475"/>
                  </a:moveTo>
                  <a:lnTo>
                    <a:pt x="173972" y="103477"/>
                  </a:lnTo>
                  <a:lnTo>
                    <a:pt x="186748" y="111147"/>
                  </a:lnTo>
                  <a:lnTo>
                    <a:pt x="197392" y="104144"/>
                  </a:lnTo>
                  <a:lnTo>
                    <a:pt x="184617" y="96475"/>
                  </a:lnTo>
                  <a:close/>
                </a:path>
                <a:path w="213359" h="132714">
                  <a:moveTo>
                    <a:pt x="145080" y="92807"/>
                  </a:moveTo>
                  <a:lnTo>
                    <a:pt x="134436" y="99810"/>
                  </a:lnTo>
                  <a:lnTo>
                    <a:pt x="147200" y="107479"/>
                  </a:lnTo>
                  <a:lnTo>
                    <a:pt x="157845" y="100477"/>
                  </a:lnTo>
                  <a:lnTo>
                    <a:pt x="145080" y="92807"/>
                  </a:lnTo>
                  <a:close/>
                </a:path>
                <a:path w="213359" h="132714">
                  <a:moveTo>
                    <a:pt x="58094" y="60575"/>
                  </a:moveTo>
                  <a:lnTo>
                    <a:pt x="47450" y="67577"/>
                  </a:lnTo>
                  <a:lnTo>
                    <a:pt x="107664" y="103811"/>
                  </a:lnTo>
                  <a:lnTo>
                    <a:pt x="118308" y="96809"/>
                  </a:lnTo>
                  <a:lnTo>
                    <a:pt x="58094" y="60575"/>
                  </a:lnTo>
                  <a:close/>
                </a:path>
                <a:path w="213359" h="132714">
                  <a:moveTo>
                    <a:pt x="200433" y="85805"/>
                  </a:moveTo>
                  <a:lnTo>
                    <a:pt x="189789" y="92807"/>
                  </a:lnTo>
                  <a:lnTo>
                    <a:pt x="202564" y="100477"/>
                  </a:lnTo>
                  <a:lnTo>
                    <a:pt x="213209" y="93474"/>
                  </a:lnTo>
                  <a:lnTo>
                    <a:pt x="200433" y="85805"/>
                  </a:lnTo>
                  <a:close/>
                </a:path>
                <a:path w="213359" h="132714">
                  <a:moveTo>
                    <a:pt x="160897" y="82137"/>
                  </a:moveTo>
                  <a:lnTo>
                    <a:pt x="150253" y="89251"/>
                  </a:lnTo>
                  <a:lnTo>
                    <a:pt x="163017" y="96809"/>
                  </a:lnTo>
                  <a:lnTo>
                    <a:pt x="173661" y="89806"/>
                  </a:lnTo>
                  <a:lnTo>
                    <a:pt x="160897" y="82137"/>
                  </a:lnTo>
                  <a:close/>
                </a:path>
                <a:path w="213359" h="132714">
                  <a:moveTo>
                    <a:pt x="121350" y="78581"/>
                  </a:moveTo>
                  <a:lnTo>
                    <a:pt x="110705" y="85583"/>
                  </a:lnTo>
                  <a:lnTo>
                    <a:pt x="123481" y="93141"/>
                  </a:lnTo>
                  <a:lnTo>
                    <a:pt x="134125" y="86139"/>
                  </a:lnTo>
                  <a:lnTo>
                    <a:pt x="121350" y="78581"/>
                  </a:lnTo>
                  <a:close/>
                </a:path>
                <a:path w="213359" h="132714">
                  <a:moveTo>
                    <a:pt x="176714" y="71578"/>
                  </a:moveTo>
                  <a:lnTo>
                    <a:pt x="166069" y="78581"/>
                  </a:lnTo>
                  <a:lnTo>
                    <a:pt x="178834" y="86139"/>
                  </a:lnTo>
                  <a:lnTo>
                    <a:pt x="189478" y="79136"/>
                  </a:lnTo>
                  <a:lnTo>
                    <a:pt x="176714" y="71578"/>
                  </a:lnTo>
                  <a:close/>
                </a:path>
                <a:path w="213359" h="132714">
                  <a:moveTo>
                    <a:pt x="137166" y="67910"/>
                  </a:moveTo>
                  <a:lnTo>
                    <a:pt x="126522" y="74913"/>
                  </a:lnTo>
                  <a:lnTo>
                    <a:pt x="139298" y="82471"/>
                  </a:lnTo>
                  <a:lnTo>
                    <a:pt x="149942" y="75468"/>
                  </a:lnTo>
                  <a:lnTo>
                    <a:pt x="137166" y="67910"/>
                  </a:lnTo>
                  <a:close/>
                </a:path>
                <a:path w="213359" h="132714">
                  <a:moveTo>
                    <a:pt x="97630" y="64243"/>
                  </a:moveTo>
                  <a:lnTo>
                    <a:pt x="86986" y="71245"/>
                  </a:lnTo>
                  <a:lnTo>
                    <a:pt x="99761" y="78803"/>
                  </a:lnTo>
                  <a:lnTo>
                    <a:pt x="110406" y="71801"/>
                  </a:lnTo>
                  <a:lnTo>
                    <a:pt x="97630" y="64243"/>
                  </a:lnTo>
                  <a:close/>
                </a:path>
                <a:path w="213359" h="132714">
                  <a:moveTo>
                    <a:pt x="152983" y="57240"/>
                  </a:moveTo>
                  <a:lnTo>
                    <a:pt x="142339" y="64243"/>
                  </a:lnTo>
                  <a:lnTo>
                    <a:pt x="155114" y="71801"/>
                  </a:lnTo>
                  <a:lnTo>
                    <a:pt x="165759" y="64798"/>
                  </a:lnTo>
                  <a:lnTo>
                    <a:pt x="152983" y="57240"/>
                  </a:lnTo>
                  <a:close/>
                </a:path>
                <a:path w="213359" h="132714">
                  <a:moveTo>
                    <a:pt x="113447" y="53572"/>
                  </a:moveTo>
                  <a:lnTo>
                    <a:pt x="102803" y="60575"/>
                  </a:lnTo>
                  <a:lnTo>
                    <a:pt x="115578" y="68133"/>
                  </a:lnTo>
                  <a:lnTo>
                    <a:pt x="126222" y="61130"/>
                  </a:lnTo>
                  <a:lnTo>
                    <a:pt x="113447" y="53572"/>
                  </a:lnTo>
                  <a:close/>
                </a:path>
                <a:path w="213359" h="132714">
                  <a:moveTo>
                    <a:pt x="73911" y="49905"/>
                  </a:moveTo>
                  <a:lnTo>
                    <a:pt x="63266" y="56907"/>
                  </a:lnTo>
                  <a:lnTo>
                    <a:pt x="76031" y="64576"/>
                  </a:lnTo>
                  <a:lnTo>
                    <a:pt x="86686" y="57574"/>
                  </a:lnTo>
                  <a:lnTo>
                    <a:pt x="73911" y="49905"/>
                  </a:lnTo>
                  <a:close/>
                </a:path>
                <a:path w="213359" h="132714">
                  <a:moveTo>
                    <a:pt x="34363" y="46237"/>
                  </a:moveTo>
                  <a:lnTo>
                    <a:pt x="23719" y="53239"/>
                  </a:lnTo>
                  <a:lnTo>
                    <a:pt x="36494" y="60908"/>
                  </a:lnTo>
                  <a:lnTo>
                    <a:pt x="47139" y="53906"/>
                  </a:lnTo>
                  <a:lnTo>
                    <a:pt x="34363" y="46237"/>
                  </a:lnTo>
                  <a:close/>
                </a:path>
                <a:path w="213359" h="132714">
                  <a:moveTo>
                    <a:pt x="129264" y="42902"/>
                  </a:moveTo>
                  <a:lnTo>
                    <a:pt x="118619" y="49905"/>
                  </a:lnTo>
                  <a:lnTo>
                    <a:pt x="131395" y="57463"/>
                  </a:lnTo>
                  <a:lnTo>
                    <a:pt x="142039" y="50460"/>
                  </a:lnTo>
                  <a:lnTo>
                    <a:pt x="129264" y="42902"/>
                  </a:lnTo>
                  <a:close/>
                </a:path>
                <a:path w="213359" h="132714">
                  <a:moveTo>
                    <a:pt x="89727" y="39234"/>
                  </a:moveTo>
                  <a:lnTo>
                    <a:pt x="79083" y="46237"/>
                  </a:lnTo>
                  <a:lnTo>
                    <a:pt x="91847" y="53906"/>
                  </a:lnTo>
                  <a:lnTo>
                    <a:pt x="102503" y="46904"/>
                  </a:lnTo>
                  <a:lnTo>
                    <a:pt x="89727" y="39234"/>
                  </a:lnTo>
                  <a:close/>
                </a:path>
                <a:path w="213359" h="132714">
                  <a:moveTo>
                    <a:pt x="50180" y="35567"/>
                  </a:moveTo>
                  <a:lnTo>
                    <a:pt x="39536" y="42569"/>
                  </a:lnTo>
                  <a:lnTo>
                    <a:pt x="52311" y="50238"/>
                  </a:lnTo>
                  <a:lnTo>
                    <a:pt x="62956" y="43236"/>
                  </a:lnTo>
                  <a:lnTo>
                    <a:pt x="50180" y="35567"/>
                  </a:lnTo>
                  <a:close/>
                </a:path>
                <a:path w="213359" h="132714">
                  <a:moveTo>
                    <a:pt x="10644" y="31899"/>
                  </a:moveTo>
                  <a:lnTo>
                    <a:pt x="0" y="38901"/>
                  </a:lnTo>
                  <a:lnTo>
                    <a:pt x="12775" y="46570"/>
                  </a:lnTo>
                  <a:lnTo>
                    <a:pt x="23419" y="39568"/>
                  </a:lnTo>
                  <a:lnTo>
                    <a:pt x="10644" y="31899"/>
                  </a:lnTo>
                  <a:close/>
                </a:path>
                <a:path w="213359" h="132714">
                  <a:moveTo>
                    <a:pt x="105544" y="28564"/>
                  </a:moveTo>
                  <a:lnTo>
                    <a:pt x="94900" y="35567"/>
                  </a:lnTo>
                  <a:lnTo>
                    <a:pt x="107664" y="43236"/>
                  </a:lnTo>
                  <a:lnTo>
                    <a:pt x="118320" y="36233"/>
                  </a:lnTo>
                  <a:lnTo>
                    <a:pt x="105544" y="28564"/>
                  </a:lnTo>
                  <a:close/>
                </a:path>
                <a:path w="213359" h="132714">
                  <a:moveTo>
                    <a:pt x="65997" y="24896"/>
                  </a:moveTo>
                  <a:lnTo>
                    <a:pt x="55352" y="31899"/>
                  </a:lnTo>
                  <a:lnTo>
                    <a:pt x="68128" y="39568"/>
                  </a:lnTo>
                  <a:lnTo>
                    <a:pt x="78772" y="32566"/>
                  </a:lnTo>
                  <a:lnTo>
                    <a:pt x="65997" y="24896"/>
                  </a:lnTo>
                  <a:close/>
                </a:path>
                <a:path w="213359" h="132714">
                  <a:moveTo>
                    <a:pt x="26461" y="21229"/>
                  </a:moveTo>
                  <a:lnTo>
                    <a:pt x="15816" y="28342"/>
                  </a:lnTo>
                  <a:lnTo>
                    <a:pt x="28592" y="35900"/>
                  </a:lnTo>
                  <a:lnTo>
                    <a:pt x="39236" y="28898"/>
                  </a:lnTo>
                  <a:lnTo>
                    <a:pt x="26461" y="21229"/>
                  </a:lnTo>
                  <a:close/>
                </a:path>
                <a:path w="213359" h="132714">
                  <a:moveTo>
                    <a:pt x="81814" y="14226"/>
                  </a:moveTo>
                  <a:lnTo>
                    <a:pt x="71169" y="21229"/>
                  </a:lnTo>
                  <a:lnTo>
                    <a:pt x="83945" y="28898"/>
                  </a:lnTo>
                  <a:lnTo>
                    <a:pt x="94589" y="21895"/>
                  </a:lnTo>
                  <a:lnTo>
                    <a:pt x="81814" y="14226"/>
                  </a:lnTo>
                  <a:close/>
                </a:path>
                <a:path w="213359" h="132714">
                  <a:moveTo>
                    <a:pt x="42277" y="10670"/>
                  </a:moveTo>
                  <a:lnTo>
                    <a:pt x="31633" y="17672"/>
                  </a:lnTo>
                  <a:lnTo>
                    <a:pt x="44408" y="25230"/>
                  </a:lnTo>
                  <a:lnTo>
                    <a:pt x="55053" y="18228"/>
                  </a:lnTo>
                  <a:lnTo>
                    <a:pt x="42277" y="10670"/>
                  </a:lnTo>
                  <a:close/>
                </a:path>
                <a:path w="213359" h="132714">
                  <a:moveTo>
                    <a:pt x="58094" y="0"/>
                  </a:moveTo>
                  <a:lnTo>
                    <a:pt x="47450" y="7002"/>
                  </a:lnTo>
                  <a:lnTo>
                    <a:pt x="60225" y="14560"/>
                  </a:lnTo>
                  <a:lnTo>
                    <a:pt x="70869" y="7558"/>
                  </a:lnTo>
                  <a:lnTo>
                    <a:pt x="58094" y="0"/>
                  </a:lnTo>
                  <a:close/>
                </a:path>
              </a:pathLst>
            </a:custGeom>
            <a:solidFill>
              <a:srgbClr val="FFFFFF"/>
            </a:solidFill>
          </p:spPr>
          <p:txBody>
            <a:bodyPr wrap="square" lIns="0" tIns="0" rIns="0" bIns="0" rtlCol="0"/>
            <a:lstStyle/>
            <a:p>
              <a:endParaRPr/>
            </a:p>
          </p:txBody>
        </p:sp>
        <p:sp>
          <p:nvSpPr>
            <p:cNvPr id="26" name="object 26"/>
            <p:cNvSpPr/>
            <p:nvPr/>
          </p:nvSpPr>
          <p:spPr>
            <a:xfrm>
              <a:off x="2522472" y="2108070"/>
              <a:ext cx="213360" cy="128905"/>
            </a:xfrm>
            <a:custGeom>
              <a:avLst/>
              <a:gdLst/>
              <a:ahLst/>
              <a:cxnLst/>
              <a:rect l="l" t="t" r="r" b="b"/>
              <a:pathLst>
                <a:path w="213359" h="128905">
                  <a:moveTo>
                    <a:pt x="47450" y="0"/>
                  </a:moveTo>
                  <a:lnTo>
                    <a:pt x="47450" y="3000"/>
                  </a:lnTo>
                  <a:lnTo>
                    <a:pt x="60225" y="10670"/>
                  </a:lnTo>
                  <a:lnTo>
                    <a:pt x="60214" y="7558"/>
                  </a:lnTo>
                  <a:lnTo>
                    <a:pt x="47450" y="0"/>
                  </a:lnTo>
                  <a:close/>
                </a:path>
                <a:path w="213359" h="128905">
                  <a:moveTo>
                    <a:pt x="70858" y="555"/>
                  </a:moveTo>
                  <a:lnTo>
                    <a:pt x="60214" y="7558"/>
                  </a:lnTo>
                  <a:lnTo>
                    <a:pt x="60225" y="10551"/>
                  </a:lnTo>
                  <a:lnTo>
                    <a:pt x="70858" y="3556"/>
                  </a:lnTo>
                  <a:lnTo>
                    <a:pt x="70858" y="555"/>
                  </a:lnTo>
                  <a:close/>
                </a:path>
                <a:path w="213359" h="128905">
                  <a:moveTo>
                    <a:pt x="71169" y="14226"/>
                  </a:moveTo>
                  <a:lnTo>
                    <a:pt x="71169" y="17338"/>
                  </a:lnTo>
                  <a:lnTo>
                    <a:pt x="83933" y="24890"/>
                  </a:lnTo>
                  <a:lnTo>
                    <a:pt x="83939" y="21892"/>
                  </a:lnTo>
                  <a:lnTo>
                    <a:pt x="71169" y="14226"/>
                  </a:lnTo>
                  <a:close/>
                </a:path>
                <a:path w="213359" h="128905">
                  <a:moveTo>
                    <a:pt x="94578" y="14893"/>
                  </a:moveTo>
                  <a:lnTo>
                    <a:pt x="83939" y="21892"/>
                  </a:lnTo>
                  <a:lnTo>
                    <a:pt x="83945" y="24889"/>
                  </a:lnTo>
                  <a:lnTo>
                    <a:pt x="94578" y="17894"/>
                  </a:lnTo>
                  <a:lnTo>
                    <a:pt x="94578" y="14893"/>
                  </a:lnTo>
                  <a:close/>
                </a:path>
                <a:path w="213359" h="128905">
                  <a:moveTo>
                    <a:pt x="94889" y="28564"/>
                  </a:moveTo>
                  <a:lnTo>
                    <a:pt x="94889" y="31676"/>
                  </a:lnTo>
                  <a:lnTo>
                    <a:pt x="107664" y="39234"/>
                  </a:lnTo>
                  <a:lnTo>
                    <a:pt x="107664" y="36233"/>
                  </a:lnTo>
                  <a:lnTo>
                    <a:pt x="94889" y="28564"/>
                  </a:lnTo>
                  <a:close/>
                </a:path>
                <a:path w="213359" h="128905">
                  <a:moveTo>
                    <a:pt x="118308" y="29231"/>
                  </a:moveTo>
                  <a:lnTo>
                    <a:pt x="107664" y="36233"/>
                  </a:lnTo>
                  <a:lnTo>
                    <a:pt x="107664" y="39234"/>
                  </a:lnTo>
                  <a:lnTo>
                    <a:pt x="118308" y="32232"/>
                  </a:lnTo>
                  <a:lnTo>
                    <a:pt x="118308" y="29231"/>
                  </a:lnTo>
                  <a:close/>
                </a:path>
                <a:path w="213359" h="128905">
                  <a:moveTo>
                    <a:pt x="118608" y="42902"/>
                  </a:moveTo>
                  <a:lnTo>
                    <a:pt x="118608" y="45903"/>
                  </a:lnTo>
                  <a:lnTo>
                    <a:pt x="131384" y="53572"/>
                  </a:lnTo>
                  <a:lnTo>
                    <a:pt x="131384" y="50460"/>
                  </a:lnTo>
                  <a:lnTo>
                    <a:pt x="118608" y="42902"/>
                  </a:lnTo>
                  <a:close/>
                </a:path>
                <a:path w="213359" h="128905">
                  <a:moveTo>
                    <a:pt x="142028" y="43458"/>
                  </a:moveTo>
                  <a:lnTo>
                    <a:pt x="131384" y="50460"/>
                  </a:lnTo>
                  <a:lnTo>
                    <a:pt x="131384" y="53572"/>
                  </a:lnTo>
                  <a:lnTo>
                    <a:pt x="142028" y="46570"/>
                  </a:lnTo>
                  <a:lnTo>
                    <a:pt x="142028" y="43458"/>
                  </a:lnTo>
                  <a:close/>
                </a:path>
                <a:path w="213359" h="128905">
                  <a:moveTo>
                    <a:pt x="142328" y="57240"/>
                  </a:moveTo>
                  <a:lnTo>
                    <a:pt x="142339" y="60241"/>
                  </a:lnTo>
                  <a:lnTo>
                    <a:pt x="155103" y="67910"/>
                  </a:lnTo>
                  <a:lnTo>
                    <a:pt x="155103" y="64798"/>
                  </a:lnTo>
                  <a:lnTo>
                    <a:pt x="142328" y="57240"/>
                  </a:lnTo>
                  <a:close/>
                </a:path>
                <a:path w="213359" h="128905">
                  <a:moveTo>
                    <a:pt x="165748" y="57796"/>
                  </a:moveTo>
                  <a:lnTo>
                    <a:pt x="155103" y="64798"/>
                  </a:lnTo>
                  <a:lnTo>
                    <a:pt x="155103" y="67910"/>
                  </a:lnTo>
                  <a:lnTo>
                    <a:pt x="165748" y="60908"/>
                  </a:lnTo>
                  <a:lnTo>
                    <a:pt x="165748" y="57796"/>
                  </a:lnTo>
                  <a:close/>
                </a:path>
                <a:path w="213359" h="128905">
                  <a:moveTo>
                    <a:pt x="166058" y="71578"/>
                  </a:moveTo>
                  <a:lnTo>
                    <a:pt x="166058" y="74579"/>
                  </a:lnTo>
                  <a:lnTo>
                    <a:pt x="178834" y="82248"/>
                  </a:lnTo>
                  <a:lnTo>
                    <a:pt x="178828" y="79133"/>
                  </a:lnTo>
                  <a:lnTo>
                    <a:pt x="166058" y="71578"/>
                  </a:lnTo>
                  <a:close/>
                </a:path>
                <a:path w="213359" h="128905">
                  <a:moveTo>
                    <a:pt x="178834" y="82130"/>
                  </a:moveTo>
                  <a:close/>
                </a:path>
                <a:path w="213359" h="128905">
                  <a:moveTo>
                    <a:pt x="189467" y="72134"/>
                  </a:moveTo>
                  <a:lnTo>
                    <a:pt x="178828" y="79133"/>
                  </a:lnTo>
                  <a:lnTo>
                    <a:pt x="178834" y="82130"/>
                  </a:lnTo>
                  <a:lnTo>
                    <a:pt x="189467" y="75135"/>
                  </a:lnTo>
                  <a:lnTo>
                    <a:pt x="189467" y="72134"/>
                  </a:lnTo>
                  <a:close/>
                </a:path>
                <a:path w="213359" h="128905">
                  <a:moveTo>
                    <a:pt x="189778" y="85805"/>
                  </a:moveTo>
                  <a:lnTo>
                    <a:pt x="189778" y="88917"/>
                  </a:lnTo>
                  <a:lnTo>
                    <a:pt x="202553" y="96475"/>
                  </a:lnTo>
                  <a:lnTo>
                    <a:pt x="202553" y="93474"/>
                  </a:lnTo>
                  <a:lnTo>
                    <a:pt x="189778" y="85805"/>
                  </a:lnTo>
                  <a:close/>
                </a:path>
                <a:path w="213359" h="128905">
                  <a:moveTo>
                    <a:pt x="213198" y="86472"/>
                  </a:moveTo>
                  <a:lnTo>
                    <a:pt x="202553" y="93474"/>
                  </a:lnTo>
                  <a:lnTo>
                    <a:pt x="202553" y="96475"/>
                  </a:lnTo>
                  <a:lnTo>
                    <a:pt x="213198" y="89473"/>
                  </a:lnTo>
                  <a:lnTo>
                    <a:pt x="213198" y="86472"/>
                  </a:lnTo>
                  <a:close/>
                </a:path>
                <a:path w="213359" h="128905">
                  <a:moveTo>
                    <a:pt x="31633" y="10558"/>
                  </a:moveTo>
                  <a:lnTo>
                    <a:pt x="31633" y="13671"/>
                  </a:lnTo>
                  <a:lnTo>
                    <a:pt x="44397" y="21229"/>
                  </a:lnTo>
                  <a:lnTo>
                    <a:pt x="44397" y="18228"/>
                  </a:lnTo>
                  <a:lnTo>
                    <a:pt x="31633" y="10558"/>
                  </a:lnTo>
                  <a:close/>
                </a:path>
                <a:path w="213359" h="128905">
                  <a:moveTo>
                    <a:pt x="55042" y="11225"/>
                  </a:moveTo>
                  <a:lnTo>
                    <a:pt x="44397" y="18228"/>
                  </a:lnTo>
                  <a:lnTo>
                    <a:pt x="44397" y="21229"/>
                  </a:lnTo>
                  <a:lnTo>
                    <a:pt x="55042" y="14226"/>
                  </a:lnTo>
                  <a:lnTo>
                    <a:pt x="55042" y="11225"/>
                  </a:lnTo>
                  <a:close/>
                </a:path>
                <a:path w="213359" h="128905">
                  <a:moveTo>
                    <a:pt x="55352" y="24896"/>
                  </a:moveTo>
                  <a:lnTo>
                    <a:pt x="55352" y="28009"/>
                  </a:lnTo>
                  <a:lnTo>
                    <a:pt x="68117" y="35560"/>
                  </a:lnTo>
                  <a:lnTo>
                    <a:pt x="68122" y="32562"/>
                  </a:lnTo>
                  <a:lnTo>
                    <a:pt x="55352" y="24896"/>
                  </a:lnTo>
                  <a:close/>
                </a:path>
                <a:path w="213359" h="128905">
                  <a:moveTo>
                    <a:pt x="78761" y="25563"/>
                  </a:moveTo>
                  <a:lnTo>
                    <a:pt x="68122" y="32562"/>
                  </a:lnTo>
                  <a:lnTo>
                    <a:pt x="68128" y="35559"/>
                  </a:lnTo>
                  <a:lnTo>
                    <a:pt x="78761" y="28564"/>
                  </a:lnTo>
                  <a:lnTo>
                    <a:pt x="78761" y="25563"/>
                  </a:lnTo>
                  <a:close/>
                </a:path>
                <a:path w="213359" h="128905">
                  <a:moveTo>
                    <a:pt x="79072" y="39234"/>
                  </a:moveTo>
                  <a:lnTo>
                    <a:pt x="79072" y="42347"/>
                  </a:lnTo>
                  <a:lnTo>
                    <a:pt x="91847" y="49905"/>
                  </a:lnTo>
                  <a:lnTo>
                    <a:pt x="91847" y="46904"/>
                  </a:lnTo>
                  <a:lnTo>
                    <a:pt x="79072" y="39234"/>
                  </a:lnTo>
                  <a:close/>
                </a:path>
                <a:path w="213359" h="128905">
                  <a:moveTo>
                    <a:pt x="102492" y="39901"/>
                  </a:moveTo>
                  <a:lnTo>
                    <a:pt x="91847" y="46904"/>
                  </a:lnTo>
                  <a:lnTo>
                    <a:pt x="91847" y="49905"/>
                  </a:lnTo>
                  <a:lnTo>
                    <a:pt x="102492" y="42902"/>
                  </a:lnTo>
                  <a:lnTo>
                    <a:pt x="102492" y="39901"/>
                  </a:lnTo>
                  <a:close/>
                </a:path>
                <a:path w="213359" h="128905">
                  <a:moveTo>
                    <a:pt x="142328" y="117815"/>
                  </a:moveTo>
                  <a:lnTo>
                    <a:pt x="142328" y="120816"/>
                  </a:lnTo>
                  <a:lnTo>
                    <a:pt x="155103" y="128486"/>
                  </a:lnTo>
                  <a:lnTo>
                    <a:pt x="155103" y="125485"/>
                  </a:lnTo>
                  <a:lnTo>
                    <a:pt x="142328" y="117815"/>
                  </a:lnTo>
                  <a:close/>
                </a:path>
                <a:path w="213359" h="128905">
                  <a:moveTo>
                    <a:pt x="165748" y="118482"/>
                  </a:moveTo>
                  <a:lnTo>
                    <a:pt x="155103" y="125485"/>
                  </a:lnTo>
                  <a:lnTo>
                    <a:pt x="155103" y="128486"/>
                  </a:lnTo>
                  <a:lnTo>
                    <a:pt x="165748" y="121483"/>
                  </a:lnTo>
                  <a:lnTo>
                    <a:pt x="165748" y="118482"/>
                  </a:lnTo>
                  <a:close/>
                </a:path>
                <a:path w="213359" h="128905">
                  <a:moveTo>
                    <a:pt x="158144" y="107145"/>
                  </a:moveTo>
                  <a:lnTo>
                    <a:pt x="158144" y="110257"/>
                  </a:lnTo>
                  <a:lnTo>
                    <a:pt x="170920" y="117815"/>
                  </a:lnTo>
                  <a:lnTo>
                    <a:pt x="170920" y="114815"/>
                  </a:lnTo>
                  <a:lnTo>
                    <a:pt x="158144" y="107145"/>
                  </a:lnTo>
                  <a:close/>
                </a:path>
                <a:path w="213359" h="128905">
                  <a:moveTo>
                    <a:pt x="181564" y="107812"/>
                  </a:moveTo>
                  <a:lnTo>
                    <a:pt x="170920" y="114815"/>
                  </a:lnTo>
                  <a:lnTo>
                    <a:pt x="170920" y="117815"/>
                  </a:lnTo>
                  <a:lnTo>
                    <a:pt x="181564" y="110813"/>
                  </a:lnTo>
                  <a:lnTo>
                    <a:pt x="181564" y="107812"/>
                  </a:lnTo>
                  <a:close/>
                </a:path>
                <a:path w="213359" h="128905">
                  <a:moveTo>
                    <a:pt x="118608" y="103477"/>
                  </a:moveTo>
                  <a:lnTo>
                    <a:pt x="118608" y="106590"/>
                  </a:lnTo>
                  <a:lnTo>
                    <a:pt x="131373" y="114141"/>
                  </a:lnTo>
                  <a:lnTo>
                    <a:pt x="131378" y="111143"/>
                  </a:lnTo>
                  <a:lnTo>
                    <a:pt x="118608" y="103477"/>
                  </a:lnTo>
                  <a:close/>
                </a:path>
                <a:path w="213359" h="128905">
                  <a:moveTo>
                    <a:pt x="142017" y="104144"/>
                  </a:moveTo>
                  <a:lnTo>
                    <a:pt x="131378" y="111143"/>
                  </a:lnTo>
                  <a:lnTo>
                    <a:pt x="131384" y="114140"/>
                  </a:lnTo>
                  <a:lnTo>
                    <a:pt x="142017" y="107145"/>
                  </a:lnTo>
                  <a:lnTo>
                    <a:pt x="142017" y="104144"/>
                  </a:lnTo>
                  <a:close/>
                </a:path>
                <a:path w="213359" h="128905">
                  <a:moveTo>
                    <a:pt x="173961" y="96475"/>
                  </a:moveTo>
                  <a:lnTo>
                    <a:pt x="173961" y="99587"/>
                  </a:lnTo>
                  <a:lnTo>
                    <a:pt x="186737" y="107145"/>
                  </a:lnTo>
                  <a:lnTo>
                    <a:pt x="186737" y="104144"/>
                  </a:lnTo>
                  <a:lnTo>
                    <a:pt x="173961" y="96475"/>
                  </a:lnTo>
                  <a:close/>
                </a:path>
                <a:path w="213359" h="128905">
                  <a:moveTo>
                    <a:pt x="197381" y="97142"/>
                  </a:moveTo>
                  <a:lnTo>
                    <a:pt x="186737" y="104144"/>
                  </a:lnTo>
                  <a:lnTo>
                    <a:pt x="186737" y="107145"/>
                  </a:lnTo>
                  <a:lnTo>
                    <a:pt x="197381" y="100143"/>
                  </a:lnTo>
                  <a:lnTo>
                    <a:pt x="197381" y="97142"/>
                  </a:lnTo>
                  <a:close/>
                </a:path>
                <a:path w="213359" h="128905">
                  <a:moveTo>
                    <a:pt x="134425" y="92807"/>
                  </a:moveTo>
                  <a:lnTo>
                    <a:pt x="134425" y="95919"/>
                  </a:lnTo>
                  <a:lnTo>
                    <a:pt x="147189" y="103471"/>
                  </a:lnTo>
                  <a:lnTo>
                    <a:pt x="147195" y="100473"/>
                  </a:lnTo>
                  <a:lnTo>
                    <a:pt x="134425" y="92807"/>
                  </a:lnTo>
                  <a:close/>
                </a:path>
                <a:path w="213359" h="128905">
                  <a:moveTo>
                    <a:pt x="157834" y="93474"/>
                  </a:moveTo>
                  <a:lnTo>
                    <a:pt x="147195" y="100473"/>
                  </a:lnTo>
                  <a:lnTo>
                    <a:pt x="147200" y="103470"/>
                  </a:lnTo>
                  <a:lnTo>
                    <a:pt x="157834" y="96475"/>
                  </a:lnTo>
                  <a:lnTo>
                    <a:pt x="157834" y="93474"/>
                  </a:lnTo>
                  <a:close/>
                </a:path>
                <a:path w="213359" h="128905">
                  <a:moveTo>
                    <a:pt x="47439" y="60575"/>
                  </a:moveTo>
                  <a:lnTo>
                    <a:pt x="47439" y="63576"/>
                  </a:lnTo>
                  <a:lnTo>
                    <a:pt x="107653" y="99803"/>
                  </a:lnTo>
                  <a:lnTo>
                    <a:pt x="107658" y="96805"/>
                  </a:lnTo>
                  <a:lnTo>
                    <a:pt x="47439" y="60575"/>
                  </a:lnTo>
                  <a:close/>
                </a:path>
                <a:path w="213359" h="128905">
                  <a:moveTo>
                    <a:pt x="118297" y="89806"/>
                  </a:moveTo>
                  <a:lnTo>
                    <a:pt x="107658" y="96805"/>
                  </a:lnTo>
                  <a:lnTo>
                    <a:pt x="107664" y="99802"/>
                  </a:lnTo>
                  <a:lnTo>
                    <a:pt x="118297" y="92807"/>
                  </a:lnTo>
                  <a:lnTo>
                    <a:pt x="118297" y="89806"/>
                  </a:lnTo>
                  <a:close/>
                </a:path>
                <a:path w="213359" h="128905">
                  <a:moveTo>
                    <a:pt x="150242" y="82137"/>
                  </a:moveTo>
                  <a:lnTo>
                    <a:pt x="150242" y="85249"/>
                  </a:lnTo>
                  <a:lnTo>
                    <a:pt x="163006" y="92801"/>
                  </a:lnTo>
                  <a:lnTo>
                    <a:pt x="163011" y="89803"/>
                  </a:lnTo>
                  <a:lnTo>
                    <a:pt x="150242" y="82137"/>
                  </a:lnTo>
                  <a:close/>
                </a:path>
                <a:path w="213359" h="128905">
                  <a:moveTo>
                    <a:pt x="173650" y="82804"/>
                  </a:moveTo>
                  <a:lnTo>
                    <a:pt x="163011" y="89803"/>
                  </a:lnTo>
                  <a:lnTo>
                    <a:pt x="163017" y="92800"/>
                  </a:lnTo>
                  <a:lnTo>
                    <a:pt x="173650" y="85805"/>
                  </a:lnTo>
                  <a:lnTo>
                    <a:pt x="173650" y="82804"/>
                  </a:lnTo>
                  <a:close/>
                </a:path>
                <a:path w="213359" h="128905">
                  <a:moveTo>
                    <a:pt x="110694" y="78581"/>
                  </a:moveTo>
                  <a:lnTo>
                    <a:pt x="110705" y="81582"/>
                  </a:lnTo>
                  <a:lnTo>
                    <a:pt x="123470" y="89251"/>
                  </a:lnTo>
                  <a:lnTo>
                    <a:pt x="123470" y="86139"/>
                  </a:lnTo>
                  <a:lnTo>
                    <a:pt x="110694" y="78581"/>
                  </a:lnTo>
                  <a:close/>
                </a:path>
                <a:path w="213359" h="128905">
                  <a:moveTo>
                    <a:pt x="134114" y="79136"/>
                  </a:moveTo>
                  <a:lnTo>
                    <a:pt x="123470" y="86139"/>
                  </a:lnTo>
                  <a:lnTo>
                    <a:pt x="123470" y="89251"/>
                  </a:lnTo>
                  <a:lnTo>
                    <a:pt x="134114" y="82137"/>
                  </a:lnTo>
                  <a:lnTo>
                    <a:pt x="134114" y="79136"/>
                  </a:lnTo>
                  <a:close/>
                </a:path>
                <a:path w="213359" h="128905">
                  <a:moveTo>
                    <a:pt x="126511" y="67910"/>
                  </a:moveTo>
                  <a:lnTo>
                    <a:pt x="126522" y="70911"/>
                  </a:lnTo>
                  <a:lnTo>
                    <a:pt x="139286" y="78581"/>
                  </a:lnTo>
                  <a:lnTo>
                    <a:pt x="139286" y="75468"/>
                  </a:lnTo>
                  <a:lnTo>
                    <a:pt x="126511" y="67910"/>
                  </a:lnTo>
                  <a:close/>
                </a:path>
                <a:path w="213359" h="128905">
                  <a:moveTo>
                    <a:pt x="149931" y="68466"/>
                  </a:moveTo>
                  <a:lnTo>
                    <a:pt x="139286" y="75468"/>
                  </a:lnTo>
                  <a:lnTo>
                    <a:pt x="139286" y="78581"/>
                  </a:lnTo>
                  <a:lnTo>
                    <a:pt x="149931" y="71578"/>
                  </a:lnTo>
                  <a:lnTo>
                    <a:pt x="149931" y="68466"/>
                  </a:lnTo>
                  <a:close/>
                </a:path>
                <a:path w="213359" h="128905">
                  <a:moveTo>
                    <a:pt x="86975" y="64243"/>
                  </a:moveTo>
                  <a:lnTo>
                    <a:pt x="86975" y="67244"/>
                  </a:lnTo>
                  <a:lnTo>
                    <a:pt x="99750" y="74913"/>
                  </a:lnTo>
                  <a:lnTo>
                    <a:pt x="99750" y="71801"/>
                  </a:lnTo>
                  <a:lnTo>
                    <a:pt x="86975" y="64243"/>
                  </a:lnTo>
                  <a:close/>
                </a:path>
                <a:path w="213359" h="128905">
                  <a:moveTo>
                    <a:pt x="110395" y="64798"/>
                  </a:moveTo>
                  <a:lnTo>
                    <a:pt x="99750" y="71801"/>
                  </a:lnTo>
                  <a:lnTo>
                    <a:pt x="99750" y="74913"/>
                  </a:lnTo>
                  <a:lnTo>
                    <a:pt x="110395" y="67910"/>
                  </a:lnTo>
                  <a:lnTo>
                    <a:pt x="110395" y="64798"/>
                  </a:lnTo>
                  <a:close/>
                </a:path>
                <a:path w="213359" h="128905">
                  <a:moveTo>
                    <a:pt x="102791" y="53572"/>
                  </a:moveTo>
                  <a:lnTo>
                    <a:pt x="102791" y="56573"/>
                  </a:lnTo>
                  <a:lnTo>
                    <a:pt x="115567" y="64243"/>
                  </a:lnTo>
                  <a:lnTo>
                    <a:pt x="115567" y="61130"/>
                  </a:lnTo>
                  <a:lnTo>
                    <a:pt x="102791" y="53572"/>
                  </a:lnTo>
                  <a:close/>
                </a:path>
                <a:path w="213359" h="128905">
                  <a:moveTo>
                    <a:pt x="126211" y="54128"/>
                  </a:moveTo>
                  <a:lnTo>
                    <a:pt x="115567" y="61130"/>
                  </a:lnTo>
                  <a:lnTo>
                    <a:pt x="115567" y="64243"/>
                  </a:lnTo>
                  <a:lnTo>
                    <a:pt x="126211" y="57240"/>
                  </a:lnTo>
                  <a:lnTo>
                    <a:pt x="126211" y="54128"/>
                  </a:lnTo>
                  <a:close/>
                </a:path>
                <a:path w="213359" h="128905">
                  <a:moveTo>
                    <a:pt x="63255" y="49905"/>
                  </a:moveTo>
                  <a:lnTo>
                    <a:pt x="63255" y="52906"/>
                  </a:lnTo>
                  <a:lnTo>
                    <a:pt x="76031" y="60575"/>
                  </a:lnTo>
                  <a:lnTo>
                    <a:pt x="76031" y="57574"/>
                  </a:lnTo>
                  <a:lnTo>
                    <a:pt x="63255" y="49905"/>
                  </a:lnTo>
                  <a:close/>
                </a:path>
                <a:path w="213359" h="128905">
                  <a:moveTo>
                    <a:pt x="86675" y="50460"/>
                  </a:moveTo>
                  <a:lnTo>
                    <a:pt x="76031" y="57574"/>
                  </a:lnTo>
                  <a:lnTo>
                    <a:pt x="76031" y="60575"/>
                  </a:lnTo>
                  <a:lnTo>
                    <a:pt x="86675" y="53572"/>
                  </a:lnTo>
                  <a:lnTo>
                    <a:pt x="86675" y="50460"/>
                  </a:lnTo>
                  <a:close/>
                </a:path>
                <a:path w="213359" h="128905">
                  <a:moveTo>
                    <a:pt x="15816" y="21229"/>
                  </a:moveTo>
                  <a:lnTo>
                    <a:pt x="15816" y="24341"/>
                  </a:lnTo>
                  <a:lnTo>
                    <a:pt x="28581" y="31899"/>
                  </a:lnTo>
                  <a:lnTo>
                    <a:pt x="28581" y="28898"/>
                  </a:lnTo>
                  <a:lnTo>
                    <a:pt x="15816" y="21229"/>
                  </a:lnTo>
                  <a:close/>
                </a:path>
                <a:path w="213359" h="128905">
                  <a:moveTo>
                    <a:pt x="39225" y="21895"/>
                  </a:moveTo>
                  <a:lnTo>
                    <a:pt x="28581" y="28898"/>
                  </a:lnTo>
                  <a:lnTo>
                    <a:pt x="28581" y="31899"/>
                  </a:lnTo>
                  <a:lnTo>
                    <a:pt x="39225" y="24896"/>
                  </a:lnTo>
                  <a:lnTo>
                    <a:pt x="39225" y="21895"/>
                  </a:lnTo>
                  <a:close/>
                </a:path>
                <a:path w="213359" h="128905">
                  <a:moveTo>
                    <a:pt x="39536" y="35567"/>
                  </a:moveTo>
                  <a:lnTo>
                    <a:pt x="39536" y="38679"/>
                  </a:lnTo>
                  <a:lnTo>
                    <a:pt x="52300" y="46230"/>
                  </a:lnTo>
                  <a:lnTo>
                    <a:pt x="52305" y="43232"/>
                  </a:lnTo>
                  <a:lnTo>
                    <a:pt x="39536" y="35567"/>
                  </a:lnTo>
                  <a:close/>
                </a:path>
                <a:path w="213359" h="128905">
                  <a:moveTo>
                    <a:pt x="62944" y="36233"/>
                  </a:moveTo>
                  <a:lnTo>
                    <a:pt x="52305" y="43232"/>
                  </a:lnTo>
                  <a:lnTo>
                    <a:pt x="52311" y="46229"/>
                  </a:lnTo>
                  <a:lnTo>
                    <a:pt x="62944" y="39234"/>
                  </a:lnTo>
                  <a:lnTo>
                    <a:pt x="62944" y="36233"/>
                  </a:lnTo>
                  <a:close/>
                </a:path>
                <a:path w="213359" h="128905">
                  <a:moveTo>
                    <a:pt x="0" y="31899"/>
                  </a:moveTo>
                  <a:lnTo>
                    <a:pt x="0" y="35011"/>
                  </a:lnTo>
                  <a:lnTo>
                    <a:pt x="12764" y="42569"/>
                  </a:lnTo>
                  <a:lnTo>
                    <a:pt x="12764" y="39568"/>
                  </a:lnTo>
                  <a:lnTo>
                    <a:pt x="0" y="31899"/>
                  </a:lnTo>
                  <a:close/>
                </a:path>
                <a:path w="213359" h="128905">
                  <a:moveTo>
                    <a:pt x="23408" y="32566"/>
                  </a:moveTo>
                  <a:lnTo>
                    <a:pt x="12764" y="39568"/>
                  </a:lnTo>
                  <a:lnTo>
                    <a:pt x="12764" y="42569"/>
                  </a:lnTo>
                  <a:lnTo>
                    <a:pt x="23408" y="35567"/>
                  </a:lnTo>
                  <a:lnTo>
                    <a:pt x="23408" y="32566"/>
                  </a:lnTo>
                  <a:close/>
                </a:path>
                <a:path w="213359" h="128905">
                  <a:moveTo>
                    <a:pt x="23719" y="46237"/>
                  </a:moveTo>
                  <a:lnTo>
                    <a:pt x="23719" y="49349"/>
                  </a:lnTo>
                  <a:lnTo>
                    <a:pt x="36483" y="56900"/>
                  </a:lnTo>
                  <a:lnTo>
                    <a:pt x="36489" y="53902"/>
                  </a:lnTo>
                  <a:lnTo>
                    <a:pt x="23719" y="46237"/>
                  </a:lnTo>
                  <a:close/>
                </a:path>
                <a:path w="213359" h="128905">
                  <a:moveTo>
                    <a:pt x="47128" y="46904"/>
                  </a:moveTo>
                  <a:lnTo>
                    <a:pt x="36489" y="53902"/>
                  </a:lnTo>
                  <a:lnTo>
                    <a:pt x="36494" y="56900"/>
                  </a:lnTo>
                  <a:lnTo>
                    <a:pt x="47128" y="49905"/>
                  </a:lnTo>
                  <a:lnTo>
                    <a:pt x="47128" y="46904"/>
                  </a:lnTo>
                  <a:close/>
                </a:path>
              </a:pathLst>
            </a:custGeom>
            <a:solidFill>
              <a:srgbClr val="959595"/>
            </a:solidFill>
          </p:spPr>
          <p:txBody>
            <a:bodyPr wrap="square" lIns="0" tIns="0" rIns="0" bIns="0" rtlCol="0"/>
            <a:lstStyle/>
            <a:p>
              <a:endParaRPr/>
            </a:p>
          </p:txBody>
        </p:sp>
        <p:sp>
          <p:nvSpPr>
            <p:cNvPr id="27" name="object 27"/>
            <p:cNvSpPr/>
            <p:nvPr/>
          </p:nvSpPr>
          <p:spPr>
            <a:xfrm>
              <a:off x="2922118" y="2034379"/>
              <a:ext cx="20320" cy="50165"/>
            </a:xfrm>
            <a:custGeom>
              <a:avLst/>
              <a:gdLst/>
              <a:ahLst/>
              <a:cxnLst/>
              <a:rect l="l" t="t" r="r" b="b"/>
              <a:pathLst>
                <a:path w="20319" h="50165">
                  <a:moveTo>
                    <a:pt x="20212" y="0"/>
                  </a:moveTo>
                  <a:lnTo>
                    <a:pt x="11010" y="5779"/>
                  </a:lnTo>
                  <a:lnTo>
                    <a:pt x="11010" y="43791"/>
                  </a:lnTo>
                  <a:lnTo>
                    <a:pt x="20212" y="38012"/>
                  </a:lnTo>
                  <a:lnTo>
                    <a:pt x="20212" y="0"/>
                  </a:lnTo>
                  <a:close/>
                </a:path>
                <a:path w="20319" h="50165">
                  <a:moveTo>
                    <a:pt x="5105" y="8780"/>
                  </a:moveTo>
                  <a:lnTo>
                    <a:pt x="0" y="11670"/>
                  </a:lnTo>
                  <a:lnTo>
                    <a:pt x="0" y="49682"/>
                  </a:lnTo>
                  <a:lnTo>
                    <a:pt x="5105" y="46792"/>
                  </a:lnTo>
                  <a:lnTo>
                    <a:pt x="5105" y="8780"/>
                  </a:lnTo>
                  <a:close/>
                </a:path>
              </a:pathLst>
            </a:custGeom>
            <a:solidFill>
              <a:srgbClr val="808080"/>
            </a:solidFill>
          </p:spPr>
          <p:txBody>
            <a:bodyPr wrap="square" lIns="0" tIns="0" rIns="0" bIns="0" rtlCol="0"/>
            <a:lstStyle/>
            <a:p>
              <a:endParaRPr/>
            </a:p>
          </p:txBody>
        </p:sp>
        <p:sp>
          <p:nvSpPr>
            <p:cNvPr id="28" name="object 28"/>
            <p:cNvSpPr/>
            <p:nvPr/>
          </p:nvSpPr>
          <p:spPr>
            <a:xfrm>
              <a:off x="2933130" y="2034379"/>
              <a:ext cx="9525" cy="43815"/>
            </a:xfrm>
            <a:custGeom>
              <a:avLst/>
              <a:gdLst/>
              <a:ahLst/>
              <a:cxnLst/>
              <a:rect l="l" t="t" r="r" b="b"/>
              <a:pathLst>
                <a:path w="9525" h="43815">
                  <a:moveTo>
                    <a:pt x="0" y="5779"/>
                  </a:moveTo>
                  <a:lnTo>
                    <a:pt x="9201" y="0"/>
                  </a:lnTo>
                  <a:lnTo>
                    <a:pt x="9201" y="38012"/>
                  </a:lnTo>
                  <a:lnTo>
                    <a:pt x="0" y="43791"/>
                  </a:lnTo>
                  <a:lnTo>
                    <a:pt x="0" y="5779"/>
                  </a:lnTo>
                  <a:close/>
                </a:path>
              </a:pathLst>
            </a:custGeom>
            <a:ln w="3996">
              <a:solidFill>
                <a:srgbClr val="808080"/>
              </a:solidFill>
            </a:ln>
          </p:spPr>
          <p:txBody>
            <a:bodyPr wrap="square" lIns="0" tIns="0" rIns="0" bIns="0" rtlCol="0"/>
            <a:lstStyle/>
            <a:p>
              <a:endParaRPr/>
            </a:p>
          </p:txBody>
        </p:sp>
        <p:sp>
          <p:nvSpPr>
            <p:cNvPr id="29" name="object 29"/>
            <p:cNvSpPr/>
            <p:nvPr/>
          </p:nvSpPr>
          <p:spPr>
            <a:xfrm>
              <a:off x="2922119" y="2043160"/>
              <a:ext cx="5715" cy="41275"/>
            </a:xfrm>
            <a:custGeom>
              <a:avLst/>
              <a:gdLst/>
              <a:ahLst/>
              <a:cxnLst/>
              <a:rect l="l" t="t" r="r" b="b"/>
              <a:pathLst>
                <a:path w="5715" h="41275">
                  <a:moveTo>
                    <a:pt x="0" y="2889"/>
                  </a:moveTo>
                  <a:lnTo>
                    <a:pt x="5105" y="0"/>
                  </a:lnTo>
                  <a:lnTo>
                    <a:pt x="5105" y="38012"/>
                  </a:lnTo>
                  <a:lnTo>
                    <a:pt x="0" y="40902"/>
                  </a:lnTo>
                  <a:lnTo>
                    <a:pt x="0" y="2889"/>
                  </a:lnTo>
                  <a:close/>
                </a:path>
              </a:pathLst>
            </a:custGeom>
            <a:ln w="3995">
              <a:solidFill>
                <a:srgbClr val="808080"/>
              </a:solidFill>
            </a:ln>
          </p:spPr>
          <p:txBody>
            <a:bodyPr wrap="square" lIns="0" tIns="0" rIns="0" bIns="0" rtlCol="0"/>
            <a:lstStyle/>
            <a:p>
              <a:endParaRPr/>
            </a:p>
          </p:txBody>
        </p:sp>
        <p:sp>
          <p:nvSpPr>
            <p:cNvPr id="30" name="object 30"/>
            <p:cNvSpPr/>
            <p:nvPr/>
          </p:nvSpPr>
          <p:spPr>
            <a:xfrm>
              <a:off x="2626773" y="1827311"/>
              <a:ext cx="183806" cy="349780"/>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2665899" y="1827311"/>
              <a:ext cx="144780" cy="250190"/>
            </a:xfrm>
            <a:custGeom>
              <a:avLst/>
              <a:gdLst/>
              <a:ahLst/>
              <a:cxnLst/>
              <a:rect l="l" t="t" r="r" b="b"/>
              <a:pathLst>
                <a:path w="144780" h="250190">
                  <a:moveTo>
                    <a:pt x="144681" y="249969"/>
                  </a:moveTo>
                  <a:lnTo>
                    <a:pt x="104828" y="236672"/>
                  </a:lnTo>
                  <a:lnTo>
                    <a:pt x="67133" y="218445"/>
                  </a:lnTo>
                  <a:lnTo>
                    <a:pt x="32041" y="195530"/>
                  </a:lnTo>
                  <a:lnTo>
                    <a:pt x="0" y="168165"/>
                  </a:lnTo>
                  <a:lnTo>
                    <a:pt x="0" y="0"/>
                  </a:lnTo>
                  <a:lnTo>
                    <a:pt x="32744" y="26545"/>
                  </a:lnTo>
                  <a:lnTo>
                    <a:pt x="67974" y="49391"/>
                  </a:lnTo>
                  <a:lnTo>
                    <a:pt x="105387" y="68381"/>
                  </a:lnTo>
                  <a:lnTo>
                    <a:pt x="144681" y="83360"/>
                  </a:lnTo>
                  <a:lnTo>
                    <a:pt x="144681" y="249969"/>
                  </a:lnTo>
                  <a:close/>
                </a:path>
              </a:pathLst>
            </a:custGeom>
            <a:ln w="7994">
              <a:solidFill>
                <a:srgbClr val="000000"/>
              </a:solidFill>
            </a:ln>
          </p:spPr>
          <p:txBody>
            <a:bodyPr wrap="square" lIns="0" tIns="0" rIns="0" bIns="0" rtlCol="0"/>
            <a:lstStyle/>
            <a:p>
              <a:endParaRPr/>
            </a:p>
          </p:txBody>
        </p:sp>
        <p:sp>
          <p:nvSpPr>
            <p:cNvPr id="32" name="object 32"/>
            <p:cNvSpPr/>
            <p:nvPr/>
          </p:nvSpPr>
          <p:spPr>
            <a:xfrm>
              <a:off x="2622776" y="1832981"/>
              <a:ext cx="253817" cy="348108"/>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2626774" y="1810973"/>
              <a:ext cx="333375" cy="366395"/>
            </a:xfrm>
            <a:custGeom>
              <a:avLst/>
              <a:gdLst/>
              <a:ahLst/>
              <a:cxnLst/>
              <a:rect l="l" t="t" r="r" b="b"/>
              <a:pathLst>
                <a:path w="333375" h="366394">
                  <a:moveTo>
                    <a:pt x="171996" y="366118"/>
                  </a:moveTo>
                  <a:lnTo>
                    <a:pt x="332927" y="272310"/>
                  </a:lnTo>
                  <a:lnTo>
                    <a:pt x="332927" y="200842"/>
                  </a:lnTo>
                  <a:lnTo>
                    <a:pt x="279783" y="169610"/>
                  </a:lnTo>
                  <a:lnTo>
                    <a:pt x="279783" y="71467"/>
                  </a:lnTo>
                  <a:lnTo>
                    <a:pt x="167568" y="6001"/>
                  </a:lnTo>
                  <a:lnTo>
                    <a:pt x="115900" y="20784"/>
                  </a:lnTo>
                  <a:lnTo>
                    <a:pt x="80459" y="0"/>
                  </a:lnTo>
                  <a:lnTo>
                    <a:pt x="39125" y="16338"/>
                  </a:lnTo>
                  <a:lnTo>
                    <a:pt x="39125" y="172611"/>
                  </a:lnTo>
                  <a:lnTo>
                    <a:pt x="0" y="194952"/>
                  </a:lnTo>
                  <a:lnTo>
                    <a:pt x="0" y="266308"/>
                  </a:lnTo>
                  <a:lnTo>
                    <a:pt x="38122" y="299253"/>
                  </a:lnTo>
                  <a:lnTo>
                    <a:pt x="79829" y="327050"/>
                  </a:lnTo>
                  <a:lnTo>
                    <a:pt x="124622" y="349429"/>
                  </a:lnTo>
                  <a:lnTo>
                    <a:pt x="171996" y="366118"/>
                  </a:lnTo>
                  <a:close/>
                </a:path>
              </a:pathLst>
            </a:custGeom>
            <a:ln w="16659">
              <a:solidFill>
                <a:srgbClr val="000000"/>
              </a:solidFill>
            </a:ln>
          </p:spPr>
          <p:txBody>
            <a:bodyPr wrap="square" lIns="0" tIns="0" rIns="0" bIns="0" rtlCol="0"/>
            <a:lstStyle/>
            <a:p>
              <a:endParaRPr/>
            </a:p>
          </p:txBody>
        </p:sp>
        <p:sp>
          <p:nvSpPr>
            <p:cNvPr id="34" name="object 34"/>
            <p:cNvSpPr/>
            <p:nvPr/>
          </p:nvSpPr>
          <p:spPr>
            <a:xfrm>
              <a:off x="2503492" y="2090731"/>
              <a:ext cx="255904" cy="177165"/>
            </a:xfrm>
            <a:custGeom>
              <a:avLst/>
              <a:gdLst/>
              <a:ahLst/>
              <a:cxnLst/>
              <a:rect l="l" t="t" r="r" b="b"/>
              <a:pathLst>
                <a:path w="255905" h="177164">
                  <a:moveTo>
                    <a:pt x="0" y="55017"/>
                  </a:moveTo>
                  <a:lnTo>
                    <a:pt x="78251" y="0"/>
                  </a:lnTo>
                  <a:lnTo>
                    <a:pt x="255420" y="102699"/>
                  </a:lnTo>
                  <a:lnTo>
                    <a:pt x="255420" y="129486"/>
                  </a:lnTo>
                  <a:lnTo>
                    <a:pt x="174216" y="177057"/>
                  </a:lnTo>
                  <a:lnTo>
                    <a:pt x="0" y="75913"/>
                  </a:lnTo>
                  <a:lnTo>
                    <a:pt x="0" y="55017"/>
                  </a:lnTo>
                  <a:close/>
                </a:path>
              </a:pathLst>
            </a:custGeom>
            <a:ln w="16664">
              <a:solidFill>
                <a:srgbClr val="000000"/>
              </a:solidFill>
            </a:ln>
          </p:spPr>
          <p:txBody>
            <a:bodyPr wrap="square" lIns="0" tIns="0" rIns="0" bIns="0" rtlCol="0"/>
            <a:lstStyle/>
            <a:p>
              <a:endParaRPr/>
            </a:p>
          </p:txBody>
        </p:sp>
        <p:sp>
          <p:nvSpPr>
            <p:cNvPr id="35" name="object 35"/>
            <p:cNvSpPr/>
            <p:nvPr/>
          </p:nvSpPr>
          <p:spPr>
            <a:xfrm>
              <a:off x="2715567" y="2084285"/>
              <a:ext cx="76433" cy="68243"/>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2683615" y="1864545"/>
              <a:ext cx="104823" cy="177390"/>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2683614" y="1864545"/>
              <a:ext cx="105410" cy="182880"/>
            </a:xfrm>
            <a:custGeom>
              <a:avLst/>
              <a:gdLst/>
              <a:ahLst/>
              <a:cxnLst/>
              <a:rect l="l" t="t" r="r" b="b"/>
              <a:pathLst>
                <a:path w="105409" h="182880">
                  <a:moveTo>
                    <a:pt x="4439" y="117704"/>
                  </a:moveTo>
                  <a:lnTo>
                    <a:pt x="4439" y="4445"/>
                  </a:lnTo>
                  <a:lnTo>
                    <a:pt x="0" y="0"/>
                  </a:lnTo>
                  <a:lnTo>
                    <a:pt x="23241" y="20310"/>
                  </a:lnTo>
                  <a:lnTo>
                    <a:pt x="48653" y="37609"/>
                  </a:lnTo>
                  <a:lnTo>
                    <a:pt x="75943" y="51719"/>
                  </a:lnTo>
                  <a:lnTo>
                    <a:pt x="104823" y="62464"/>
                  </a:lnTo>
                  <a:lnTo>
                    <a:pt x="104823" y="182725"/>
                  </a:lnTo>
                  <a:lnTo>
                    <a:pt x="104823" y="177390"/>
                  </a:lnTo>
                  <a:lnTo>
                    <a:pt x="77779" y="165986"/>
                  </a:lnTo>
                  <a:lnTo>
                    <a:pt x="51930" y="152174"/>
                  </a:lnTo>
                  <a:lnTo>
                    <a:pt x="27431" y="136049"/>
                  </a:lnTo>
                  <a:lnTo>
                    <a:pt x="4439" y="117704"/>
                  </a:lnTo>
                  <a:close/>
                </a:path>
              </a:pathLst>
            </a:custGeom>
            <a:ln w="7994">
              <a:solidFill>
                <a:srgbClr val="000000"/>
              </a:solidFill>
            </a:ln>
          </p:spPr>
          <p:txBody>
            <a:bodyPr wrap="square" lIns="0" tIns="0" rIns="0" bIns="0" rtlCol="0"/>
            <a:lstStyle/>
            <a:p>
              <a:endParaRPr/>
            </a:p>
          </p:txBody>
        </p:sp>
        <p:sp>
          <p:nvSpPr>
            <p:cNvPr id="38" name="object 38"/>
            <p:cNvSpPr/>
            <p:nvPr/>
          </p:nvSpPr>
          <p:spPr>
            <a:xfrm>
              <a:off x="2510952" y="3165190"/>
              <a:ext cx="111125" cy="64135"/>
            </a:xfrm>
            <a:custGeom>
              <a:avLst/>
              <a:gdLst/>
              <a:ahLst/>
              <a:cxnLst/>
              <a:rect l="l" t="t" r="r" b="b"/>
              <a:pathLst>
                <a:path w="111125" h="64135">
                  <a:moveTo>
                    <a:pt x="87896" y="0"/>
                  </a:moveTo>
                  <a:lnTo>
                    <a:pt x="82424" y="778"/>
                  </a:lnTo>
                  <a:lnTo>
                    <a:pt x="0" y="63576"/>
                  </a:lnTo>
                  <a:lnTo>
                    <a:pt x="50968" y="63242"/>
                  </a:lnTo>
                  <a:lnTo>
                    <a:pt x="95432" y="48566"/>
                  </a:lnTo>
                  <a:lnTo>
                    <a:pt x="110759" y="28820"/>
                  </a:lnTo>
                  <a:lnTo>
                    <a:pt x="110055" y="19158"/>
                  </a:lnTo>
                  <a:lnTo>
                    <a:pt x="105785" y="10477"/>
                  </a:lnTo>
                  <a:lnTo>
                    <a:pt x="98252" y="3890"/>
                  </a:lnTo>
                  <a:lnTo>
                    <a:pt x="93457" y="1111"/>
                  </a:lnTo>
                  <a:lnTo>
                    <a:pt x="87896" y="0"/>
                  </a:lnTo>
                  <a:close/>
                </a:path>
              </a:pathLst>
            </a:custGeom>
            <a:solidFill>
              <a:srgbClr val="DDDDDD"/>
            </a:solidFill>
          </p:spPr>
          <p:txBody>
            <a:bodyPr wrap="square" lIns="0" tIns="0" rIns="0" bIns="0" rtlCol="0"/>
            <a:lstStyle/>
            <a:p>
              <a:endParaRPr/>
            </a:p>
          </p:txBody>
        </p:sp>
        <p:sp>
          <p:nvSpPr>
            <p:cNvPr id="39" name="object 39"/>
            <p:cNvSpPr/>
            <p:nvPr/>
          </p:nvSpPr>
          <p:spPr>
            <a:xfrm>
              <a:off x="2510673" y="3151740"/>
              <a:ext cx="84000" cy="77024"/>
            </a:xfrm>
            <a:prstGeom prst="rect">
              <a:avLst/>
            </a:prstGeom>
            <a:blipFill>
              <a:blip r:embed="rId16" cstate="print"/>
              <a:stretch>
                <a:fillRect/>
              </a:stretch>
            </a:blipFill>
          </p:spPr>
          <p:txBody>
            <a:bodyPr wrap="square" lIns="0" tIns="0" rIns="0" bIns="0" rtlCol="0"/>
            <a:lstStyle/>
            <a:p>
              <a:endParaRPr/>
            </a:p>
          </p:txBody>
        </p:sp>
        <p:sp>
          <p:nvSpPr>
            <p:cNvPr id="40" name="object 40"/>
            <p:cNvSpPr/>
            <p:nvPr/>
          </p:nvSpPr>
          <p:spPr>
            <a:xfrm>
              <a:off x="2510674" y="3151740"/>
              <a:ext cx="84455" cy="77470"/>
            </a:xfrm>
            <a:custGeom>
              <a:avLst/>
              <a:gdLst/>
              <a:ahLst/>
              <a:cxnLst/>
              <a:rect l="l" t="t" r="r" b="b"/>
              <a:pathLst>
                <a:path w="84455" h="77469">
                  <a:moveTo>
                    <a:pt x="0" y="77024"/>
                  </a:moveTo>
                  <a:lnTo>
                    <a:pt x="0" y="55684"/>
                  </a:lnTo>
                  <a:lnTo>
                    <a:pt x="84000" y="0"/>
                  </a:lnTo>
                  <a:lnTo>
                    <a:pt x="84000" y="27786"/>
                  </a:lnTo>
                  <a:lnTo>
                    <a:pt x="0" y="77024"/>
                  </a:lnTo>
                  <a:close/>
                </a:path>
              </a:pathLst>
            </a:custGeom>
            <a:ln w="7997">
              <a:solidFill>
                <a:srgbClr val="FFFFFF"/>
              </a:solidFill>
            </a:ln>
          </p:spPr>
          <p:txBody>
            <a:bodyPr wrap="square" lIns="0" tIns="0" rIns="0" bIns="0" rtlCol="0"/>
            <a:lstStyle/>
            <a:p>
              <a:endParaRPr/>
            </a:p>
          </p:txBody>
        </p:sp>
        <p:sp>
          <p:nvSpPr>
            <p:cNvPr id="41" name="object 41"/>
            <p:cNvSpPr/>
            <p:nvPr/>
          </p:nvSpPr>
          <p:spPr>
            <a:xfrm>
              <a:off x="2330441" y="3045595"/>
              <a:ext cx="264233" cy="161830"/>
            </a:xfrm>
            <a:prstGeom prst="rect">
              <a:avLst/>
            </a:prstGeom>
            <a:blipFill>
              <a:blip r:embed="rId17" cstate="print"/>
              <a:stretch>
                <a:fillRect/>
              </a:stretch>
            </a:blipFill>
          </p:spPr>
          <p:txBody>
            <a:bodyPr wrap="square" lIns="0" tIns="0" rIns="0" bIns="0" rtlCol="0"/>
            <a:lstStyle/>
            <a:p>
              <a:endParaRPr/>
            </a:p>
          </p:txBody>
        </p:sp>
        <p:sp>
          <p:nvSpPr>
            <p:cNvPr id="42" name="object 42"/>
            <p:cNvSpPr/>
            <p:nvPr/>
          </p:nvSpPr>
          <p:spPr>
            <a:xfrm>
              <a:off x="2330441" y="3045596"/>
              <a:ext cx="264795" cy="161925"/>
            </a:xfrm>
            <a:custGeom>
              <a:avLst/>
              <a:gdLst/>
              <a:ahLst/>
              <a:cxnLst/>
              <a:rect l="l" t="t" r="r" b="b"/>
              <a:pathLst>
                <a:path w="264794" h="161925">
                  <a:moveTo>
                    <a:pt x="0" y="56907"/>
                  </a:moveTo>
                  <a:lnTo>
                    <a:pt x="80948" y="0"/>
                  </a:lnTo>
                  <a:lnTo>
                    <a:pt x="264233" y="106145"/>
                  </a:lnTo>
                  <a:lnTo>
                    <a:pt x="180232" y="161830"/>
                  </a:lnTo>
                  <a:lnTo>
                    <a:pt x="0" y="56907"/>
                  </a:lnTo>
                  <a:close/>
                </a:path>
              </a:pathLst>
            </a:custGeom>
            <a:ln w="7999">
              <a:solidFill>
                <a:srgbClr val="FFFFFF"/>
              </a:solidFill>
            </a:ln>
          </p:spPr>
          <p:txBody>
            <a:bodyPr wrap="square" lIns="0" tIns="0" rIns="0" bIns="0" rtlCol="0"/>
            <a:lstStyle/>
            <a:p>
              <a:endParaRPr/>
            </a:p>
          </p:txBody>
        </p:sp>
        <p:sp>
          <p:nvSpPr>
            <p:cNvPr id="43" name="object 43"/>
            <p:cNvSpPr/>
            <p:nvPr/>
          </p:nvSpPr>
          <p:spPr>
            <a:xfrm>
              <a:off x="2635909" y="2997802"/>
              <a:ext cx="212967" cy="146269"/>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2457974" y="2859313"/>
              <a:ext cx="344415" cy="201509"/>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2457974" y="2859312"/>
              <a:ext cx="344805" cy="201930"/>
            </a:xfrm>
            <a:custGeom>
              <a:avLst/>
              <a:gdLst/>
              <a:ahLst/>
              <a:cxnLst/>
              <a:rect l="l" t="t" r="r" b="b"/>
              <a:pathLst>
                <a:path w="344805" h="201930">
                  <a:moveTo>
                    <a:pt x="177935" y="201509"/>
                  </a:moveTo>
                  <a:lnTo>
                    <a:pt x="344415" y="104700"/>
                  </a:lnTo>
                  <a:lnTo>
                    <a:pt x="165714" y="0"/>
                  </a:lnTo>
                  <a:lnTo>
                    <a:pt x="0" y="98476"/>
                  </a:lnTo>
                  <a:lnTo>
                    <a:pt x="39472" y="132440"/>
                  </a:lnTo>
                  <a:lnTo>
                    <a:pt x="82628" y="161121"/>
                  </a:lnTo>
                  <a:lnTo>
                    <a:pt x="128953" y="184238"/>
                  </a:lnTo>
                  <a:lnTo>
                    <a:pt x="177935" y="201509"/>
                  </a:lnTo>
                  <a:close/>
                </a:path>
              </a:pathLst>
            </a:custGeom>
            <a:ln w="7999">
              <a:solidFill>
                <a:srgbClr val="FFFFFF"/>
              </a:solidFill>
            </a:ln>
          </p:spPr>
          <p:txBody>
            <a:bodyPr wrap="square" lIns="0" tIns="0" rIns="0" bIns="0" rtlCol="0"/>
            <a:lstStyle/>
            <a:p>
              <a:endParaRPr/>
            </a:p>
          </p:txBody>
        </p:sp>
        <p:sp>
          <p:nvSpPr>
            <p:cNvPr id="46" name="object 46"/>
            <p:cNvSpPr/>
            <p:nvPr/>
          </p:nvSpPr>
          <p:spPr>
            <a:xfrm>
              <a:off x="2648129" y="2838751"/>
              <a:ext cx="34974" cy="192951"/>
            </a:xfrm>
            <a:prstGeom prst="rect">
              <a:avLst/>
            </a:prstGeom>
            <a:blipFill>
              <a:blip r:embed="rId20" cstate="print"/>
              <a:stretch>
                <a:fillRect/>
              </a:stretch>
            </a:blipFill>
          </p:spPr>
          <p:txBody>
            <a:bodyPr wrap="square" lIns="0" tIns="0" rIns="0" bIns="0" rtlCol="0"/>
            <a:lstStyle/>
            <a:p>
              <a:endParaRPr/>
            </a:p>
          </p:txBody>
        </p:sp>
        <p:sp>
          <p:nvSpPr>
            <p:cNvPr id="47" name="object 47"/>
            <p:cNvSpPr/>
            <p:nvPr/>
          </p:nvSpPr>
          <p:spPr>
            <a:xfrm>
              <a:off x="2648129" y="2838750"/>
              <a:ext cx="35560" cy="193040"/>
            </a:xfrm>
            <a:custGeom>
              <a:avLst/>
              <a:gdLst/>
              <a:ahLst/>
              <a:cxnLst/>
              <a:rect l="l" t="t" r="r" b="b"/>
              <a:pathLst>
                <a:path w="35559" h="193039">
                  <a:moveTo>
                    <a:pt x="0" y="192951"/>
                  </a:moveTo>
                  <a:lnTo>
                    <a:pt x="0" y="20562"/>
                  </a:lnTo>
                  <a:lnTo>
                    <a:pt x="34974" y="0"/>
                  </a:lnTo>
                  <a:lnTo>
                    <a:pt x="33598" y="163719"/>
                  </a:lnTo>
                  <a:lnTo>
                    <a:pt x="0" y="192951"/>
                  </a:lnTo>
                  <a:close/>
                </a:path>
              </a:pathLst>
            </a:custGeom>
            <a:ln w="7991">
              <a:solidFill>
                <a:srgbClr val="FFFFFF"/>
              </a:solidFill>
            </a:ln>
          </p:spPr>
          <p:txBody>
            <a:bodyPr wrap="square" lIns="0" tIns="0" rIns="0" bIns="0" rtlCol="0"/>
            <a:lstStyle/>
            <a:p>
              <a:endParaRPr/>
            </a:p>
          </p:txBody>
        </p:sp>
        <p:sp>
          <p:nvSpPr>
            <p:cNvPr id="48" name="object 48"/>
            <p:cNvSpPr/>
            <p:nvPr/>
          </p:nvSpPr>
          <p:spPr>
            <a:xfrm>
              <a:off x="2681728" y="2830081"/>
              <a:ext cx="65675" cy="155494"/>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2681727" y="2830081"/>
              <a:ext cx="66040" cy="155575"/>
            </a:xfrm>
            <a:custGeom>
              <a:avLst/>
              <a:gdLst/>
              <a:ahLst/>
              <a:cxnLst/>
              <a:rect l="l" t="t" r="r" b="b"/>
              <a:pathLst>
                <a:path w="66040" h="155575">
                  <a:moveTo>
                    <a:pt x="1243" y="24896"/>
                  </a:moveTo>
                  <a:lnTo>
                    <a:pt x="65675" y="0"/>
                  </a:lnTo>
                  <a:lnTo>
                    <a:pt x="65675" y="101588"/>
                  </a:lnTo>
                  <a:lnTo>
                    <a:pt x="0" y="155494"/>
                  </a:lnTo>
                  <a:lnTo>
                    <a:pt x="1243" y="24896"/>
                  </a:lnTo>
                  <a:close/>
                </a:path>
              </a:pathLst>
            </a:custGeom>
            <a:ln w="7993">
              <a:solidFill>
                <a:srgbClr val="FFFFFF"/>
              </a:solidFill>
            </a:ln>
          </p:spPr>
          <p:txBody>
            <a:bodyPr wrap="square" lIns="0" tIns="0" rIns="0" bIns="0" rtlCol="0"/>
            <a:lstStyle/>
            <a:p>
              <a:endParaRPr/>
            </a:p>
          </p:txBody>
        </p:sp>
        <p:sp>
          <p:nvSpPr>
            <p:cNvPr id="50" name="object 50"/>
            <p:cNvSpPr/>
            <p:nvPr/>
          </p:nvSpPr>
          <p:spPr>
            <a:xfrm>
              <a:off x="2577869" y="2762281"/>
              <a:ext cx="169532" cy="92696"/>
            </a:xfrm>
            <a:prstGeom prst="rect">
              <a:avLst/>
            </a:prstGeom>
            <a:blipFill>
              <a:blip r:embed="rId22" cstate="print"/>
              <a:stretch>
                <a:fillRect/>
              </a:stretch>
            </a:blipFill>
          </p:spPr>
          <p:txBody>
            <a:bodyPr wrap="square" lIns="0" tIns="0" rIns="0" bIns="0" rtlCol="0"/>
            <a:lstStyle/>
            <a:p>
              <a:endParaRPr/>
            </a:p>
          </p:txBody>
        </p:sp>
        <p:sp>
          <p:nvSpPr>
            <p:cNvPr id="51" name="object 51"/>
            <p:cNvSpPr/>
            <p:nvPr/>
          </p:nvSpPr>
          <p:spPr>
            <a:xfrm>
              <a:off x="2577870" y="2762281"/>
              <a:ext cx="169545" cy="92710"/>
            </a:xfrm>
            <a:custGeom>
              <a:avLst/>
              <a:gdLst/>
              <a:ahLst/>
              <a:cxnLst/>
              <a:rect l="l" t="t" r="r" b="b"/>
              <a:pathLst>
                <a:path w="169544" h="92710">
                  <a:moveTo>
                    <a:pt x="105100" y="92696"/>
                  </a:moveTo>
                  <a:lnTo>
                    <a:pt x="105233" y="76469"/>
                  </a:lnTo>
                  <a:lnTo>
                    <a:pt x="0" y="15449"/>
                  </a:lnTo>
                  <a:lnTo>
                    <a:pt x="53454" y="0"/>
                  </a:lnTo>
                  <a:lnTo>
                    <a:pt x="169532" y="67799"/>
                  </a:lnTo>
                  <a:lnTo>
                    <a:pt x="105100" y="92696"/>
                  </a:lnTo>
                  <a:close/>
                </a:path>
              </a:pathLst>
            </a:custGeom>
            <a:ln w="8000">
              <a:solidFill>
                <a:srgbClr val="FFFFFF"/>
              </a:solidFill>
            </a:ln>
          </p:spPr>
          <p:txBody>
            <a:bodyPr wrap="square" lIns="0" tIns="0" rIns="0" bIns="0" rtlCol="0"/>
            <a:lstStyle/>
            <a:p>
              <a:endParaRPr/>
            </a:p>
          </p:txBody>
        </p:sp>
        <p:sp>
          <p:nvSpPr>
            <p:cNvPr id="52" name="object 52"/>
            <p:cNvSpPr/>
            <p:nvPr/>
          </p:nvSpPr>
          <p:spPr>
            <a:xfrm>
              <a:off x="2635908" y="2964014"/>
              <a:ext cx="166480" cy="170833"/>
            </a:xfrm>
            <a:prstGeom prst="rect">
              <a:avLst/>
            </a:prstGeom>
            <a:blipFill>
              <a:blip r:embed="rId23" cstate="print"/>
              <a:stretch>
                <a:fillRect/>
              </a:stretch>
            </a:blipFill>
          </p:spPr>
          <p:txBody>
            <a:bodyPr wrap="square" lIns="0" tIns="0" rIns="0" bIns="0" rtlCol="0"/>
            <a:lstStyle/>
            <a:p>
              <a:endParaRPr/>
            </a:p>
          </p:txBody>
        </p:sp>
        <p:sp>
          <p:nvSpPr>
            <p:cNvPr id="53" name="object 53"/>
            <p:cNvSpPr/>
            <p:nvPr/>
          </p:nvSpPr>
          <p:spPr>
            <a:xfrm>
              <a:off x="2635909" y="2964013"/>
              <a:ext cx="167005" cy="171450"/>
            </a:xfrm>
            <a:custGeom>
              <a:avLst/>
              <a:gdLst/>
              <a:ahLst/>
              <a:cxnLst/>
              <a:rect l="l" t="t" r="r" b="b"/>
              <a:pathLst>
                <a:path w="167005" h="171450">
                  <a:moveTo>
                    <a:pt x="0" y="96809"/>
                  </a:moveTo>
                  <a:lnTo>
                    <a:pt x="166480" y="0"/>
                  </a:lnTo>
                  <a:lnTo>
                    <a:pt x="166480" y="73801"/>
                  </a:lnTo>
                  <a:lnTo>
                    <a:pt x="0" y="170833"/>
                  </a:lnTo>
                  <a:lnTo>
                    <a:pt x="0" y="96809"/>
                  </a:lnTo>
                  <a:close/>
                </a:path>
              </a:pathLst>
            </a:custGeom>
            <a:ln w="7996">
              <a:solidFill>
                <a:srgbClr val="FFFFFF"/>
              </a:solidFill>
            </a:ln>
          </p:spPr>
          <p:txBody>
            <a:bodyPr wrap="square" lIns="0" tIns="0" rIns="0" bIns="0" rtlCol="0"/>
            <a:lstStyle/>
            <a:p>
              <a:endParaRPr/>
            </a:p>
          </p:txBody>
        </p:sp>
        <p:sp>
          <p:nvSpPr>
            <p:cNvPr id="54" name="object 54"/>
            <p:cNvSpPr/>
            <p:nvPr/>
          </p:nvSpPr>
          <p:spPr>
            <a:xfrm>
              <a:off x="2498453" y="2756168"/>
              <a:ext cx="184650" cy="103144"/>
            </a:xfrm>
            <a:prstGeom prst="rect">
              <a:avLst/>
            </a:prstGeom>
            <a:blipFill>
              <a:blip r:embed="rId24" cstate="print"/>
              <a:stretch>
                <a:fillRect/>
              </a:stretch>
            </a:blipFill>
          </p:spPr>
          <p:txBody>
            <a:bodyPr wrap="square" lIns="0" tIns="0" rIns="0" bIns="0" rtlCol="0"/>
            <a:lstStyle/>
            <a:p>
              <a:endParaRPr/>
            </a:p>
          </p:txBody>
        </p:sp>
        <p:sp>
          <p:nvSpPr>
            <p:cNvPr id="55" name="object 55"/>
            <p:cNvSpPr/>
            <p:nvPr/>
          </p:nvSpPr>
          <p:spPr>
            <a:xfrm>
              <a:off x="2498454" y="2756169"/>
              <a:ext cx="184785" cy="103505"/>
            </a:xfrm>
            <a:custGeom>
              <a:avLst/>
              <a:gdLst/>
              <a:ahLst/>
              <a:cxnLst/>
              <a:rect l="l" t="t" r="r" b="b"/>
              <a:pathLst>
                <a:path w="184784" h="103505">
                  <a:moveTo>
                    <a:pt x="0" y="16894"/>
                  </a:moveTo>
                  <a:lnTo>
                    <a:pt x="42766" y="0"/>
                  </a:lnTo>
                  <a:lnTo>
                    <a:pt x="79516" y="21562"/>
                  </a:lnTo>
                  <a:lnTo>
                    <a:pt x="184650" y="82693"/>
                  </a:lnTo>
                  <a:lnTo>
                    <a:pt x="149676" y="103144"/>
                  </a:lnTo>
                  <a:lnTo>
                    <a:pt x="109071" y="87542"/>
                  </a:lnTo>
                  <a:lnTo>
                    <a:pt x="70388" y="67855"/>
                  </a:lnTo>
                  <a:lnTo>
                    <a:pt x="33930" y="44250"/>
                  </a:lnTo>
                  <a:lnTo>
                    <a:pt x="0" y="16894"/>
                  </a:lnTo>
                  <a:close/>
                </a:path>
              </a:pathLst>
            </a:custGeom>
            <a:ln w="7999">
              <a:solidFill>
                <a:srgbClr val="FFFFFF"/>
              </a:solidFill>
            </a:ln>
          </p:spPr>
          <p:txBody>
            <a:bodyPr wrap="square" lIns="0" tIns="0" rIns="0" bIns="0" rtlCol="0"/>
            <a:lstStyle/>
            <a:p>
              <a:endParaRPr/>
            </a:p>
          </p:txBody>
        </p:sp>
        <p:sp>
          <p:nvSpPr>
            <p:cNvPr id="56" name="object 56"/>
            <p:cNvSpPr/>
            <p:nvPr/>
          </p:nvSpPr>
          <p:spPr>
            <a:xfrm>
              <a:off x="2330440" y="3102503"/>
              <a:ext cx="180232" cy="126263"/>
            </a:xfrm>
            <a:prstGeom prst="rect">
              <a:avLst/>
            </a:prstGeom>
            <a:blipFill>
              <a:blip r:embed="rId25" cstate="print"/>
              <a:stretch>
                <a:fillRect/>
              </a:stretch>
            </a:blipFill>
          </p:spPr>
          <p:txBody>
            <a:bodyPr wrap="square" lIns="0" tIns="0" rIns="0" bIns="0" rtlCol="0"/>
            <a:lstStyle/>
            <a:p>
              <a:endParaRPr/>
            </a:p>
          </p:txBody>
        </p:sp>
        <p:sp>
          <p:nvSpPr>
            <p:cNvPr id="57" name="object 57"/>
            <p:cNvSpPr/>
            <p:nvPr/>
          </p:nvSpPr>
          <p:spPr>
            <a:xfrm>
              <a:off x="2330440" y="3102502"/>
              <a:ext cx="180340" cy="126364"/>
            </a:xfrm>
            <a:custGeom>
              <a:avLst/>
              <a:gdLst/>
              <a:ahLst/>
              <a:cxnLst/>
              <a:rect l="l" t="t" r="r" b="b"/>
              <a:pathLst>
                <a:path w="180340" h="126364">
                  <a:moveTo>
                    <a:pt x="0" y="0"/>
                  </a:moveTo>
                  <a:lnTo>
                    <a:pt x="180232" y="104922"/>
                  </a:lnTo>
                  <a:lnTo>
                    <a:pt x="180232" y="126263"/>
                  </a:lnTo>
                  <a:lnTo>
                    <a:pt x="0" y="21562"/>
                  </a:lnTo>
                  <a:lnTo>
                    <a:pt x="0" y="0"/>
                  </a:lnTo>
                  <a:close/>
                </a:path>
              </a:pathLst>
            </a:custGeom>
            <a:ln w="7998">
              <a:solidFill>
                <a:srgbClr val="000000"/>
              </a:solidFill>
            </a:ln>
          </p:spPr>
          <p:txBody>
            <a:bodyPr wrap="square" lIns="0" tIns="0" rIns="0" bIns="0" rtlCol="0"/>
            <a:lstStyle/>
            <a:p>
              <a:endParaRPr/>
            </a:p>
          </p:txBody>
        </p:sp>
        <p:sp>
          <p:nvSpPr>
            <p:cNvPr id="58" name="object 58"/>
            <p:cNvSpPr/>
            <p:nvPr/>
          </p:nvSpPr>
          <p:spPr>
            <a:xfrm>
              <a:off x="2350076" y="3056265"/>
              <a:ext cx="220979" cy="137160"/>
            </a:xfrm>
            <a:custGeom>
              <a:avLst/>
              <a:gdLst/>
              <a:ahLst/>
              <a:cxnLst/>
              <a:rect l="l" t="t" r="r" b="b"/>
              <a:pathLst>
                <a:path w="220980" h="137160">
                  <a:moveTo>
                    <a:pt x="158255" y="121928"/>
                  </a:moveTo>
                  <a:lnTo>
                    <a:pt x="147245" y="129152"/>
                  </a:lnTo>
                  <a:lnTo>
                    <a:pt x="160453" y="137044"/>
                  </a:lnTo>
                  <a:lnTo>
                    <a:pt x="171464" y="129708"/>
                  </a:lnTo>
                  <a:lnTo>
                    <a:pt x="158255" y="121928"/>
                  </a:lnTo>
                  <a:close/>
                </a:path>
                <a:path w="220980" h="137160">
                  <a:moveTo>
                    <a:pt x="174616" y="110813"/>
                  </a:moveTo>
                  <a:lnTo>
                    <a:pt x="163605" y="118149"/>
                  </a:lnTo>
                  <a:lnTo>
                    <a:pt x="176814" y="125929"/>
                  </a:lnTo>
                  <a:lnTo>
                    <a:pt x="187824" y="118705"/>
                  </a:lnTo>
                  <a:lnTo>
                    <a:pt x="174616" y="110813"/>
                  </a:lnTo>
                  <a:close/>
                </a:path>
                <a:path w="220980" h="137160">
                  <a:moveTo>
                    <a:pt x="133715" y="107034"/>
                  </a:moveTo>
                  <a:lnTo>
                    <a:pt x="122704" y="114370"/>
                  </a:lnTo>
                  <a:lnTo>
                    <a:pt x="135912" y="122150"/>
                  </a:lnTo>
                  <a:lnTo>
                    <a:pt x="146923" y="114926"/>
                  </a:lnTo>
                  <a:lnTo>
                    <a:pt x="133715" y="107034"/>
                  </a:lnTo>
                  <a:close/>
                </a:path>
                <a:path w="220980" h="137160">
                  <a:moveTo>
                    <a:pt x="190977" y="99810"/>
                  </a:moveTo>
                  <a:lnTo>
                    <a:pt x="179966" y="107034"/>
                  </a:lnTo>
                  <a:lnTo>
                    <a:pt x="193174" y="114926"/>
                  </a:lnTo>
                  <a:lnTo>
                    <a:pt x="204185" y="107701"/>
                  </a:lnTo>
                  <a:lnTo>
                    <a:pt x="190977" y="99810"/>
                  </a:lnTo>
                  <a:close/>
                </a:path>
                <a:path w="220980" h="137160">
                  <a:moveTo>
                    <a:pt x="150075" y="96031"/>
                  </a:moveTo>
                  <a:lnTo>
                    <a:pt x="139064" y="103255"/>
                  </a:lnTo>
                  <a:lnTo>
                    <a:pt x="152273" y="111147"/>
                  </a:lnTo>
                  <a:lnTo>
                    <a:pt x="163283" y="103922"/>
                  </a:lnTo>
                  <a:lnTo>
                    <a:pt x="150075" y="96031"/>
                  </a:lnTo>
                  <a:close/>
                </a:path>
                <a:path w="220980" h="137160">
                  <a:moveTo>
                    <a:pt x="60092" y="62686"/>
                  </a:moveTo>
                  <a:lnTo>
                    <a:pt x="49081" y="69911"/>
                  </a:lnTo>
                  <a:lnTo>
                    <a:pt x="111371" y="107368"/>
                  </a:lnTo>
                  <a:lnTo>
                    <a:pt x="122382" y="100143"/>
                  </a:lnTo>
                  <a:lnTo>
                    <a:pt x="60092" y="62686"/>
                  </a:lnTo>
                  <a:close/>
                </a:path>
                <a:path w="220980" h="137160">
                  <a:moveTo>
                    <a:pt x="207337" y="88806"/>
                  </a:moveTo>
                  <a:lnTo>
                    <a:pt x="196326" y="96031"/>
                  </a:lnTo>
                  <a:lnTo>
                    <a:pt x="209535" y="103922"/>
                  </a:lnTo>
                  <a:lnTo>
                    <a:pt x="220557" y="96698"/>
                  </a:lnTo>
                  <a:lnTo>
                    <a:pt x="207337" y="88806"/>
                  </a:lnTo>
                  <a:close/>
                </a:path>
                <a:path w="220980" h="137160">
                  <a:moveTo>
                    <a:pt x="166436" y="85027"/>
                  </a:moveTo>
                  <a:lnTo>
                    <a:pt x="155425" y="92252"/>
                  </a:lnTo>
                  <a:lnTo>
                    <a:pt x="168633" y="100143"/>
                  </a:lnTo>
                  <a:lnTo>
                    <a:pt x="179644" y="92919"/>
                  </a:lnTo>
                  <a:lnTo>
                    <a:pt x="166436" y="85027"/>
                  </a:lnTo>
                  <a:close/>
                </a:path>
                <a:path w="220980" h="137160">
                  <a:moveTo>
                    <a:pt x="125534" y="81248"/>
                  </a:moveTo>
                  <a:lnTo>
                    <a:pt x="114524" y="88473"/>
                  </a:lnTo>
                  <a:lnTo>
                    <a:pt x="127732" y="96364"/>
                  </a:lnTo>
                  <a:lnTo>
                    <a:pt x="138743" y="89140"/>
                  </a:lnTo>
                  <a:lnTo>
                    <a:pt x="125534" y="81248"/>
                  </a:lnTo>
                  <a:close/>
                </a:path>
                <a:path w="220980" h="137160">
                  <a:moveTo>
                    <a:pt x="182796" y="74024"/>
                  </a:moveTo>
                  <a:lnTo>
                    <a:pt x="171786" y="81248"/>
                  </a:lnTo>
                  <a:lnTo>
                    <a:pt x="184994" y="89140"/>
                  </a:lnTo>
                  <a:lnTo>
                    <a:pt x="196016" y="81915"/>
                  </a:lnTo>
                  <a:lnTo>
                    <a:pt x="182796" y="74024"/>
                  </a:lnTo>
                  <a:close/>
                </a:path>
                <a:path w="220980" h="137160">
                  <a:moveTo>
                    <a:pt x="141895" y="70244"/>
                  </a:moveTo>
                  <a:lnTo>
                    <a:pt x="130884" y="77469"/>
                  </a:lnTo>
                  <a:lnTo>
                    <a:pt x="144092" y="85361"/>
                  </a:lnTo>
                  <a:lnTo>
                    <a:pt x="155103" y="78136"/>
                  </a:lnTo>
                  <a:lnTo>
                    <a:pt x="141895" y="70244"/>
                  </a:lnTo>
                  <a:close/>
                </a:path>
                <a:path w="220980" h="137160">
                  <a:moveTo>
                    <a:pt x="100993" y="66465"/>
                  </a:moveTo>
                  <a:lnTo>
                    <a:pt x="89983" y="73690"/>
                  </a:lnTo>
                  <a:lnTo>
                    <a:pt x="103191" y="81582"/>
                  </a:lnTo>
                  <a:lnTo>
                    <a:pt x="114202" y="74357"/>
                  </a:lnTo>
                  <a:lnTo>
                    <a:pt x="100993" y="66465"/>
                  </a:lnTo>
                  <a:close/>
                </a:path>
                <a:path w="220980" h="137160">
                  <a:moveTo>
                    <a:pt x="158255" y="59130"/>
                  </a:moveTo>
                  <a:lnTo>
                    <a:pt x="147245" y="66465"/>
                  </a:lnTo>
                  <a:lnTo>
                    <a:pt x="160453" y="74246"/>
                  </a:lnTo>
                  <a:lnTo>
                    <a:pt x="171475" y="67021"/>
                  </a:lnTo>
                  <a:lnTo>
                    <a:pt x="158255" y="59130"/>
                  </a:lnTo>
                  <a:close/>
                </a:path>
                <a:path w="220980" h="137160">
                  <a:moveTo>
                    <a:pt x="117354" y="55351"/>
                  </a:moveTo>
                  <a:lnTo>
                    <a:pt x="106343" y="62686"/>
                  </a:lnTo>
                  <a:lnTo>
                    <a:pt x="119552" y="70578"/>
                  </a:lnTo>
                  <a:lnTo>
                    <a:pt x="130562" y="63242"/>
                  </a:lnTo>
                  <a:lnTo>
                    <a:pt x="117354" y="55351"/>
                  </a:lnTo>
                  <a:close/>
                </a:path>
                <a:path w="220980" h="137160">
                  <a:moveTo>
                    <a:pt x="76452" y="51572"/>
                  </a:moveTo>
                  <a:lnTo>
                    <a:pt x="65442" y="58907"/>
                  </a:lnTo>
                  <a:lnTo>
                    <a:pt x="78650" y="66799"/>
                  </a:lnTo>
                  <a:lnTo>
                    <a:pt x="89661" y="59463"/>
                  </a:lnTo>
                  <a:lnTo>
                    <a:pt x="76452" y="51572"/>
                  </a:lnTo>
                  <a:close/>
                </a:path>
                <a:path w="220980" h="137160">
                  <a:moveTo>
                    <a:pt x="35551" y="47793"/>
                  </a:moveTo>
                  <a:lnTo>
                    <a:pt x="24540" y="55128"/>
                  </a:lnTo>
                  <a:lnTo>
                    <a:pt x="37749" y="63020"/>
                  </a:lnTo>
                  <a:lnTo>
                    <a:pt x="48759" y="55684"/>
                  </a:lnTo>
                  <a:lnTo>
                    <a:pt x="35551" y="47793"/>
                  </a:lnTo>
                  <a:close/>
                </a:path>
                <a:path w="220980" h="137160">
                  <a:moveTo>
                    <a:pt x="133715" y="44347"/>
                  </a:moveTo>
                  <a:lnTo>
                    <a:pt x="122704" y="51572"/>
                  </a:lnTo>
                  <a:lnTo>
                    <a:pt x="135912" y="59463"/>
                  </a:lnTo>
                  <a:lnTo>
                    <a:pt x="146934" y="52239"/>
                  </a:lnTo>
                  <a:lnTo>
                    <a:pt x="133715" y="44347"/>
                  </a:lnTo>
                  <a:close/>
                </a:path>
                <a:path w="220980" h="137160">
                  <a:moveTo>
                    <a:pt x="92813" y="40568"/>
                  </a:moveTo>
                  <a:lnTo>
                    <a:pt x="81802" y="47793"/>
                  </a:lnTo>
                  <a:lnTo>
                    <a:pt x="95011" y="55684"/>
                  </a:lnTo>
                  <a:lnTo>
                    <a:pt x="106021" y="48460"/>
                  </a:lnTo>
                  <a:lnTo>
                    <a:pt x="92813" y="40568"/>
                  </a:lnTo>
                  <a:close/>
                </a:path>
                <a:path w="220980" h="137160">
                  <a:moveTo>
                    <a:pt x="51912" y="36789"/>
                  </a:moveTo>
                  <a:lnTo>
                    <a:pt x="40901" y="44014"/>
                  </a:lnTo>
                  <a:lnTo>
                    <a:pt x="54109" y="51905"/>
                  </a:lnTo>
                  <a:lnTo>
                    <a:pt x="65120" y="44681"/>
                  </a:lnTo>
                  <a:lnTo>
                    <a:pt x="51912" y="36789"/>
                  </a:lnTo>
                  <a:close/>
                </a:path>
                <a:path w="220980" h="137160">
                  <a:moveTo>
                    <a:pt x="11010" y="33010"/>
                  </a:moveTo>
                  <a:lnTo>
                    <a:pt x="0" y="40235"/>
                  </a:lnTo>
                  <a:lnTo>
                    <a:pt x="13208" y="48126"/>
                  </a:lnTo>
                  <a:lnTo>
                    <a:pt x="24218" y="40902"/>
                  </a:lnTo>
                  <a:lnTo>
                    <a:pt x="11010" y="33010"/>
                  </a:lnTo>
                  <a:close/>
                </a:path>
                <a:path w="220980" h="137160">
                  <a:moveTo>
                    <a:pt x="109174" y="29565"/>
                  </a:moveTo>
                  <a:lnTo>
                    <a:pt x="98163" y="36789"/>
                  </a:lnTo>
                  <a:lnTo>
                    <a:pt x="111371" y="44681"/>
                  </a:lnTo>
                  <a:lnTo>
                    <a:pt x="122393" y="37456"/>
                  </a:lnTo>
                  <a:lnTo>
                    <a:pt x="109174" y="29565"/>
                  </a:lnTo>
                  <a:close/>
                </a:path>
                <a:path w="220980" h="137160">
                  <a:moveTo>
                    <a:pt x="68272" y="25786"/>
                  </a:moveTo>
                  <a:lnTo>
                    <a:pt x="57262" y="33010"/>
                  </a:lnTo>
                  <a:lnTo>
                    <a:pt x="70470" y="40902"/>
                  </a:lnTo>
                  <a:lnTo>
                    <a:pt x="81481" y="33677"/>
                  </a:lnTo>
                  <a:lnTo>
                    <a:pt x="68272" y="25786"/>
                  </a:lnTo>
                  <a:close/>
                </a:path>
                <a:path w="220980" h="137160">
                  <a:moveTo>
                    <a:pt x="27371" y="22007"/>
                  </a:moveTo>
                  <a:lnTo>
                    <a:pt x="16360" y="29231"/>
                  </a:lnTo>
                  <a:lnTo>
                    <a:pt x="29568" y="37123"/>
                  </a:lnTo>
                  <a:lnTo>
                    <a:pt x="40579" y="29898"/>
                  </a:lnTo>
                  <a:lnTo>
                    <a:pt x="27371" y="22007"/>
                  </a:lnTo>
                  <a:close/>
                </a:path>
                <a:path w="220980" h="137160">
                  <a:moveTo>
                    <a:pt x="84633" y="14782"/>
                  </a:moveTo>
                  <a:lnTo>
                    <a:pt x="73622" y="22007"/>
                  </a:lnTo>
                  <a:lnTo>
                    <a:pt x="86830" y="29898"/>
                  </a:lnTo>
                  <a:lnTo>
                    <a:pt x="97852" y="22674"/>
                  </a:lnTo>
                  <a:lnTo>
                    <a:pt x="84633" y="14782"/>
                  </a:lnTo>
                  <a:close/>
                </a:path>
                <a:path w="220980" h="137160">
                  <a:moveTo>
                    <a:pt x="43731" y="11003"/>
                  </a:moveTo>
                  <a:lnTo>
                    <a:pt x="32721" y="18228"/>
                  </a:lnTo>
                  <a:lnTo>
                    <a:pt x="45929" y="26119"/>
                  </a:lnTo>
                  <a:lnTo>
                    <a:pt x="56940" y="18895"/>
                  </a:lnTo>
                  <a:lnTo>
                    <a:pt x="43731" y="11003"/>
                  </a:lnTo>
                  <a:close/>
                </a:path>
                <a:path w="220980" h="137160">
                  <a:moveTo>
                    <a:pt x="60092" y="0"/>
                  </a:moveTo>
                  <a:lnTo>
                    <a:pt x="49081" y="7224"/>
                  </a:lnTo>
                  <a:lnTo>
                    <a:pt x="62290" y="15116"/>
                  </a:lnTo>
                  <a:lnTo>
                    <a:pt x="73311" y="7780"/>
                  </a:lnTo>
                  <a:lnTo>
                    <a:pt x="60092" y="0"/>
                  </a:lnTo>
                  <a:close/>
                </a:path>
              </a:pathLst>
            </a:custGeom>
            <a:solidFill>
              <a:srgbClr val="FFFFFF"/>
            </a:solidFill>
          </p:spPr>
          <p:txBody>
            <a:bodyPr wrap="square" lIns="0" tIns="0" rIns="0" bIns="0" rtlCol="0"/>
            <a:lstStyle/>
            <a:p>
              <a:endParaRPr/>
            </a:p>
          </p:txBody>
        </p:sp>
        <p:sp>
          <p:nvSpPr>
            <p:cNvPr id="59" name="object 59"/>
            <p:cNvSpPr/>
            <p:nvPr/>
          </p:nvSpPr>
          <p:spPr>
            <a:xfrm>
              <a:off x="2350076" y="3063489"/>
              <a:ext cx="220979" cy="133350"/>
            </a:xfrm>
            <a:custGeom>
              <a:avLst/>
              <a:gdLst/>
              <a:ahLst/>
              <a:cxnLst/>
              <a:rect l="l" t="t" r="r" b="b"/>
              <a:pathLst>
                <a:path w="220980" h="133350">
                  <a:moveTo>
                    <a:pt x="49081" y="0"/>
                  </a:moveTo>
                  <a:lnTo>
                    <a:pt x="49092" y="3112"/>
                  </a:lnTo>
                  <a:lnTo>
                    <a:pt x="62290" y="10996"/>
                  </a:lnTo>
                  <a:lnTo>
                    <a:pt x="62295" y="7887"/>
                  </a:lnTo>
                  <a:lnTo>
                    <a:pt x="49081" y="0"/>
                  </a:lnTo>
                  <a:close/>
                </a:path>
                <a:path w="220980" h="133350">
                  <a:moveTo>
                    <a:pt x="73311" y="555"/>
                  </a:moveTo>
                  <a:lnTo>
                    <a:pt x="62295" y="7887"/>
                  </a:lnTo>
                  <a:lnTo>
                    <a:pt x="62301" y="10996"/>
                  </a:lnTo>
                  <a:lnTo>
                    <a:pt x="73311" y="3779"/>
                  </a:lnTo>
                  <a:lnTo>
                    <a:pt x="73311" y="555"/>
                  </a:lnTo>
                  <a:close/>
                </a:path>
                <a:path w="220980" h="133350">
                  <a:moveTo>
                    <a:pt x="73622" y="14782"/>
                  </a:moveTo>
                  <a:lnTo>
                    <a:pt x="73622" y="17894"/>
                  </a:lnTo>
                  <a:lnTo>
                    <a:pt x="86830" y="25779"/>
                  </a:lnTo>
                  <a:lnTo>
                    <a:pt x="86836" y="22670"/>
                  </a:lnTo>
                  <a:lnTo>
                    <a:pt x="73622" y="14782"/>
                  </a:lnTo>
                  <a:close/>
                </a:path>
                <a:path w="220980" h="133350">
                  <a:moveTo>
                    <a:pt x="97852" y="15449"/>
                  </a:moveTo>
                  <a:lnTo>
                    <a:pt x="86836" y="22670"/>
                  </a:lnTo>
                  <a:lnTo>
                    <a:pt x="86842" y="25778"/>
                  </a:lnTo>
                  <a:lnTo>
                    <a:pt x="97852" y="18561"/>
                  </a:lnTo>
                  <a:lnTo>
                    <a:pt x="97852" y="15449"/>
                  </a:lnTo>
                  <a:close/>
                </a:path>
                <a:path w="220980" h="133350">
                  <a:moveTo>
                    <a:pt x="98163" y="29565"/>
                  </a:moveTo>
                  <a:lnTo>
                    <a:pt x="98163" y="32788"/>
                  </a:lnTo>
                  <a:lnTo>
                    <a:pt x="111371" y="40562"/>
                  </a:lnTo>
                  <a:lnTo>
                    <a:pt x="111377" y="37453"/>
                  </a:lnTo>
                  <a:lnTo>
                    <a:pt x="98163" y="29565"/>
                  </a:lnTo>
                  <a:close/>
                </a:path>
                <a:path w="220980" h="133350">
                  <a:moveTo>
                    <a:pt x="122393" y="30232"/>
                  </a:moveTo>
                  <a:lnTo>
                    <a:pt x="111377" y="37453"/>
                  </a:lnTo>
                  <a:lnTo>
                    <a:pt x="111382" y="40561"/>
                  </a:lnTo>
                  <a:lnTo>
                    <a:pt x="122393" y="33344"/>
                  </a:lnTo>
                  <a:lnTo>
                    <a:pt x="122393" y="30232"/>
                  </a:lnTo>
                  <a:close/>
                </a:path>
                <a:path w="220980" h="133350">
                  <a:moveTo>
                    <a:pt x="122704" y="44347"/>
                  </a:moveTo>
                  <a:lnTo>
                    <a:pt x="122704" y="47570"/>
                  </a:lnTo>
                  <a:lnTo>
                    <a:pt x="135912" y="55455"/>
                  </a:lnTo>
                  <a:lnTo>
                    <a:pt x="135917" y="52235"/>
                  </a:lnTo>
                  <a:lnTo>
                    <a:pt x="122704" y="44347"/>
                  </a:lnTo>
                  <a:close/>
                </a:path>
                <a:path w="220980" h="133350">
                  <a:moveTo>
                    <a:pt x="146934" y="45014"/>
                  </a:moveTo>
                  <a:lnTo>
                    <a:pt x="135917" y="52235"/>
                  </a:lnTo>
                  <a:lnTo>
                    <a:pt x="135923" y="55455"/>
                  </a:lnTo>
                  <a:lnTo>
                    <a:pt x="146934" y="48126"/>
                  </a:lnTo>
                  <a:lnTo>
                    <a:pt x="146934" y="45014"/>
                  </a:lnTo>
                  <a:close/>
                </a:path>
                <a:path w="220980" h="133350">
                  <a:moveTo>
                    <a:pt x="147245" y="59241"/>
                  </a:moveTo>
                  <a:lnTo>
                    <a:pt x="147245" y="62353"/>
                  </a:lnTo>
                  <a:lnTo>
                    <a:pt x="160453" y="70238"/>
                  </a:lnTo>
                  <a:lnTo>
                    <a:pt x="160453" y="67126"/>
                  </a:lnTo>
                  <a:lnTo>
                    <a:pt x="147245" y="59241"/>
                  </a:lnTo>
                  <a:close/>
                </a:path>
                <a:path w="220980" h="133350">
                  <a:moveTo>
                    <a:pt x="171475" y="59797"/>
                  </a:moveTo>
                  <a:lnTo>
                    <a:pt x="160453" y="67021"/>
                  </a:lnTo>
                  <a:lnTo>
                    <a:pt x="160464" y="70237"/>
                  </a:lnTo>
                  <a:lnTo>
                    <a:pt x="171475" y="63020"/>
                  </a:lnTo>
                  <a:lnTo>
                    <a:pt x="171475" y="59797"/>
                  </a:lnTo>
                  <a:close/>
                </a:path>
                <a:path w="220980" h="133350">
                  <a:moveTo>
                    <a:pt x="171786" y="74024"/>
                  </a:moveTo>
                  <a:lnTo>
                    <a:pt x="171786" y="77136"/>
                  </a:lnTo>
                  <a:lnTo>
                    <a:pt x="184994" y="85020"/>
                  </a:lnTo>
                  <a:lnTo>
                    <a:pt x="184999" y="81911"/>
                  </a:lnTo>
                  <a:lnTo>
                    <a:pt x="171786" y="74024"/>
                  </a:lnTo>
                  <a:close/>
                </a:path>
                <a:path w="220980" h="133350">
                  <a:moveTo>
                    <a:pt x="196016" y="74690"/>
                  </a:moveTo>
                  <a:lnTo>
                    <a:pt x="184999" y="81911"/>
                  </a:lnTo>
                  <a:lnTo>
                    <a:pt x="185005" y="85020"/>
                  </a:lnTo>
                  <a:lnTo>
                    <a:pt x="196005" y="77803"/>
                  </a:lnTo>
                  <a:lnTo>
                    <a:pt x="196016" y="74690"/>
                  </a:lnTo>
                  <a:close/>
                </a:path>
                <a:path w="220980" h="133350">
                  <a:moveTo>
                    <a:pt x="196326" y="88806"/>
                  </a:moveTo>
                  <a:lnTo>
                    <a:pt x="196326" y="91918"/>
                  </a:lnTo>
                  <a:lnTo>
                    <a:pt x="209535" y="99810"/>
                  </a:lnTo>
                  <a:lnTo>
                    <a:pt x="209535" y="96698"/>
                  </a:lnTo>
                  <a:lnTo>
                    <a:pt x="196326" y="88806"/>
                  </a:lnTo>
                  <a:close/>
                </a:path>
                <a:path w="220980" h="133350">
                  <a:moveTo>
                    <a:pt x="220557" y="89473"/>
                  </a:moveTo>
                  <a:lnTo>
                    <a:pt x="209535" y="96698"/>
                  </a:lnTo>
                  <a:lnTo>
                    <a:pt x="209535" y="99810"/>
                  </a:lnTo>
                  <a:lnTo>
                    <a:pt x="220545" y="92585"/>
                  </a:lnTo>
                  <a:lnTo>
                    <a:pt x="220557" y="89473"/>
                  </a:lnTo>
                  <a:close/>
                </a:path>
                <a:path w="220980" h="133350">
                  <a:moveTo>
                    <a:pt x="32721" y="11003"/>
                  </a:moveTo>
                  <a:lnTo>
                    <a:pt x="32721" y="14115"/>
                  </a:lnTo>
                  <a:lnTo>
                    <a:pt x="45929" y="22000"/>
                  </a:lnTo>
                  <a:lnTo>
                    <a:pt x="45934" y="18891"/>
                  </a:lnTo>
                  <a:lnTo>
                    <a:pt x="32721" y="11003"/>
                  </a:lnTo>
                  <a:close/>
                </a:path>
                <a:path w="220980" h="133350">
                  <a:moveTo>
                    <a:pt x="56940" y="11670"/>
                  </a:moveTo>
                  <a:lnTo>
                    <a:pt x="45934" y="18891"/>
                  </a:lnTo>
                  <a:lnTo>
                    <a:pt x="45940" y="21999"/>
                  </a:lnTo>
                  <a:lnTo>
                    <a:pt x="56940" y="14782"/>
                  </a:lnTo>
                  <a:lnTo>
                    <a:pt x="56940" y="11670"/>
                  </a:lnTo>
                  <a:close/>
                </a:path>
                <a:path w="220980" h="133350">
                  <a:moveTo>
                    <a:pt x="57262" y="25786"/>
                  </a:moveTo>
                  <a:lnTo>
                    <a:pt x="57262" y="29009"/>
                  </a:lnTo>
                  <a:lnTo>
                    <a:pt x="70470" y="36783"/>
                  </a:lnTo>
                  <a:lnTo>
                    <a:pt x="70475" y="33674"/>
                  </a:lnTo>
                  <a:lnTo>
                    <a:pt x="57262" y="25786"/>
                  </a:lnTo>
                  <a:close/>
                </a:path>
                <a:path w="220980" h="133350">
                  <a:moveTo>
                    <a:pt x="81481" y="26453"/>
                  </a:moveTo>
                  <a:lnTo>
                    <a:pt x="70475" y="33674"/>
                  </a:lnTo>
                  <a:lnTo>
                    <a:pt x="70481" y="36782"/>
                  </a:lnTo>
                  <a:lnTo>
                    <a:pt x="81481" y="29565"/>
                  </a:lnTo>
                  <a:lnTo>
                    <a:pt x="81481" y="26453"/>
                  </a:lnTo>
                  <a:close/>
                </a:path>
                <a:path w="220980" h="133350">
                  <a:moveTo>
                    <a:pt x="81802" y="40568"/>
                  </a:moveTo>
                  <a:lnTo>
                    <a:pt x="81802" y="43791"/>
                  </a:lnTo>
                  <a:lnTo>
                    <a:pt x="95011" y="51676"/>
                  </a:lnTo>
                  <a:lnTo>
                    <a:pt x="95016" y="48456"/>
                  </a:lnTo>
                  <a:lnTo>
                    <a:pt x="81802" y="40568"/>
                  </a:lnTo>
                  <a:close/>
                </a:path>
                <a:path w="220980" h="133350">
                  <a:moveTo>
                    <a:pt x="106021" y="41235"/>
                  </a:moveTo>
                  <a:lnTo>
                    <a:pt x="95016" y="48456"/>
                  </a:lnTo>
                  <a:lnTo>
                    <a:pt x="95022" y="51676"/>
                  </a:lnTo>
                  <a:lnTo>
                    <a:pt x="106021" y="44347"/>
                  </a:lnTo>
                  <a:lnTo>
                    <a:pt x="106021" y="41235"/>
                  </a:lnTo>
                  <a:close/>
                </a:path>
                <a:path w="220980" h="133350">
                  <a:moveTo>
                    <a:pt x="147234" y="121928"/>
                  </a:moveTo>
                  <a:lnTo>
                    <a:pt x="147245" y="125040"/>
                  </a:lnTo>
                  <a:lnTo>
                    <a:pt x="160453" y="132931"/>
                  </a:lnTo>
                  <a:lnTo>
                    <a:pt x="160453" y="129819"/>
                  </a:lnTo>
                  <a:lnTo>
                    <a:pt x="147234" y="121928"/>
                  </a:lnTo>
                  <a:close/>
                </a:path>
                <a:path w="220980" h="133350">
                  <a:moveTo>
                    <a:pt x="171464" y="122484"/>
                  </a:moveTo>
                  <a:lnTo>
                    <a:pt x="160453" y="129819"/>
                  </a:lnTo>
                  <a:lnTo>
                    <a:pt x="160453" y="132931"/>
                  </a:lnTo>
                  <a:lnTo>
                    <a:pt x="171464" y="125707"/>
                  </a:lnTo>
                  <a:lnTo>
                    <a:pt x="171464" y="122484"/>
                  </a:lnTo>
                  <a:close/>
                </a:path>
                <a:path w="220980" h="133350">
                  <a:moveTo>
                    <a:pt x="163605" y="110924"/>
                  </a:moveTo>
                  <a:lnTo>
                    <a:pt x="163605" y="114036"/>
                  </a:lnTo>
                  <a:lnTo>
                    <a:pt x="176814" y="121928"/>
                  </a:lnTo>
                  <a:lnTo>
                    <a:pt x="176814" y="118705"/>
                  </a:lnTo>
                  <a:lnTo>
                    <a:pt x="163605" y="110924"/>
                  </a:lnTo>
                  <a:close/>
                </a:path>
                <a:path w="220980" h="133350">
                  <a:moveTo>
                    <a:pt x="187824" y="111480"/>
                  </a:moveTo>
                  <a:lnTo>
                    <a:pt x="176814" y="118705"/>
                  </a:lnTo>
                  <a:lnTo>
                    <a:pt x="176814" y="121928"/>
                  </a:lnTo>
                  <a:lnTo>
                    <a:pt x="187824" y="114703"/>
                  </a:lnTo>
                  <a:lnTo>
                    <a:pt x="187824" y="111480"/>
                  </a:lnTo>
                  <a:close/>
                </a:path>
                <a:path w="220980" h="133350">
                  <a:moveTo>
                    <a:pt x="122704" y="107145"/>
                  </a:moveTo>
                  <a:lnTo>
                    <a:pt x="122704" y="110257"/>
                  </a:lnTo>
                  <a:lnTo>
                    <a:pt x="135912" y="118149"/>
                  </a:lnTo>
                  <a:lnTo>
                    <a:pt x="135912" y="114926"/>
                  </a:lnTo>
                  <a:lnTo>
                    <a:pt x="122704" y="107145"/>
                  </a:lnTo>
                  <a:close/>
                </a:path>
                <a:path w="220980" h="133350">
                  <a:moveTo>
                    <a:pt x="146923" y="107701"/>
                  </a:moveTo>
                  <a:lnTo>
                    <a:pt x="135912" y="114926"/>
                  </a:lnTo>
                  <a:lnTo>
                    <a:pt x="135912" y="118149"/>
                  </a:lnTo>
                  <a:lnTo>
                    <a:pt x="146923" y="110924"/>
                  </a:lnTo>
                  <a:lnTo>
                    <a:pt x="146923" y="107701"/>
                  </a:lnTo>
                  <a:close/>
                </a:path>
                <a:path w="220980" h="133350">
                  <a:moveTo>
                    <a:pt x="179966" y="99810"/>
                  </a:moveTo>
                  <a:lnTo>
                    <a:pt x="179966" y="103033"/>
                  </a:lnTo>
                  <a:lnTo>
                    <a:pt x="193174" y="110924"/>
                  </a:lnTo>
                  <a:lnTo>
                    <a:pt x="193174" y="107701"/>
                  </a:lnTo>
                  <a:lnTo>
                    <a:pt x="179966" y="99810"/>
                  </a:lnTo>
                  <a:close/>
                </a:path>
                <a:path w="220980" h="133350">
                  <a:moveTo>
                    <a:pt x="204185" y="100477"/>
                  </a:moveTo>
                  <a:lnTo>
                    <a:pt x="193174" y="107701"/>
                  </a:lnTo>
                  <a:lnTo>
                    <a:pt x="193174" y="110924"/>
                  </a:lnTo>
                  <a:lnTo>
                    <a:pt x="204185" y="103589"/>
                  </a:lnTo>
                  <a:lnTo>
                    <a:pt x="204185" y="100477"/>
                  </a:lnTo>
                  <a:close/>
                </a:path>
                <a:path w="220980" h="133350">
                  <a:moveTo>
                    <a:pt x="139064" y="96031"/>
                  </a:moveTo>
                  <a:lnTo>
                    <a:pt x="139064" y="99254"/>
                  </a:lnTo>
                  <a:lnTo>
                    <a:pt x="152273" y="107145"/>
                  </a:lnTo>
                  <a:lnTo>
                    <a:pt x="152273" y="103922"/>
                  </a:lnTo>
                  <a:lnTo>
                    <a:pt x="139064" y="96031"/>
                  </a:lnTo>
                  <a:close/>
                </a:path>
                <a:path w="220980" h="133350">
                  <a:moveTo>
                    <a:pt x="163283" y="96698"/>
                  </a:moveTo>
                  <a:lnTo>
                    <a:pt x="152273" y="103922"/>
                  </a:lnTo>
                  <a:lnTo>
                    <a:pt x="152273" y="107145"/>
                  </a:lnTo>
                  <a:lnTo>
                    <a:pt x="163283" y="99810"/>
                  </a:lnTo>
                  <a:lnTo>
                    <a:pt x="163283" y="96698"/>
                  </a:lnTo>
                  <a:close/>
                </a:path>
                <a:path w="220980" h="133350">
                  <a:moveTo>
                    <a:pt x="49081" y="62686"/>
                  </a:moveTo>
                  <a:lnTo>
                    <a:pt x="49081" y="65799"/>
                  </a:lnTo>
                  <a:lnTo>
                    <a:pt x="111371" y="103366"/>
                  </a:lnTo>
                  <a:lnTo>
                    <a:pt x="111371" y="100143"/>
                  </a:lnTo>
                  <a:lnTo>
                    <a:pt x="49081" y="62686"/>
                  </a:lnTo>
                  <a:close/>
                </a:path>
                <a:path w="220980" h="133350">
                  <a:moveTo>
                    <a:pt x="122382" y="92919"/>
                  </a:moveTo>
                  <a:lnTo>
                    <a:pt x="111371" y="100143"/>
                  </a:lnTo>
                  <a:lnTo>
                    <a:pt x="111371" y="103366"/>
                  </a:lnTo>
                  <a:lnTo>
                    <a:pt x="122382" y="96031"/>
                  </a:lnTo>
                  <a:lnTo>
                    <a:pt x="122382" y="92919"/>
                  </a:lnTo>
                  <a:close/>
                </a:path>
                <a:path w="220980" h="133350">
                  <a:moveTo>
                    <a:pt x="155425" y="85027"/>
                  </a:moveTo>
                  <a:lnTo>
                    <a:pt x="155425" y="88139"/>
                  </a:lnTo>
                  <a:lnTo>
                    <a:pt x="168633" y="96031"/>
                  </a:lnTo>
                  <a:lnTo>
                    <a:pt x="168633" y="92919"/>
                  </a:lnTo>
                  <a:lnTo>
                    <a:pt x="155425" y="85027"/>
                  </a:lnTo>
                  <a:close/>
                </a:path>
                <a:path w="220980" h="133350">
                  <a:moveTo>
                    <a:pt x="179644" y="85694"/>
                  </a:moveTo>
                  <a:lnTo>
                    <a:pt x="168633" y="92919"/>
                  </a:lnTo>
                  <a:lnTo>
                    <a:pt x="168633" y="96031"/>
                  </a:lnTo>
                  <a:lnTo>
                    <a:pt x="179644" y="88806"/>
                  </a:lnTo>
                  <a:lnTo>
                    <a:pt x="179644" y="85694"/>
                  </a:lnTo>
                  <a:close/>
                </a:path>
                <a:path w="220980" h="133350">
                  <a:moveTo>
                    <a:pt x="114524" y="81248"/>
                  </a:moveTo>
                  <a:lnTo>
                    <a:pt x="114524" y="84360"/>
                  </a:lnTo>
                  <a:lnTo>
                    <a:pt x="127732" y="92252"/>
                  </a:lnTo>
                  <a:lnTo>
                    <a:pt x="127732" y="89140"/>
                  </a:lnTo>
                  <a:lnTo>
                    <a:pt x="114524" y="81248"/>
                  </a:lnTo>
                  <a:close/>
                </a:path>
                <a:path w="220980" h="133350">
                  <a:moveTo>
                    <a:pt x="138743" y="81915"/>
                  </a:moveTo>
                  <a:lnTo>
                    <a:pt x="127732" y="89140"/>
                  </a:lnTo>
                  <a:lnTo>
                    <a:pt x="127732" y="92252"/>
                  </a:lnTo>
                  <a:lnTo>
                    <a:pt x="138743" y="85027"/>
                  </a:lnTo>
                  <a:lnTo>
                    <a:pt x="138743" y="81915"/>
                  </a:lnTo>
                  <a:close/>
                </a:path>
                <a:path w="220980" h="133350">
                  <a:moveTo>
                    <a:pt x="130884" y="70244"/>
                  </a:moveTo>
                  <a:lnTo>
                    <a:pt x="130884" y="73357"/>
                  </a:lnTo>
                  <a:lnTo>
                    <a:pt x="144092" y="81248"/>
                  </a:lnTo>
                  <a:lnTo>
                    <a:pt x="144092" y="78136"/>
                  </a:lnTo>
                  <a:lnTo>
                    <a:pt x="130884" y="70244"/>
                  </a:lnTo>
                  <a:close/>
                </a:path>
                <a:path w="220980" h="133350">
                  <a:moveTo>
                    <a:pt x="155103" y="70911"/>
                  </a:moveTo>
                  <a:lnTo>
                    <a:pt x="144092" y="78136"/>
                  </a:lnTo>
                  <a:lnTo>
                    <a:pt x="144092" y="81248"/>
                  </a:lnTo>
                  <a:lnTo>
                    <a:pt x="155103" y="74024"/>
                  </a:lnTo>
                  <a:lnTo>
                    <a:pt x="155103" y="70911"/>
                  </a:lnTo>
                  <a:close/>
                </a:path>
                <a:path w="220980" h="133350">
                  <a:moveTo>
                    <a:pt x="89983" y="66465"/>
                  </a:moveTo>
                  <a:lnTo>
                    <a:pt x="89983" y="69578"/>
                  </a:lnTo>
                  <a:lnTo>
                    <a:pt x="103191" y="77469"/>
                  </a:lnTo>
                  <a:lnTo>
                    <a:pt x="103191" y="74357"/>
                  </a:lnTo>
                  <a:lnTo>
                    <a:pt x="89983" y="66465"/>
                  </a:lnTo>
                  <a:close/>
                </a:path>
                <a:path w="220980" h="133350">
                  <a:moveTo>
                    <a:pt x="114202" y="67132"/>
                  </a:moveTo>
                  <a:lnTo>
                    <a:pt x="103191" y="74357"/>
                  </a:lnTo>
                  <a:lnTo>
                    <a:pt x="103191" y="77469"/>
                  </a:lnTo>
                  <a:lnTo>
                    <a:pt x="114202" y="70244"/>
                  </a:lnTo>
                  <a:lnTo>
                    <a:pt x="114202" y="67132"/>
                  </a:lnTo>
                  <a:close/>
                </a:path>
                <a:path w="220980" h="133350">
                  <a:moveTo>
                    <a:pt x="106343" y="55462"/>
                  </a:moveTo>
                  <a:lnTo>
                    <a:pt x="106343" y="58574"/>
                  </a:lnTo>
                  <a:lnTo>
                    <a:pt x="119552" y="66459"/>
                  </a:lnTo>
                  <a:lnTo>
                    <a:pt x="119552" y="63347"/>
                  </a:lnTo>
                  <a:lnTo>
                    <a:pt x="106343" y="55462"/>
                  </a:lnTo>
                  <a:close/>
                </a:path>
                <a:path w="220980" h="133350">
                  <a:moveTo>
                    <a:pt x="130562" y="56018"/>
                  </a:moveTo>
                  <a:lnTo>
                    <a:pt x="119552" y="63242"/>
                  </a:lnTo>
                  <a:lnTo>
                    <a:pt x="119563" y="66458"/>
                  </a:lnTo>
                  <a:lnTo>
                    <a:pt x="130562" y="59241"/>
                  </a:lnTo>
                  <a:lnTo>
                    <a:pt x="130562" y="56018"/>
                  </a:lnTo>
                  <a:close/>
                </a:path>
                <a:path w="220980" h="133350">
                  <a:moveTo>
                    <a:pt x="65442" y="51683"/>
                  </a:moveTo>
                  <a:lnTo>
                    <a:pt x="65442" y="54795"/>
                  </a:lnTo>
                  <a:lnTo>
                    <a:pt x="78650" y="62680"/>
                  </a:lnTo>
                  <a:lnTo>
                    <a:pt x="78650" y="59568"/>
                  </a:lnTo>
                  <a:lnTo>
                    <a:pt x="65442" y="51683"/>
                  </a:lnTo>
                  <a:close/>
                </a:path>
                <a:path w="220980" h="133350">
                  <a:moveTo>
                    <a:pt x="89661" y="52239"/>
                  </a:moveTo>
                  <a:lnTo>
                    <a:pt x="78650" y="59463"/>
                  </a:lnTo>
                  <a:lnTo>
                    <a:pt x="78661" y="62679"/>
                  </a:lnTo>
                  <a:lnTo>
                    <a:pt x="89661" y="55462"/>
                  </a:lnTo>
                  <a:lnTo>
                    <a:pt x="89661" y="52239"/>
                  </a:lnTo>
                  <a:close/>
                </a:path>
                <a:path w="220980" h="133350">
                  <a:moveTo>
                    <a:pt x="16360" y="22007"/>
                  </a:moveTo>
                  <a:lnTo>
                    <a:pt x="16360" y="25230"/>
                  </a:lnTo>
                  <a:lnTo>
                    <a:pt x="29568" y="33004"/>
                  </a:lnTo>
                  <a:lnTo>
                    <a:pt x="29574" y="29895"/>
                  </a:lnTo>
                  <a:lnTo>
                    <a:pt x="16360" y="22007"/>
                  </a:lnTo>
                  <a:close/>
                </a:path>
                <a:path w="220980" h="133350">
                  <a:moveTo>
                    <a:pt x="40579" y="22674"/>
                  </a:moveTo>
                  <a:lnTo>
                    <a:pt x="29574" y="29895"/>
                  </a:lnTo>
                  <a:lnTo>
                    <a:pt x="29580" y="33003"/>
                  </a:lnTo>
                  <a:lnTo>
                    <a:pt x="40579" y="25786"/>
                  </a:lnTo>
                  <a:lnTo>
                    <a:pt x="40579" y="22674"/>
                  </a:lnTo>
                  <a:close/>
                </a:path>
                <a:path w="220980" h="133350">
                  <a:moveTo>
                    <a:pt x="40901" y="36789"/>
                  </a:moveTo>
                  <a:lnTo>
                    <a:pt x="40901" y="40012"/>
                  </a:lnTo>
                  <a:lnTo>
                    <a:pt x="54109" y="47897"/>
                  </a:lnTo>
                  <a:lnTo>
                    <a:pt x="54115" y="44677"/>
                  </a:lnTo>
                  <a:lnTo>
                    <a:pt x="40901" y="36789"/>
                  </a:lnTo>
                  <a:close/>
                </a:path>
                <a:path w="220980" h="133350">
                  <a:moveTo>
                    <a:pt x="65120" y="37456"/>
                  </a:moveTo>
                  <a:lnTo>
                    <a:pt x="54115" y="44677"/>
                  </a:lnTo>
                  <a:lnTo>
                    <a:pt x="54120" y="47897"/>
                  </a:lnTo>
                  <a:lnTo>
                    <a:pt x="65120" y="40568"/>
                  </a:lnTo>
                  <a:lnTo>
                    <a:pt x="65120" y="37456"/>
                  </a:lnTo>
                  <a:close/>
                </a:path>
                <a:path w="220980" h="133350">
                  <a:moveTo>
                    <a:pt x="0" y="33010"/>
                  </a:moveTo>
                  <a:lnTo>
                    <a:pt x="0" y="36233"/>
                  </a:lnTo>
                  <a:lnTo>
                    <a:pt x="13208" y="44118"/>
                  </a:lnTo>
                  <a:lnTo>
                    <a:pt x="13213" y="40898"/>
                  </a:lnTo>
                  <a:lnTo>
                    <a:pt x="0" y="33010"/>
                  </a:lnTo>
                  <a:close/>
                </a:path>
                <a:path w="220980" h="133350">
                  <a:moveTo>
                    <a:pt x="24218" y="33677"/>
                  </a:moveTo>
                  <a:lnTo>
                    <a:pt x="13213" y="40898"/>
                  </a:lnTo>
                  <a:lnTo>
                    <a:pt x="13219" y="44118"/>
                  </a:lnTo>
                  <a:lnTo>
                    <a:pt x="24218" y="36789"/>
                  </a:lnTo>
                  <a:lnTo>
                    <a:pt x="24218" y="33677"/>
                  </a:lnTo>
                  <a:close/>
                </a:path>
                <a:path w="220980" h="133350">
                  <a:moveTo>
                    <a:pt x="24540" y="47904"/>
                  </a:moveTo>
                  <a:lnTo>
                    <a:pt x="24540" y="51016"/>
                  </a:lnTo>
                  <a:lnTo>
                    <a:pt x="37749" y="58907"/>
                  </a:lnTo>
                  <a:lnTo>
                    <a:pt x="37749" y="55795"/>
                  </a:lnTo>
                  <a:lnTo>
                    <a:pt x="24540" y="47904"/>
                  </a:lnTo>
                  <a:close/>
                </a:path>
                <a:path w="220980" h="133350">
                  <a:moveTo>
                    <a:pt x="48759" y="48460"/>
                  </a:moveTo>
                  <a:lnTo>
                    <a:pt x="37749" y="55684"/>
                  </a:lnTo>
                  <a:lnTo>
                    <a:pt x="37749" y="58907"/>
                  </a:lnTo>
                  <a:lnTo>
                    <a:pt x="48759" y="51683"/>
                  </a:lnTo>
                  <a:lnTo>
                    <a:pt x="48759" y="48460"/>
                  </a:lnTo>
                  <a:close/>
                </a:path>
              </a:pathLst>
            </a:custGeom>
            <a:solidFill>
              <a:srgbClr val="959595"/>
            </a:solidFill>
          </p:spPr>
          <p:txBody>
            <a:bodyPr wrap="square" lIns="0" tIns="0" rIns="0" bIns="0" rtlCol="0"/>
            <a:lstStyle/>
            <a:p>
              <a:endParaRPr/>
            </a:p>
          </p:txBody>
        </p:sp>
        <p:sp>
          <p:nvSpPr>
            <p:cNvPr id="60" name="object 60"/>
            <p:cNvSpPr/>
            <p:nvPr/>
          </p:nvSpPr>
          <p:spPr>
            <a:xfrm>
              <a:off x="2763508" y="2987244"/>
              <a:ext cx="20955" cy="52069"/>
            </a:xfrm>
            <a:custGeom>
              <a:avLst/>
              <a:gdLst/>
              <a:ahLst/>
              <a:cxnLst/>
              <a:rect l="l" t="t" r="r" b="b"/>
              <a:pathLst>
                <a:path w="20955" h="52069">
                  <a:moveTo>
                    <a:pt x="20911" y="0"/>
                  </a:moveTo>
                  <a:lnTo>
                    <a:pt x="11388" y="6001"/>
                  </a:lnTo>
                  <a:lnTo>
                    <a:pt x="11388" y="45348"/>
                  </a:lnTo>
                  <a:lnTo>
                    <a:pt x="20911" y="39346"/>
                  </a:lnTo>
                  <a:lnTo>
                    <a:pt x="20911" y="0"/>
                  </a:lnTo>
                  <a:close/>
                </a:path>
                <a:path w="20955" h="52069">
                  <a:moveTo>
                    <a:pt x="5283" y="9114"/>
                  </a:moveTo>
                  <a:lnTo>
                    <a:pt x="0" y="12115"/>
                  </a:lnTo>
                  <a:lnTo>
                    <a:pt x="0" y="51461"/>
                  </a:lnTo>
                  <a:lnTo>
                    <a:pt x="5283" y="48349"/>
                  </a:lnTo>
                  <a:lnTo>
                    <a:pt x="5283" y="9114"/>
                  </a:lnTo>
                  <a:close/>
                </a:path>
              </a:pathLst>
            </a:custGeom>
            <a:solidFill>
              <a:srgbClr val="808080"/>
            </a:solidFill>
          </p:spPr>
          <p:txBody>
            <a:bodyPr wrap="square" lIns="0" tIns="0" rIns="0" bIns="0" rtlCol="0"/>
            <a:lstStyle/>
            <a:p>
              <a:endParaRPr/>
            </a:p>
          </p:txBody>
        </p:sp>
        <p:sp>
          <p:nvSpPr>
            <p:cNvPr id="61" name="object 61"/>
            <p:cNvSpPr/>
            <p:nvPr/>
          </p:nvSpPr>
          <p:spPr>
            <a:xfrm>
              <a:off x="2774896" y="2987242"/>
              <a:ext cx="9525" cy="45720"/>
            </a:xfrm>
            <a:custGeom>
              <a:avLst/>
              <a:gdLst/>
              <a:ahLst/>
              <a:cxnLst/>
              <a:rect l="l" t="t" r="r" b="b"/>
              <a:pathLst>
                <a:path w="9525" h="45719">
                  <a:moveTo>
                    <a:pt x="0" y="6001"/>
                  </a:moveTo>
                  <a:lnTo>
                    <a:pt x="9523" y="0"/>
                  </a:lnTo>
                  <a:lnTo>
                    <a:pt x="9523" y="39346"/>
                  </a:lnTo>
                  <a:lnTo>
                    <a:pt x="0" y="45348"/>
                  </a:lnTo>
                  <a:lnTo>
                    <a:pt x="0" y="6001"/>
                  </a:lnTo>
                  <a:close/>
                </a:path>
              </a:pathLst>
            </a:custGeom>
            <a:ln w="3996">
              <a:solidFill>
                <a:srgbClr val="808080"/>
              </a:solidFill>
            </a:ln>
          </p:spPr>
          <p:txBody>
            <a:bodyPr wrap="square" lIns="0" tIns="0" rIns="0" bIns="0" rtlCol="0"/>
            <a:lstStyle/>
            <a:p>
              <a:endParaRPr/>
            </a:p>
          </p:txBody>
        </p:sp>
        <p:sp>
          <p:nvSpPr>
            <p:cNvPr id="62" name="object 62"/>
            <p:cNvSpPr/>
            <p:nvPr/>
          </p:nvSpPr>
          <p:spPr>
            <a:xfrm>
              <a:off x="2763508" y="2996358"/>
              <a:ext cx="5715" cy="42545"/>
            </a:xfrm>
            <a:custGeom>
              <a:avLst/>
              <a:gdLst/>
              <a:ahLst/>
              <a:cxnLst/>
              <a:rect l="l" t="t" r="r" b="b"/>
              <a:pathLst>
                <a:path w="5715" h="42544">
                  <a:moveTo>
                    <a:pt x="0" y="3000"/>
                  </a:moveTo>
                  <a:lnTo>
                    <a:pt x="5283" y="0"/>
                  </a:lnTo>
                  <a:lnTo>
                    <a:pt x="5283" y="39234"/>
                  </a:lnTo>
                  <a:lnTo>
                    <a:pt x="0" y="42347"/>
                  </a:lnTo>
                  <a:lnTo>
                    <a:pt x="0" y="3000"/>
                  </a:lnTo>
                  <a:close/>
                </a:path>
              </a:pathLst>
            </a:custGeom>
            <a:ln w="3995">
              <a:solidFill>
                <a:srgbClr val="808080"/>
              </a:solidFill>
            </a:ln>
          </p:spPr>
          <p:txBody>
            <a:bodyPr wrap="square" lIns="0" tIns="0" rIns="0" bIns="0" rtlCol="0"/>
            <a:lstStyle/>
            <a:p>
              <a:endParaRPr/>
            </a:p>
          </p:txBody>
        </p:sp>
        <p:sp>
          <p:nvSpPr>
            <p:cNvPr id="63" name="object 63"/>
            <p:cNvSpPr/>
            <p:nvPr/>
          </p:nvSpPr>
          <p:spPr>
            <a:xfrm>
              <a:off x="2457974" y="2773063"/>
              <a:ext cx="190155" cy="361783"/>
            </a:xfrm>
            <a:prstGeom prst="rect">
              <a:avLst/>
            </a:prstGeom>
            <a:blipFill>
              <a:blip r:embed="rId26" cstate="print"/>
              <a:stretch>
                <a:fillRect/>
              </a:stretch>
            </a:blipFill>
          </p:spPr>
          <p:txBody>
            <a:bodyPr wrap="square" lIns="0" tIns="0" rIns="0" bIns="0" rtlCol="0"/>
            <a:lstStyle/>
            <a:p>
              <a:endParaRPr/>
            </a:p>
          </p:txBody>
        </p:sp>
        <p:sp>
          <p:nvSpPr>
            <p:cNvPr id="64" name="object 64"/>
            <p:cNvSpPr/>
            <p:nvPr/>
          </p:nvSpPr>
          <p:spPr>
            <a:xfrm>
              <a:off x="2498453" y="2773063"/>
              <a:ext cx="149860" cy="259079"/>
            </a:xfrm>
            <a:custGeom>
              <a:avLst/>
              <a:gdLst/>
              <a:ahLst/>
              <a:cxnLst/>
              <a:rect l="l" t="t" r="r" b="b"/>
              <a:pathLst>
                <a:path w="149859" h="259080">
                  <a:moveTo>
                    <a:pt x="149676" y="258639"/>
                  </a:moveTo>
                  <a:lnTo>
                    <a:pt x="108448" y="244843"/>
                  </a:lnTo>
                  <a:lnTo>
                    <a:pt x="69452" y="225962"/>
                  </a:lnTo>
                  <a:lnTo>
                    <a:pt x="33148" y="202246"/>
                  </a:lnTo>
                  <a:lnTo>
                    <a:pt x="0" y="173945"/>
                  </a:lnTo>
                  <a:lnTo>
                    <a:pt x="0" y="0"/>
                  </a:lnTo>
                  <a:lnTo>
                    <a:pt x="33872" y="27481"/>
                  </a:lnTo>
                  <a:lnTo>
                    <a:pt x="70317" y="51127"/>
                  </a:lnTo>
                  <a:lnTo>
                    <a:pt x="109022" y="70772"/>
                  </a:lnTo>
                  <a:lnTo>
                    <a:pt x="149676" y="86250"/>
                  </a:lnTo>
                  <a:lnTo>
                    <a:pt x="149676" y="258639"/>
                  </a:lnTo>
                  <a:close/>
                </a:path>
              </a:pathLst>
            </a:custGeom>
            <a:ln w="7994">
              <a:solidFill>
                <a:srgbClr val="000000"/>
              </a:solidFill>
            </a:ln>
          </p:spPr>
          <p:txBody>
            <a:bodyPr wrap="square" lIns="0" tIns="0" rIns="0" bIns="0" rtlCol="0"/>
            <a:lstStyle/>
            <a:p>
              <a:endParaRPr/>
            </a:p>
          </p:txBody>
        </p:sp>
        <p:sp>
          <p:nvSpPr>
            <p:cNvPr id="65" name="object 65"/>
            <p:cNvSpPr/>
            <p:nvPr/>
          </p:nvSpPr>
          <p:spPr>
            <a:xfrm>
              <a:off x="2453975" y="2779066"/>
              <a:ext cx="262297" cy="359779"/>
            </a:xfrm>
            <a:prstGeom prst="rect">
              <a:avLst/>
            </a:prstGeom>
            <a:blipFill>
              <a:blip r:embed="rId27" cstate="print"/>
              <a:stretch>
                <a:fillRect/>
              </a:stretch>
            </a:blipFill>
          </p:spPr>
          <p:txBody>
            <a:bodyPr wrap="square" lIns="0" tIns="0" rIns="0" bIns="0" rtlCol="0"/>
            <a:lstStyle/>
            <a:p>
              <a:endParaRPr/>
            </a:p>
          </p:txBody>
        </p:sp>
        <p:sp>
          <p:nvSpPr>
            <p:cNvPr id="66" name="object 66"/>
            <p:cNvSpPr/>
            <p:nvPr/>
          </p:nvSpPr>
          <p:spPr>
            <a:xfrm>
              <a:off x="2457974" y="2756169"/>
              <a:ext cx="344805" cy="379095"/>
            </a:xfrm>
            <a:custGeom>
              <a:avLst/>
              <a:gdLst/>
              <a:ahLst/>
              <a:cxnLst/>
              <a:rect l="l" t="t" r="r" b="b"/>
              <a:pathLst>
                <a:path w="344805" h="379094">
                  <a:moveTo>
                    <a:pt x="177935" y="378678"/>
                  </a:moveTo>
                  <a:lnTo>
                    <a:pt x="344415" y="281646"/>
                  </a:lnTo>
                  <a:lnTo>
                    <a:pt x="344415" y="207845"/>
                  </a:lnTo>
                  <a:lnTo>
                    <a:pt x="289429" y="175501"/>
                  </a:lnTo>
                  <a:lnTo>
                    <a:pt x="289429" y="73912"/>
                  </a:lnTo>
                  <a:lnTo>
                    <a:pt x="173351" y="6113"/>
                  </a:lnTo>
                  <a:lnTo>
                    <a:pt x="119896" y="21562"/>
                  </a:lnTo>
                  <a:lnTo>
                    <a:pt x="83245" y="0"/>
                  </a:lnTo>
                  <a:lnTo>
                    <a:pt x="40479" y="16894"/>
                  </a:lnTo>
                  <a:lnTo>
                    <a:pt x="40479" y="178613"/>
                  </a:lnTo>
                  <a:lnTo>
                    <a:pt x="0" y="201620"/>
                  </a:lnTo>
                  <a:lnTo>
                    <a:pt x="0" y="275533"/>
                  </a:lnTo>
                  <a:lnTo>
                    <a:pt x="39438" y="309577"/>
                  </a:lnTo>
                  <a:lnTo>
                    <a:pt x="82586" y="338318"/>
                  </a:lnTo>
                  <a:lnTo>
                    <a:pt x="128925" y="361452"/>
                  </a:lnTo>
                  <a:lnTo>
                    <a:pt x="177935" y="378678"/>
                  </a:lnTo>
                  <a:close/>
                </a:path>
              </a:pathLst>
            </a:custGeom>
            <a:ln w="16659">
              <a:solidFill>
                <a:srgbClr val="000000"/>
              </a:solidFill>
            </a:ln>
          </p:spPr>
          <p:txBody>
            <a:bodyPr wrap="square" lIns="0" tIns="0" rIns="0" bIns="0" rtlCol="0"/>
            <a:lstStyle/>
            <a:p>
              <a:endParaRPr/>
            </a:p>
          </p:txBody>
        </p:sp>
        <p:sp>
          <p:nvSpPr>
            <p:cNvPr id="67" name="object 67"/>
            <p:cNvSpPr/>
            <p:nvPr/>
          </p:nvSpPr>
          <p:spPr>
            <a:xfrm>
              <a:off x="2330441" y="3045596"/>
              <a:ext cx="264795" cy="183515"/>
            </a:xfrm>
            <a:custGeom>
              <a:avLst/>
              <a:gdLst/>
              <a:ahLst/>
              <a:cxnLst/>
              <a:rect l="l" t="t" r="r" b="b"/>
              <a:pathLst>
                <a:path w="264794" h="183514">
                  <a:moveTo>
                    <a:pt x="0" y="56907"/>
                  </a:moveTo>
                  <a:lnTo>
                    <a:pt x="80948" y="0"/>
                  </a:lnTo>
                  <a:lnTo>
                    <a:pt x="264233" y="106145"/>
                  </a:lnTo>
                  <a:lnTo>
                    <a:pt x="264233" y="133932"/>
                  </a:lnTo>
                  <a:lnTo>
                    <a:pt x="180232" y="183170"/>
                  </a:lnTo>
                  <a:lnTo>
                    <a:pt x="0" y="78469"/>
                  </a:lnTo>
                  <a:lnTo>
                    <a:pt x="0" y="56907"/>
                  </a:lnTo>
                  <a:close/>
                </a:path>
              </a:pathLst>
            </a:custGeom>
            <a:ln w="16664">
              <a:solidFill>
                <a:srgbClr val="000000"/>
              </a:solidFill>
            </a:ln>
          </p:spPr>
          <p:txBody>
            <a:bodyPr wrap="square" lIns="0" tIns="0" rIns="0" bIns="0" rtlCol="0"/>
            <a:lstStyle/>
            <a:p>
              <a:endParaRPr/>
            </a:p>
          </p:txBody>
        </p:sp>
        <p:sp>
          <p:nvSpPr>
            <p:cNvPr id="68" name="object 68"/>
            <p:cNvSpPr/>
            <p:nvPr/>
          </p:nvSpPr>
          <p:spPr>
            <a:xfrm>
              <a:off x="2549908" y="3038928"/>
              <a:ext cx="78975" cy="70577"/>
            </a:xfrm>
            <a:prstGeom prst="rect">
              <a:avLst/>
            </a:prstGeom>
            <a:blipFill>
              <a:blip r:embed="rId28" cstate="print"/>
              <a:stretch>
                <a:fillRect/>
              </a:stretch>
            </a:blipFill>
          </p:spPr>
          <p:txBody>
            <a:bodyPr wrap="square" lIns="0" tIns="0" rIns="0" bIns="0" rtlCol="0"/>
            <a:lstStyle/>
            <a:p>
              <a:endParaRPr/>
            </a:p>
          </p:txBody>
        </p:sp>
        <p:sp>
          <p:nvSpPr>
            <p:cNvPr id="69" name="object 69"/>
            <p:cNvSpPr/>
            <p:nvPr/>
          </p:nvSpPr>
          <p:spPr>
            <a:xfrm>
              <a:off x="2516779" y="2811631"/>
              <a:ext cx="108441" cy="183503"/>
            </a:xfrm>
            <a:prstGeom prst="rect">
              <a:avLst/>
            </a:prstGeom>
            <a:blipFill>
              <a:blip r:embed="rId29" cstate="print"/>
              <a:stretch>
                <a:fillRect/>
              </a:stretch>
            </a:blipFill>
          </p:spPr>
          <p:txBody>
            <a:bodyPr wrap="square" lIns="0" tIns="0" rIns="0" bIns="0" rtlCol="0"/>
            <a:lstStyle/>
            <a:p>
              <a:endParaRPr/>
            </a:p>
          </p:txBody>
        </p:sp>
        <p:sp>
          <p:nvSpPr>
            <p:cNvPr id="70" name="object 70"/>
            <p:cNvSpPr/>
            <p:nvPr/>
          </p:nvSpPr>
          <p:spPr>
            <a:xfrm>
              <a:off x="2516779" y="2811630"/>
              <a:ext cx="108585" cy="189230"/>
            </a:xfrm>
            <a:custGeom>
              <a:avLst/>
              <a:gdLst/>
              <a:ahLst/>
              <a:cxnLst/>
              <a:rect l="l" t="t" r="r" b="b"/>
              <a:pathLst>
                <a:path w="108584" h="189230">
                  <a:moveTo>
                    <a:pt x="4595" y="121706"/>
                  </a:moveTo>
                  <a:lnTo>
                    <a:pt x="4595" y="4557"/>
                  </a:lnTo>
                  <a:lnTo>
                    <a:pt x="0" y="0"/>
                  </a:lnTo>
                  <a:lnTo>
                    <a:pt x="24045" y="21015"/>
                  </a:lnTo>
                  <a:lnTo>
                    <a:pt x="50333" y="38915"/>
                  </a:lnTo>
                  <a:lnTo>
                    <a:pt x="78564" y="53501"/>
                  </a:lnTo>
                  <a:lnTo>
                    <a:pt x="108441" y="64576"/>
                  </a:lnTo>
                  <a:lnTo>
                    <a:pt x="108441" y="189061"/>
                  </a:lnTo>
                  <a:lnTo>
                    <a:pt x="108441" y="183503"/>
                  </a:lnTo>
                  <a:lnTo>
                    <a:pt x="80466" y="171659"/>
                  </a:lnTo>
                  <a:lnTo>
                    <a:pt x="53725" y="157356"/>
                  </a:lnTo>
                  <a:lnTo>
                    <a:pt x="28380" y="140677"/>
                  </a:lnTo>
                  <a:lnTo>
                    <a:pt x="4595" y="121706"/>
                  </a:lnTo>
                  <a:close/>
                </a:path>
              </a:pathLst>
            </a:custGeom>
            <a:ln w="7994">
              <a:solidFill>
                <a:srgbClr val="000000"/>
              </a:solidFill>
            </a:ln>
          </p:spPr>
          <p:txBody>
            <a:bodyPr wrap="square" lIns="0" tIns="0" rIns="0" bIns="0" rtlCol="0"/>
            <a:lstStyle/>
            <a:p>
              <a:endParaRPr/>
            </a:p>
          </p:txBody>
        </p:sp>
        <p:sp>
          <p:nvSpPr>
            <p:cNvPr id="71" name="object 71"/>
            <p:cNvSpPr/>
            <p:nvPr/>
          </p:nvSpPr>
          <p:spPr>
            <a:xfrm>
              <a:off x="2722574" y="3841453"/>
              <a:ext cx="247015" cy="175260"/>
            </a:xfrm>
            <a:custGeom>
              <a:avLst/>
              <a:gdLst/>
              <a:ahLst/>
              <a:cxnLst/>
              <a:rect l="l" t="t" r="r" b="b"/>
              <a:pathLst>
                <a:path w="247015" h="175260">
                  <a:moveTo>
                    <a:pt x="181475" y="0"/>
                  </a:moveTo>
                  <a:lnTo>
                    <a:pt x="0" y="174956"/>
                  </a:lnTo>
                  <a:lnTo>
                    <a:pt x="89095" y="174956"/>
                  </a:lnTo>
                  <a:lnTo>
                    <a:pt x="132343" y="166316"/>
                  </a:lnTo>
                  <a:lnTo>
                    <a:pt x="172617" y="149315"/>
                  </a:lnTo>
                  <a:lnTo>
                    <a:pt x="208767" y="124577"/>
                  </a:lnTo>
                  <a:lnTo>
                    <a:pt x="239648" y="92730"/>
                  </a:lnTo>
                  <a:lnTo>
                    <a:pt x="246482" y="68481"/>
                  </a:lnTo>
                  <a:lnTo>
                    <a:pt x="243735" y="44286"/>
                  </a:lnTo>
                  <a:lnTo>
                    <a:pt x="212942" y="7080"/>
                  </a:lnTo>
                  <a:lnTo>
                    <a:pt x="181475" y="0"/>
                  </a:lnTo>
                  <a:close/>
                </a:path>
              </a:pathLst>
            </a:custGeom>
            <a:solidFill>
              <a:srgbClr val="DDDDDD"/>
            </a:solidFill>
          </p:spPr>
          <p:txBody>
            <a:bodyPr wrap="square" lIns="0" tIns="0" rIns="0" bIns="0" rtlCol="0"/>
            <a:lstStyle/>
            <a:p>
              <a:endParaRPr/>
            </a:p>
          </p:txBody>
        </p:sp>
        <p:sp>
          <p:nvSpPr>
            <p:cNvPr id="72" name="object 72"/>
            <p:cNvSpPr/>
            <p:nvPr/>
          </p:nvSpPr>
          <p:spPr>
            <a:xfrm>
              <a:off x="2722574" y="3883923"/>
              <a:ext cx="168933" cy="132487"/>
            </a:xfrm>
            <a:prstGeom prst="rect">
              <a:avLst/>
            </a:prstGeom>
            <a:blipFill>
              <a:blip r:embed="rId30" cstate="print"/>
              <a:stretch>
                <a:fillRect/>
              </a:stretch>
            </a:blipFill>
          </p:spPr>
          <p:txBody>
            <a:bodyPr wrap="square" lIns="0" tIns="0" rIns="0" bIns="0" rtlCol="0"/>
            <a:lstStyle/>
            <a:p>
              <a:endParaRPr/>
            </a:p>
          </p:txBody>
        </p:sp>
        <p:sp>
          <p:nvSpPr>
            <p:cNvPr id="73" name="object 73"/>
            <p:cNvSpPr/>
            <p:nvPr/>
          </p:nvSpPr>
          <p:spPr>
            <a:xfrm>
              <a:off x="2722574" y="3883923"/>
              <a:ext cx="169545" cy="132715"/>
            </a:xfrm>
            <a:custGeom>
              <a:avLst/>
              <a:gdLst/>
              <a:ahLst/>
              <a:cxnLst/>
              <a:rect l="l" t="t" r="r" b="b"/>
              <a:pathLst>
                <a:path w="169544" h="132714">
                  <a:moveTo>
                    <a:pt x="133" y="98220"/>
                  </a:moveTo>
                  <a:lnTo>
                    <a:pt x="168933" y="0"/>
                  </a:lnTo>
                  <a:lnTo>
                    <a:pt x="157523" y="41124"/>
                  </a:lnTo>
                  <a:lnTo>
                    <a:pt x="0" y="132487"/>
                  </a:lnTo>
                  <a:lnTo>
                    <a:pt x="133" y="98220"/>
                  </a:lnTo>
                  <a:close/>
                </a:path>
              </a:pathLst>
            </a:custGeom>
            <a:ln w="7998">
              <a:solidFill>
                <a:srgbClr val="FFFFFF"/>
              </a:solidFill>
            </a:ln>
          </p:spPr>
          <p:txBody>
            <a:bodyPr wrap="square" lIns="0" tIns="0" rIns="0" bIns="0" rtlCol="0"/>
            <a:lstStyle/>
            <a:p>
              <a:endParaRPr/>
            </a:p>
          </p:txBody>
        </p:sp>
        <p:sp>
          <p:nvSpPr>
            <p:cNvPr id="74" name="object 74"/>
            <p:cNvSpPr/>
            <p:nvPr/>
          </p:nvSpPr>
          <p:spPr>
            <a:xfrm>
              <a:off x="2868509" y="3710366"/>
              <a:ext cx="75465" cy="187116"/>
            </a:xfrm>
            <a:prstGeom prst="rect">
              <a:avLst/>
            </a:prstGeom>
            <a:blipFill>
              <a:blip r:embed="rId31" cstate="print"/>
              <a:stretch>
                <a:fillRect/>
              </a:stretch>
            </a:blipFill>
          </p:spPr>
          <p:txBody>
            <a:bodyPr wrap="square" lIns="0" tIns="0" rIns="0" bIns="0" rtlCol="0"/>
            <a:lstStyle/>
            <a:p>
              <a:endParaRPr/>
            </a:p>
          </p:txBody>
        </p:sp>
        <p:sp>
          <p:nvSpPr>
            <p:cNvPr id="75" name="object 75"/>
            <p:cNvSpPr/>
            <p:nvPr/>
          </p:nvSpPr>
          <p:spPr>
            <a:xfrm>
              <a:off x="2868509" y="3710367"/>
              <a:ext cx="75565" cy="187325"/>
            </a:xfrm>
            <a:custGeom>
              <a:avLst/>
              <a:gdLst/>
              <a:ahLst/>
              <a:cxnLst/>
              <a:rect l="l" t="t" r="r" b="b"/>
              <a:pathLst>
                <a:path w="75565" h="187325">
                  <a:moveTo>
                    <a:pt x="0" y="187116"/>
                  </a:moveTo>
                  <a:lnTo>
                    <a:pt x="55386" y="0"/>
                  </a:lnTo>
                  <a:lnTo>
                    <a:pt x="75465" y="0"/>
                  </a:lnTo>
                  <a:lnTo>
                    <a:pt x="22998" y="173556"/>
                  </a:lnTo>
                  <a:lnTo>
                    <a:pt x="0" y="187116"/>
                  </a:lnTo>
                  <a:close/>
                </a:path>
              </a:pathLst>
            </a:custGeom>
            <a:ln w="7993">
              <a:solidFill>
                <a:srgbClr val="FFFFFF"/>
              </a:solidFill>
            </a:ln>
          </p:spPr>
          <p:txBody>
            <a:bodyPr wrap="square" lIns="0" tIns="0" rIns="0" bIns="0" rtlCol="0"/>
            <a:lstStyle/>
            <a:p>
              <a:endParaRPr/>
            </a:p>
          </p:txBody>
        </p:sp>
        <p:sp>
          <p:nvSpPr>
            <p:cNvPr id="76" name="object 76"/>
            <p:cNvSpPr/>
            <p:nvPr/>
          </p:nvSpPr>
          <p:spPr>
            <a:xfrm>
              <a:off x="2689408" y="3575211"/>
              <a:ext cx="254565" cy="135154"/>
            </a:xfrm>
            <a:prstGeom prst="rect">
              <a:avLst/>
            </a:prstGeom>
            <a:blipFill>
              <a:blip r:embed="rId32" cstate="print"/>
              <a:stretch>
                <a:fillRect/>
              </a:stretch>
            </a:blipFill>
          </p:spPr>
          <p:txBody>
            <a:bodyPr wrap="square" lIns="0" tIns="0" rIns="0" bIns="0" rtlCol="0"/>
            <a:lstStyle/>
            <a:p>
              <a:endParaRPr/>
            </a:p>
          </p:txBody>
        </p:sp>
        <p:sp>
          <p:nvSpPr>
            <p:cNvPr id="77" name="object 77"/>
            <p:cNvSpPr/>
            <p:nvPr/>
          </p:nvSpPr>
          <p:spPr>
            <a:xfrm>
              <a:off x="2689409" y="3575212"/>
              <a:ext cx="254635" cy="135255"/>
            </a:xfrm>
            <a:custGeom>
              <a:avLst/>
              <a:gdLst/>
              <a:ahLst/>
              <a:cxnLst/>
              <a:rect l="l" t="t" r="r" b="b"/>
              <a:pathLst>
                <a:path w="254634" h="135255">
                  <a:moveTo>
                    <a:pt x="0" y="778"/>
                  </a:moveTo>
                  <a:lnTo>
                    <a:pt x="20722" y="0"/>
                  </a:lnTo>
                  <a:lnTo>
                    <a:pt x="183584" y="86472"/>
                  </a:lnTo>
                  <a:lnTo>
                    <a:pt x="254565" y="135154"/>
                  </a:lnTo>
                  <a:lnTo>
                    <a:pt x="234486" y="135154"/>
                  </a:lnTo>
                  <a:lnTo>
                    <a:pt x="187306" y="108813"/>
                  </a:lnTo>
                  <a:lnTo>
                    <a:pt x="140265" y="82204"/>
                  </a:lnTo>
                  <a:lnTo>
                    <a:pt x="93366" y="55329"/>
                  </a:lnTo>
                  <a:lnTo>
                    <a:pt x="46610" y="28186"/>
                  </a:lnTo>
                  <a:lnTo>
                    <a:pt x="0" y="778"/>
                  </a:lnTo>
                  <a:close/>
                </a:path>
              </a:pathLst>
            </a:custGeom>
            <a:ln w="8000">
              <a:solidFill>
                <a:srgbClr val="FFFFFF"/>
              </a:solidFill>
            </a:ln>
          </p:spPr>
          <p:txBody>
            <a:bodyPr wrap="square" lIns="0" tIns="0" rIns="0" bIns="0" rtlCol="0"/>
            <a:lstStyle/>
            <a:p>
              <a:endParaRPr/>
            </a:p>
          </p:txBody>
        </p:sp>
        <p:sp>
          <p:nvSpPr>
            <p:cNvPr id="78" name="object 78"/>
            <p:cNvSpPr/>
            <p:nvPr/>
          </p:nvSpPr>
          <p:spPr>
            <a:xfrm>
              <a:off x="2487754" y="3762383"/>
              <a:ext cx="380755" cy="219760"/>
            </a:xfrm>
            <a:prstGeom prst="rect">
              <a:avLst/>
            </a:prstGeom>
            <a:blipFill>
              <a:blip r:embed="rId33" cstate="print"/>
              <a:stretch>
                <a:fillRect/>
              </a:stretch>
            </a:blipFill>
          </p:spPr>
          <p:txBody>
            <a:bodyPr wrap="square" lIns="0" tIns="0" rIns="0" bIns="0" rtlCol="0"/>
            <a:lstStyle/>
            <a:p>
              <a:endParaRPr/>
            </a:p>
          </p:txBody>
        </p:sp>
        <p:sp>
          <p:nvSpPr>
            <p:cNvPr id="79" name="object 79"/>
            <p:cNvSpPr/>
            <p:nvPr/>
          </p:nvSpPr>
          <p:spPr>
            <a:xfrm>
              <a:off x="2487753" y="3762384"/>
              <a:ext cx="381000" cy="220345"/>
            </a:xfrm>
            <a:custGeom>
              <a:avLst/>
              <a:gdLst/>
              <a:ahLst/>
              <a:cxnLst/>
              <a:rect l="l" t="t" r="r" b="b"/>
              <a:pathLst>
                <a:path w="381000" h="220345">
                  <a:moveTo>
                    <a:pt x="0" y="84994"/>
                  </a:moveTo>
                  <a:lnTo>
                    <a:pt x="146901" y="0"/>
                  </a:lnTo>
                  <a:lnTo>
                    <a:pt x="380755" y="135099"/>
                  </a:lnTo>
                  <a:lnTo>
                    <a:pt x="234953" y="219760"/>
                  </a:lnTo>
                  <a:lnTo>
                    <a:pt x="183782" y="200932"/>
                  </a:lnTo>
                  <a:lnTo>
                    <a:pt x="134457" y="177900"/>
                  </a:lnTo>
                  <a:lnTo>
                    <a:pt x="87221" y="150805"/>
                  </a:lnTo>
                  <a:lnTo>
                    <a:pt x="42321" y="119789"/>
                  </a:lnTo>
                  <a:lnTo>
                    <a:pt x="0" y="84994"/>
                  </a:lnTo>
                  <a:close/>
                </a:path>
              </a:pathLst>
            </a:custGeom>
            <a:ln w="7999">
              <a:solidFill>
                <a:srgbClr val="FFFFFF"/>
              </a:solidFill>
            </a:ln>
          </p:spPr>
          <p:txBody>
            <a:bodyPr wrap="square" lIns="0" tIns="0" rIns="0" bIns="0" rtlCol="0"/>
            <a:lstStyle/>
            <a:p>
              <a:endParaRPr/>
            </a:p>
          </p:txBody>
        </p:sp>
        <p:sp>
          <p:nvSpPr>
            <p:cNvPr id="80" name="object 80"/>
            <p:cNvSpPr/>
            <p:nvPr/>
          </p:nvSpPr>
          <p:spPr>
            <a:xfrm>
              <a:off x="2634654" y="3575212"/>
              <a:ext cx="289240" cy="322271"/>
            </a:xfrm>
            <a:prstGeom prst="rect">
              <a:avLst/>
            </a:prstGeom>
            <a:blipFill>
              <a:blip r:embed="rId34" cstate="print"/>
              <a:stretch>
                <a:fillRect/>
              </a:stretch>
            </a:blipFill>
          </p:spPr>
          <p:txBody>
            <a:bodyPr wrap="square" lIns="0" tIns="0" rIns="0" bIns="0" rtlCol="0"/>
            <a:lstStyle/>
            <a:p>
              <a:endParaRPr/>
            </a:p>
          </p:txBody>
        </p:sp>
        <p:sp>
          <p:nvSpPr>
            <p:cNvPr id="81" name="object 81"/>
            <p:cNvSpPr/>
            <p:nvPr/>
          </p:nvSpPr>
          <p:spPr>
            <a:xfrm>
              <a:off x="2634654" y="3575211"/>
              <a:ext cx="289560" cy="322580"/>
            </a:xfrm>
            <a:custGeom>
              <a:avLst/>
              <a:gdLst/>
              <a:ahLst/>
              <a:cxnLst/>
              <a:rect l="l" t="t" r="r" b="b"/>
              <a:pathLst>
                <a:path w="289559" h="322579">
                  <a:moveTo>
                    <a:pt x="233854" y="322271"/>
                  </a:moveTo>
                  <a:lnTo>
                    <a:pt x="187175" y="295095"/>
                  </a:lnTo>
                  <a:lnTo>
                    <a:pt x="140452" y="267998"/>
                  </a:lnTo>
                  <a:lnTo>
                    <a:pt x="93684" y="240980"/>
                  </a:lnTo>
                  <a:lnTo>
                    <a:pt x="46871" y="214038"/>
                  </a:lnTo>
                  <a:lnTo>
                    <a:pt x="11" y="187171"/>
                  </a:lnTo>
                  <a:lnTo>
                    <a:pt x="55397" y="0"/>
                  </a:lnTo>
                  <a:lnTo>
                    <a:pt x="289240" y="135154"/>
                  </a:lnTo>
                  <a:lnTo>
                    <a:pt x="233854" y="322271"/>
                  </a:lnTo>
                  <a:close/>
                </a:path>
              </a:pathLst>
            </a:custGeom>
            <a:ln w="7996">
              <a:solidFill>
                <a:srgbClr val="000000"/>
              </a:solidFill>
            </a:ln>
          </p:spPr>
          <p:txBody>
            <a:bodyPr wrap="square" lIns="0" tIns="0" rIns="0" bIns="0" rtlCol="0"/>
            <a:lstStyle/>
            <a:p>
              <a:endParaRPr/>
            </a:p>
          </p:txBody>
        </p:sp>
        <p:sp>
          <p:nvSpPr>
            <p:cNvPr id="82" name="object 82"/>
            <p:cNvSpPr/>
            <p:nvPr/>
          </p:nvSpPr>
          <p:spPr>
            <a:xfrm>
              <a:off x="2487754" y="3847377"/>
              <a:ext cx="234953" cy="169032"/>
            </a:xfrm>
            <a:prstGeom prst="rect">
              <a:avLst/>
            </a:prstGeom>
            <a:blipFill>
              <a:blip r:embed="rId35" cstate="print"/>
              <a:stretch>
                <a:fillRect/>
              </a:stretch>
            </a:blipFill>
          </p:spPr>
          <p:txBody>
            <a:bodyPr wrap="square" lIns="0" tIns="0" rIns="0" bIns="0" rtlCol="0"/>
            <a:lstStyle/>
            <a:p>
              <a:endParaRPr/>
            </a:p>
          </p:txBody>
        </p:sp>
        <p:sp>
          <p:nvSpPr>
            <p:cNvPr id="83" name="object 83"/>
            <p:cNvSpPr/>
            <p:nvPr/>
          </p:nvSpPr>
          <p:spPr>
            <a:xfrm>
              <a:off x="2483754" y="3843378"/>
              <a:ext cx="242951" cy="177031"/>
            </a:xfrm>
            <a:prstGeom prst="rect">
              <a:avLst/>
            </a:prstGeom>
            <a:blipFill>
              <a:blip r:embed="rId36" cstate="print"/>
              <a:stretch>
                <a:fillRect/>
              </a:stretch>
            </a:blipFill>
          </p:spPr>
          <p:txBody>
            <a:bodyPr wrap="square" lIns="0" tIns="0" rIns="0" bIns="0" rtlCol="0"/>
            <a:lstStyle/>
            <a:p>
              <a:endParaRPr/>
            </a:p>
          </p:txBody>
        </p:sp>
        <p:sp>
          <p:nvSpPr>
            <p:cNvPr id="84" name="object 84"/>
            <p:cNvSpPr/>
            <p:nvPr/>
          </p:nvSpPr>
          <p:spPr>
            <a:xfrm>
              <a:off x="2487754" y="3575212"/>
              <a:ext cx="456565" cy="441325"/>
            </a:xfrm>
            <a:custGeom>
              <a:avLst/>
              <a:gdLst/>
              <a:ahLst/>
              <a:cxnLst/>
              <a:rect l="l" t="t" r="r" b="b"/>
              <a:pathLst>
                <a:path w="456565" h="441325">
                  <a:moveTo>
                    <a:pt x="234819" y="441198"/>
                  </a:moveTo>
                  <a:lnTo>
                    <a:pt x="392343" y="349835"/>
                  </a:lnTo>
                  <a:lnTo>
                    <a:pt x="456220" y="135154"/>
                  </a:lnTo>
                  <a:lnTo>
                    <a:pt x="222377" y="0"/>
                  </a:lnTo>
                  <a:lnTo>
                    <a:pt x="202298" y="0"/>
                  </a:lnTo>
                  <a:lnTo>
                    <a:pt x="146901" y="187171"/>
                  </a:lnTo>
                  <a:lnTo>
                    <a:pt x="0" y="272166"/>
                  </a:lnTo>
                  <a:lnTo>
                    <a:pt x="41235" y="340880"/>
                  </a:lnTo>
                  <a:lnTo>
                    <a:pt x="85685" y="373159"/>
                  </a:lnTo>
                  <a:lnTo>
                    <a:pt x="132999" y="400775"/>
                  </a:lnTo>
                  <a:lnTo>
                    <a:pt x="182827" y="423522"/>
                  </a:lnTo>
                  <a:lnTo>
                    <a:pt x="234819" y="441198"/>
                  </a:lnTo>
                  <a:close/>
                </a:path>
              </a:pathLst>
            </a:custGeom>
            <a:ln w="16661">
              <a:solidFill>
                <a:srgbClr val="000000"/>
              </a:solidFill>
            </a:ln>
          </p:spPr>
          <p:txBody>
            <a:bodyPr wrap="square" lIns="0" tIns="0" rIns="0" bIns="0" rtlCol="0"/>
            <a:lstStyle/>
            <a:p>
              <a:endParaRPr/>
            </a:p>
          </p:txBody>
        </p:sp>
        <p:sp>
          <p:nvSpPr>
            <p:cNvPr id="85" name="object 85"/>
            <p:cNvSpPr/>
            <p:nvPr/>
          </p:nvSpPr>
          <p:spPr>
            <a:xfrm>
              <a:off x="2651992" y="3597219"/>
              <a:ext cx="207645" cy="281305"/>
            </a:xfrm>
            <a:custGeom>
              <a:avLst/>
              <a:gdLst/>
              <a:ahLst/>
              <a:cxnLst/>
              <a:rect l="l" t="t" r="r" b="b"/>
              <a:pathLst>
                <a:path w="207644" h="281304">
                  <a:moveTo>
                    <a:pt x="48360" y="0"/>
                  </a:moveTo>
                  <a:lnTo>
                    <a:pt x="0" y="161719"/>
                  </a:lnTo>
                  <a:lnTo>
                    <a:pt x="207126" y="281002"/>
                  </a:lnTo>
                </a:path>
              </a:pathLst>
            </a:custGeom>
            <a:ln w="7995">
              <a:solidFill>
                <a:srgbClr val="FFFFFF"/>
              </a:solidFill>
            </a:ln>
          </p:spPr>
          <p:txBody>
            <a:bodyPr wrap="square" lIns="0" tIns="0" rIns="0" bIns="0" rtlCol="0"/>
            <a:lstStyle/>
            <a:p>
              <a:endParaRPr/>
            </a:p>
          </p:txBody>
        </p:sp>
        <p:sp>
          <p:nvSpPr>
            <p:cNvPr id="86" name="object 86"/>
            <p:cNvSpPr/>
            <p:nvPr/>
          </p:nvSpPr>
          <p:spPr>
            <a:xfrm>
              <a:off x="2735937" y="3929615"/>
              <a:ext cx="100965" cy="78740"/>
            </a:xfrm>
            <a:custGeom>
              <a:avLst/>
              <a:gdLst/>
              <a:ahLst/>
              <a:cxnLst/>
              <a:rect l="l" t="t" r="r" b="b"/>
              <a:pathLst>
                <a:path w="100965" h="78739">
                  <a:moveTo>
                    <a:pt x="100827" y="0"/>
                  </a:moveTo>
                  <a:lnTo>
                    <a:pt x="0" y="58474"/>
                  </a:lnTo>
                  <a:lnTo>
                    <a:pt x="0" y="78569"/>
                  </a:lnTo>
                </a:path>
              </a:pathLst>
            </a:custGeom>
            <a:ln w="7998">
              <a:solidFill>
                <a:srgbClr val="000000"/>
              </a:solidFill>
            </a:ln>
          </p:spPr>
          <p:txBody>
            <a:bodyPr wrap="square" lIns="0" tIns="0" rIns="0" bIns="0" rtlCol="0"/>
            <a:lstStyle/>
            <a:p>
              <a:endParaRPr/>
            </a:p>
          </p:txBody>
        </p:sp>
        <p:sp>
          <p:nvSpPr>
            <p:cNvPr id="87" name="object 87"/>
            <p:cNvSpPr/>
            <p:nvPr/>
          </p:nvSpPr>
          <p:spPr>
            <a:xfrm>
              <a:off x="2658385" y="3597218"/>
              <a:ext cx="248172" cy="281002"/>
            </a:xfrm>
            <a:prstGeom prst="rect">
              <a:avLst/>
            </a:prstGeom>
            <a:blipFill>
              <a:blip r:embed="rId37" cstate="print"/>
              <a:stretch>
                <a:fillRect/>
              </a:stretch>
            </a:blipFill>
          </p:spPr>
          <p:txBody>
            <a:bodyPr wrap="square" lIns="0" tIns="0" rIns="0" bIns="0" rtlCol="0"/>
            <a:lstStyle/>
            <a:p>
              <a:endParaRPr/>
            </a:p>
          </p:txBody>
        </p:sp>
        <p:sp>
          <p:nvSpPr>
            <p:cNvPr id="88" name="object 88"/>
            <p:cNvSpPr/>
            <p:nvPr/>
          </p:nvSpPr>
          <p:spPr>
            <a:xfrm>
              <a:off x="2658386" y="3597219"/>
              <a:ext cx="248285" cy="281305"/>
            </a:xfrm>
            <a:custGeom>
              <a:avLst/>
              <a:gdLst/>
              <a:ahLst/>
              <a:cxnLst/>
              <a:rect l="l" t="t" r="r" b="b"/>
              <a:pathLst>
                <a:path w="248284" h="281304">
                  <a:moveTo>
                    <a:pt x="0" y="159940"/>
                  </a:moveTo>
                  <a:lnTo>
                    <a:pt x="46528" y="2778"/>
                  </a:lnTo>
                  <a:lnTo>
                    <a:pt x="41966" y="0"/>
                  </a:lnTo>
                  <a:lnTo>
                    <a:pt x="83460" y="23393"/>
                  </a:lnTo>
                  <a:lnTo>
                    <a:pt x="124828" y="47021"/>
                  </a:lnTo>
                  <a:lnTo>
                    <a:pt x="166070" y="70878"/>
                  </a:lnTo>
                  <a:lnTo>
                    <a:pt x="207184" y="94960"/>
                  </a:lnTo>
                  <a:lnTo>
                    <a:pt x="248172" y="119260"/>
                  </a:lnTo>
                  <a:lnTo>
                    <a:pt x="200733" y="281002"/>
                  </a:lnTo>
                  <a:lnTo>
                    <a:pt x="201643" y="276422"/>
                  </a:lnTo>
                  <a:lnTo>
                    <a:pt x="161045" y="253608"/>
                  </a:lnTo>
                  <a:lnTo>
                    <a:pt x="120579" y="230546"/>
                  </a:lnTo>
                  <a:lnTo>
                    <a:pt x="80248" y="207242"/>
                  </a:lnTo>
                  <a:lnTo>
                    <a:pt x="40054" y="183704"/>
                  </a:lnTo>
                  <a:lnTo>
                    <a:pt x="0" y="159940"/>
                  </a:lnTo>
                  <a:close/>
                </a:path>
              </a:pathLst>
            </a:custGeom>
            <a:ln w="7996">
              <a:solidFill>
                <a:srgbClr val="000000"/>
              </a:solidFill>
            </a:ln>
          </p:spPr>
          <p:txBody>
            <a:bodyPr wrap="square" lIns="0" tIns="0" rIns="0" bIns="0" rtlCol="0"/>
            <a:lstStyle/>
            <a:p>
              <a:endParaRPr/>
            </a:p>
          </p:txBody>
        </p:sp>
        <p:sp>
          <p:nvSpPr>
            <p:cNvPr id="89" name="object 89"/>
            <p:cNvSpPr/>
            <p:nvPr/>
          </p:nvSpPr>
          <p:spPr>
            <a:xfrm>
              <a:off x="2520796" y="3778166"/>
              <a:ext cx="320040" cy="185420"/>
            </a:xfrm>
            <a:custGeom>
              <a:avLst/>
              <a:gdLst/>
              <a:ahLst/>
              <a:cxnLst/>
              <a:rect l="l" t="t" r="r" b="b"/>
              <a:pathLst>
                <a:path w="320040" h="185420">
                  <a:moveTo>
                    <a:pt x="209557" y="161241"/>
                  </a:moveTo>
                  <a:lnTo>
                    <a:pt x="189733" y="172711"/>
                  </a:lnTo>
                  <a:lnTo>
                    <a:pt x="210811" y="184893"/>
                  </a:lnTo>
                  <a:lnTo>
                    <a:pt x="230646" y="173434"/>
                  </a:lnTo>
                  <a:lnTo>
                    <a:pt x="209557" y="161241"/>
                  </a:lnTo>
                  <a:close/>
                </a:path>
                <a:path w="320040" h="185420">
                  <a:moveTo>
                    <a:pt x="239304" y="144046"/>
                  </a:moveTo>
                  <a:lnTo>
                    <a:pt x="219480" y="155505"/>
                  </a:lnTo>
                  <a:lnTo>
                    <a:pt x="240558" y="167698"/>
                  </a:lnTo>
                  <a:lnTo>
                    <a:pt x="260381" y="156239"/>
                  </a:lnTo>
                  <a:lnTo>
                    <a:pt x="239304" y="144046"/>
                  </a:lnTo>
                  <a:close/>
                </a:path>
                <a:path w="320040" h="185420">
                  <a:moveTo>
                    <a:pt x="177935" y="142957"/>
                  </a:moveTo>
                  <a:lnTo>
                    <a:pt x="158111" y="154427"/>
                  </a:lnTo>
                  <a:lnTo>
                    <a:pt x="179189" y="166609"/>
                  </a:lnTo>
                  <a:lnTo>
                    <a:pt x="199024" y="155150"/>
                  </a:lnTo>
                  <a:lnTo>
                    <a:pt x="177935" y="142957"/>
                  </a:lnTo>
                  <a:close/>
                </a:path>
                <a:path w="320040" h="185420">
                  <a:moveTo>
                    <a:pt x="269050" y="126852"/>
                  </a:moveTo>
                  <a:lnTo>
                    <a:pt x="249215" y="138311"/>
                  </a:lnTo>
                  <a:lnTo>
                    <a:pt x="270304" y="150504"/>
                  </a:lnTo>
                  <a:lnTo>
                    <a:pt x="290128" y="139033"/>
                  </a:lnTo>
                  <a:lnTo>
                    <a:pt x="269050" y="126852"/>
                  </a:lnTo>
                  <a:close/>
                </a:path>
                <a:path w="320040" h="185420">
                  <a:moveTo>
                    <a:pt x="207681" y="125763"/>
                  </a:moveTo>
                  <a:lnTo>
                    <a:pt x="187858" y="137233"/>
                  </a:lnTo>
                  <a:lnTo>
                    <a:pt x="208935" y="149415"/>
                  </a:lnTo>
                  <a:lnTo>
                    <a:pt x="228759" y="137955"/>
                  </a:lnTo>
                  <a:lnTo>
                    <a:pt x="207681" y="125763"/>
                  </a:lnTo>
                  <a:close/>
                </a:path>
                <a:path w="320040" h="185420">
                  <a:moveTo>
                    <a:pt x="83068" y="88117"/>
                  </a:moveTo>
                  <a:lnTo>
                    <a:pt x="63244" y="99576"/>
                  </a:lnTo>
                  <a:lnTo>
                    <a:pt x="147567" y="148325"/>
                  </a:lnTo>
                  <a:lnTo>
                    <a:pt x="167401" y="136866"/>
                  </a:lnTo>
                  <a:lnTo>
                    <a:pt x="83068" y="88117"/>
                  </a:lnTo>
                  <a:close/>
                </a:path>
                <a:path w="320040" h="185420">
                  <a:moveTo>
                    <a:pt x="298797" y="109657"/>
                  </a:moveTo>
                  <a:lnTo>
                    <a:pt x="278962" y="121117"/>
                  </a:lnTo>
                  <a:lnTo>
                    <a:pt x="300040" y="133309"/>
                  </a:lnTo>
                  <a:lnTo>
                    <a:pt x="319874" y="121839"/>
                  </a:lnTo>
                  <a:lnTo>
                    <a:pt x="298797" y="109657"/>
                  </a:lnTo>
                  <a:close/>
                </a:path>
                <a:path w="320040" h="185420">
                  <a:moveTo>
                    <a:pt x="237428" y="108568"/>
                  </a:moveTo>
                  <a:lnTo>
                    <a:pt x="217593" y="120027"/>
                  </a:lnTo>
                  <a:lnTo>
                    <a:pt x="238682" y="132220"/>
                  </a:lnTo>
                  <a:lnTo>
                    <a:pt x="258506" y="120750"/>
                  </a:lnTo>
                  <a:lnTo>
                    <a:pt x="237428" y="108568"/>
                  </a:lnTo>
                  <a:close/>
                </a:path>
                <a:path w="320040" h="185420">
                  <a:moveTo>
                    <a:pt x="176059" y="107479"/>
                  </a:moveTo>
                  <a:lnTo>
                    <a:pt x="156235" y="118949"/>
                  </a:lnTo>
                  <a:lnTo>
                    <a:pt x="177313" y="131131"/>
                  </a:lnTo>
                  <a:lnTo>
                    <a:pt x="197137" y="119672"/>
                  </a:lnTo>
                  <a:lnTo>
                    <a:pt x="176059" y="107479"/>
                  </a:lnTo>
                  <a:close/>
                </a:path>
                <a:path w="320040" h="185420">
                  <a:moveTo>
                    <a:pt x="267174" y="91374"/>
                  </a:moveTo>
                  <a:lnTo>
                    <a:pt x="247340" y="102833"/>
                  </a:lnTo>
                  <a:lnTo>
                    <a:pt x="268417" y="115026"/>
                  </a:lnTo>
                  <a:lnTo>
                    <a:pt x="288252" y="103555"/>
                  </a:lnTo>
                  <a:lnTo>
                    <a:pt x="267174" y="91374"/>
                  </a:lnTo>
                  <a:close/>
                </a:path>
                <a:path w="320040" h="185420">
                  <a:moveTo>
                    <a:pt x="205805" y="90284"/>
                  </a:moveTo>
                  <a:lnTo>
                    <a:pt x="185971" y="101755"/>
                  </a:lnTo>
                  <a:lnTo>
                    <a:pt x="207060" y="113936"/>
                  </a:lnTo>
                  <a:lnTo>
                    <a:pt x="226883" y="102477"/>
                  </a:lnTo>
                  <a:lnTo>
                    <a:pt x="205805" y="90284"/>
                  </a:lnTo>
                  <a:close/>
                </a:path>
                <a:path w="320040" h="185420">
                  <a:moveTo>
                    <a:pt x="144437" y="89195"/>
                  </a:moveTo>
                  <a:lnTo>
                    <a:pt x="124613" y="100665"/>
                  </a:lnTo>
                  <a:lnTo>
                    <a:pt x="145691" y="112847"/>
                  </a:lnTo>
                  <a:lnTo>
                    <a:pt x="165514" y="101388"/>
                  </a:lnTo>
                  <a:lnTo>
                    <a:pt x="144437" y="89195"/>
                  </a:lnTo>
                  <a:close/>
                </a:path>
                <a:path w="320040" h="185420">
                  <a:moveTo>
                    <a:pt x="235552" y="73090"/>
                  </a:moveTo>
                  <a:lnTo>
                    <a:pt x="215717" y="84549"/>
                  </a:lnTo>
                  <a:lnTo>
                    <a:pt x="236795" y="96742"/>
                  </a:lnTo>
                  <a:lnTo>
                    <a:pt x="256630" y="85272"/>
                  </a:lnTo>
                  <a:lnTo>
                    <a:pt x="235552" y="73090"/>
                  </a:lnTo>
                  <a:close/>
                </a:path>
                <a:path w="320040" h="185420">
                  <a:moveTo>
                    <a:pt x="174183" y="72001"/>
                  </a:moveTo>
                  <a:lnTo>
                    <a:pt x="154348" y="83471"/>
                  </a:lnTo>
                  <a:lnTo>
                    <a:pt x="175437" y="95653"/>
                  </a:lnTo>
                  <a:lnTo>
                    <a:pt x="195261" y="84193"/>
                  </a:lnTo>
                  <a:lnTo>
                    <a:pt x="174183" y="72001"/>
                  </a:lnTo>
                  <a:close/>
                </a:path>
                <a:path w="320040" h="185420">
                  <a:moveTo>
                    <a:pt x="112814" y="70911"/>
                  </a:moveTo>
                  <a:lnTo>
                    <a:pt x="92991" y="82382"/>
                  </a:lnTo>
                  <a:lnTo>
                    <a:pt x="114068" y="94575"/>
                  </a:lnTo>
                  <a:lnTo>
                    <a:pt x="133892" y="83104"/>
                  </a:lnTo>
                  <a:lnTo>
                    <a:pt x="112814" y="70911"/>
                  </a:lnTo>
                  <a:close/>
                </a:path>
                <a:path w="320040" h="185420">
                  <a:moveTo>
                    <a:pt x="51445" y="69833"/>
                  </a:moveTo>
                  <a:lnTo>
                    <a:pt x="31622" y="81293"/>
                  </a:lnTo>
                  <a:lnTo>
                    <a:pt x="52700" y="93485"/>
                  </a:lnTo>
                  <a:lnTo>
                    <a:pt x="72534" y="82015"/>
                  </a:lnTo>
                  <a:lnTo>
                    <a:pt x="51445" y="69833"/>
                  </a:lnTo>
                  <a:close/>
                </a:path>
                <a:path w="320040" h="185420">
                  <a:moveTo>
                    <a:pt x="203930" y="54806"/>
                  </a:moveTo>
                  <a:lnTo>
                    <a:pt x="184095" y="66265"/>
                  </a:lnTo>
                  <a:lnTo>
                    <a:pt x="205184" y="78458"/>
                  </a:lnTo>
                  <a:lnTo>
                    <a:pt x="225007" y="66999"/>
                  </a:lnTo>
                  <a:lnTo>
                    <a:pt x="203930" y="54806"/>
                  </a:lnTo>
                  <a:close/>
                </a:path>
                <a:path w="320040" h="185420">
                  <a:moveTo>
                    <a:pt x="142561" y="53717"/>
                  </a:moveTo>
                  <a:lnTo>
                    <a:pt x="122726" y="65187"/>
                  </a:lnTo>
                  <a:lnTo>
                    <a:pt x="143815" y="77369"/>
                  </a:lnTo>
                  <a:lnTo>
                    <a:pt x="163639" y="65910"/>
                  </a:lnTo>
                  <a:lnTo>
                    <a:pt x="142561" y="53717"/>
                  </a:lnTo>
                  <a:close/>
                </a:path>
                <a:path w="320040" h="185420">
                  <a:moveTo>
                    <a:pt x="81192" y="52639"/>
                  </a:moveTo>
                  <a:lnTo>
                    <a:pt x="61368" y="64098"/>
                  </a:lnTo>
                  <a:lnTo>
                    <a:pt x="82446" y="76291"/>
                  </a:lnTo>
                  <a:lnTo>
                    <a:pt x="102270" y="64821"/>
                  </a:lnTo>
                  <a:lnTo>
                    <a:pt x="81192" y="52639"/>
                  </a:lnTo>
                  <a:close/>
                </a:path>
                <a:path w="320040" h="185420">
                  <a:moveTo>
                    <a:pt x="19823" y="51550"/>
                  </a:moveTo>
                  <a:lnTo>
                    <a:pt x="0" y="63009"/>
                  </a:lnTo>
                  <a:lnTo>
                    <a:pt x="21077" y="75202"/>
                  </a:lnTo>
                  <a:lnTo>
                    <a:pt x="40912" y="63731"/>
                  </a:lnTo>
                  <a:lnTo>
                    <a:pt x="19823" y="51550"/>
                  </a:lnTo>
                  <a:close/>
                </a:path>
                <a:path w="320040" h="185420">
                  <a:moveTo>
                    <a:pt x="172307" y="36522"/>
                  </a:moveTo>
                  <a:lnTo>
                    <a:pt x="152473" y="47993"/>
                  </a:lnTo>
                  <a:lnTo>
                    <a:pt x="173562" y="60175"/>
                  </a:lnTo>
                  <a:lnTo>
                    <a:pt x="193385" y="48715"/>
                  </a:lnTo>
                  <a:lnTo>
                    <a:pt x="172307" y="36522"/>
                  </a:lnTo>
                  <a:close/>
                </a:path>
                <a:path w="320040" h="185420">
                  <a:moveTo>
                    <a:pt x="110938" y="35433"/>
                  </a:moveTo>
                  <a:lnTo>
                    <a:pt x="91104" y="46904"/>
                  </a:lnTo>
                  <a:lnTo>
                    <a:pt x="112193" y="59085"/>
                  </a:lnTo>
                  <a:lnTo>
                    <a:pt x="132016" y="47626"/>
                  </a:lnTo>
                  <a:lnTo>
                    <a:pt x="110938" y="35433"/>
                  </a:lnTo>
                  <a:close/>
                </a:path>
                <a:path w="320040" h="185420">
                  <a:moveTo>
                    <a:pt x="49570" y="34355"/>
                  </a:moveTo>
                  <a:lnTo>
                    <a:pt x="29746" y="45814"/>
                  </a:lnTo>
                  <a:lnTo>
                    <a:pt x="50824" y="58007"/>
                  </a:lnTo>
                  <a:lnTo>
                    <a:pt x="70647" y="46537"/>
                  </a:lnTo>
                  <a:lnTo>
                    <a:pt x="49570" y="34355"/>
                  </a:lnTo>
                  <a:close/>
                </a:path>
                <a:path w="320040" h="185420">
                  <a:moveTo>
                    <a:pt x="140685" y="18228"/>
                  </a:moveTo>
                  <a:lnTo>
                    <a:pt x="120850" y="29709"/>
                  </a:lnTo>
                  <a:lnTo>
                    <a:pt x="141939" y="41891"/>
                  </a:lnTo>
                  <a:lnTo>
                    <a:pt x="161763" y="30432"/>
                  </a:lnTo>
                  <a:lnTo>
                    <a:pt x="140685" y="18228"/>
                  </a:lnTo>
                  <a:close/>
                </a:path>
                <a:path w="320040" h="185420">
                  <a:moveTo>
                    <a:pt x="79316" y="17116"/>
                  </a:moveTo>
                  <a:lnTo>
                    <a:pt x="59481" y="28620"/>
                  </a:lnTo>
                  <a:lnTo>
                    <a:pt x="80570" y="40813"/>
                  </a:lnTo>
                  <a:lnTo>
                    <a:pt x="100394" y="29342"/>
                  </a:lnTo>
                  <a:lnTo>
                    <a:pt x="79316" y="17116"/>
                  </a:lnTo>
                  <a:close/>
                </a:path>
                <a:path w="320040" h="185420">
                  <a:moveTo>
                    <a:pt x="109063" y="0"/>
                  </a:moveTo>
                  <a:lnTo>
                    <a:pt x="89228" y="11448"/>
                  </a:lnTo>
                  <a:lnTo>
                    <a:pt x="110317" y="23563"/>
                  </a:lnTo>
                  <a:lnTo>
                    <a:pt x="130140" y="12115"/>
                  </a:lnTo>
                  <a:lnTo>
                    <a:pt x="109063" y="0"/>
                  </a:lnTo>
                  <a:close/>
                </a:path>
              </a:pathLst>
            </a:custGeom>
            <a:solidFill>
              <a:srgbClr val="FFFFFF"/>
            </a:solidFill>
          </p:spPr>
          <p:txBody>
            <a:bodyPr wrap="square" lIns="0" tIns="0" rIns="0" bIns="0" rtlCol="0"/>
            <a:lstStyle/>
            <a:p>
              <a:endParaRPr/>
            </a:p>
          </p:txBody>
        </p:sp>
        <p:sp>
          <p:nvSpPr>
            <p:cNvPr id="90" name="object 90"/>
            <p:cNvSpPr/>
            <p:nvPr/>
          </p:nvSpPr>
          <p:spPr>
            <a:xfrm>
              <a:off x="2520796" y="3789615"/>
              <a:ext cx="320040" cy="178435"/>
            </a:xfrm>
            <a:custGeom>
              <a:avLst/>
              <a:gdLst/>
              <a:ahLst/>
              <a:cxnLst/>
              <a:rect l="l" t="t" r="r" b="b"/>
              <a:pathLst>
                <a:path w="320040" h="178435">
                  <a:moveTo>
                    <a:pt x="89228" y="0"/>
                  </a:moveTo>
                  <a:lnTo>
                    <a:pt x="89228" y="4557"/>
                  </a:lnTo>
                  <a:lnTo>
                    <a:pt x="110306" y="16727"/>
                  </a:lnTo>
                  <a:lnTo>
                    <a:pt x="110317" y="12115"/>
                  </a:lnTo>
                  <a:lnTo>
                    <a:pt x="89228" y="0"/>
                  </a:lnTo>
                  <a:close/>
                </a:path>
                <a:path w="320040" h="178435">
                  <a:moveTo>
                    <a:pt x="130140" y="666"/>
                  </a:moveTo>
                  <a:lnTo>
                    <a:pt x="110317" y="12115"/>
                  </a:lnTo>
                  <a:lnTo>
                    <a:pt x="110306" y="16727"/>
                  </a:lnTo>
                  <a:lnTo>
                    <a:pt x="130140" y="5223"/>
                  </a:lnTo>
                  <a:lnTo>
                    <a:pt x="130140" y="666"/>
                  </a:lnTo>
                  <a:close/>
                </a:path>
                <a:path w="320040" h="178435">
                  <a:moveTo>
                    <a:pt x="120850" y="18261"/>
                  </a:moveTo>
                  <a:lnTo>
                    <a:pt x="120850" y="22829"/>
                  </a:lnTo>
                  <a:lnTo>
                    <a:pt x="141928" y="35011"/>
                  </a:lnTo>
                  <a:lnTo>
                    <a:pt x="141939" y="30443"/>
                  </a:lnTo>
                  <a:lnTo>
                    <a:pt x="120850" y="18261"/>
                  </a:lnTo>
                  <a:close/>
                </a:path>
                <a:path w="320040" h="178435">
                  <a:moveTo>
                    <a:pt x="161763" y="18983"/>
                  </a:moveTo>
                  <a:lnTo>
                    <a:pt x="141939" y="30443"/>
                  </a:lnTo>
                  <a:lnTo>
                    <a:pt x="141928" y="35011"/>
                  </a:lnTo>
                  <a:lnTo>
                    <a:pt x="161763" y="23552"/>
                  </a:lnTo>
                  <a:lnTo>
                    <a:pt x="161763" y="18983"/>
                  </a:lnTo>
                  <a:close/>
                </a:path>
                <a:path w="320040" h="178435">
                  <a:moveTo>
                    <a:pt x="152473" y="36545"/>
                  </a:moveTo>
                  <a:lnTo>
                    <a:pt x="152473" y="41113"/>
                  </a:lnTo>
                  <a:lnTo>
                    <a:pt x="173562" y="53295"/>
                  </a:lnTo>
                  <a:lnTo>
                    <a:pt x="173562" y="48726"/>
                  </a:lnTo>
                  <a:lnTo>
                    <a:pt x="152473" y="36545"/>
                  </a:lnTo>
                  <a:close/>
                </a:path>
                <a:path w="320040" h="178435">
                  <a:moveTo>
                    <a:pt x="193385" y="37267"/>
                  </a:moveTo>
                  <a:lnTo>
                    <a:pt x="173562" y="48726"/>
                  </a:lnTo>
                  <a:lnTo>
                    <a:pt x="173562" y="53295"/>
                  </a:lnTo>
                  <a:lnTo>
                    <a:pt x="193385" y="41835"/>
                  </a:lnTo>
                  <a:lnTo>
                    <a:pt x="193385" y="37267"/>
                  </a:lnTo>
                  <a:close/>
                </a:path>
                <a:path w="320040" h="178435">
                  <a:moveTo>
                    <a:pt x="184095" y="54817"/>
                  </a:moveTo>
                  <a:lnTo>
                    <a:pt x="184095" y="59385"/>
                  </a:lnTo>
                  <a:lnTo>
                    <a:pt x="205173" y="71572"/>
                  </a:lnTo>
                  <a:lnTo>
                    <a:pt x="205184" y="67010"/>
                  </a:lnTo>
                  <a:lnTo>
                    <a:pt x="184095" y="54817"/>
                  </a:lnTo>
                  <a:close/>
                </a:path>
                <a:path w="320040" h="178435">
                  <a:moveTo>
                    <a:pt x="225007" y="55551"/>
                  </a:moveTo>
                  <a:lnTo>
                    <a:pt x="205184" y="67010"/>
                  </a:lnTo>
                  <a:lnTo>
                    <a:pt x="205184" y="71572"/>
                  </a:lnTo>
                  <a:lnTo>
                    <a:pt x="225007" y="60119"/>
                  </a:lnTo>
                  <a:lnTo>
                    <a:pt x="225007" y="55551"/>
                  </a:lnTo>
                  <a:close/>
                </a:path>
                <a:path w="320040" h="178435">
                  <a:moveTo>
                    <a:pt x="215717" y="73101"/>
                  </a:moveTo>
                  <a:lnTo>
                    <a:pt x="215717" y="77669"/>
                  </a:lnTo>
                  <a:lnTo>
                    <a:pt x="236795" y="89862"/>
                  </a:lnTo>
                  <a:lnTo>
                    <a:pt x="236795" y="85294"/>
                  </a:lnTo>
                  <a:lnTo>
                    <a:pt x="215717" y="73101"/>
                  </a:lnTo>
                  <a:close/>
                </a:path>
                <a:path w="320040" h="178435">
                  <a:moveTo>
                    <a:pt x="256630" y="73823"/>
                  </a:moveTo>
                  <a:lnTo>
                    <a:pt x="236795" y="85294"/>
                  </a:lnTo>
                  <a:lnTo>
                    <a:pt x="236795" y="89862"/>
                  </a:lnTo>
                  <a:lnTo>
                    <a:pt x="256630" y="78392"/>
                  </a:lnTo>
                  <a:lnTo>
                    <a:pt x="256630" y="73823"/>
                  </a:lnTo>
                  <a:close/>
                </a:path>
                <a:path w="320040" h="178435">
                  <a:moveTo>
                    <a:pt x="247340" y="91385"/>
                  </a:moveTo>
                  <a:lnTo>
                    <a:pt x="247340" y="95953"/>
                  </a:lnTo>
                  <a:lnTo>
                    <a:pt x="268417" y="108146"/>
                  </a:lnTo>
                  <a:lnTo>
                    <a:pt x="268417" y="103578"/>
                  </a:lnTo>
                  <a:lnTo>
                    <a:pt x="247340" y="91385"/>
                  </a:lnTo>
                  <a:close/>
                </a:path>
                <a:path w="320040" h="178435">
                  <a:moveTo>
                    <a:pt x="288252" y="92107"/>
                  </a:moveTo>
                  <a:lnTo>
                    <a:pt x="268417" y="103578"/>
                  </a:lnTo>
                  <a:lnTo>
                    <a:pt x="268417" y="108146"/>
                  </a:lnTo>
                  <a:lnTo>
                    <a:pt x="288252" y="96675"/>
                  </a:lnTo>
                  <a:lnTo>
                    <a:pt x="288252" y="92107"/>
                  </a:lnTo>
                  <a:close/>
                </a:path>
                <a:path w="320040" h="178435">
                  <a:moveTo>
                    <a:pt x="278962" y="109668"/>
                  </a:moveTo>
                  <a:lnTo>
                    <a:pt x="278962" y="114237"/>
                  </a:lnTo>
                  <a:lnTo>
                    <a:pt x="300040" y="126429"/>
                  </a:lnTo>
                  <a:lnTo>
                    <a:pt x="300040" y="121861"/>
                  </a:lnTo>
                  <a:lnTo>
                    <a:pt x="278962" y="109668"/>
                  </a:lnTo>
                  <a:close/>
                </a:path>
                <a:path w="320040" h="178435">
                  <a:moveTo>
                    <a:pt x="319874" y="110391"/>
                  </a:moveTo>
                  <a:lnTo>
                    <a:pt x="300040" y="121861"/>
                  </a:lnTo>
                  <a:lnTo>
                    <a:pt x="300040" y="126429"/>
                  </a:lnTo>
                  <a:lnTo>
                    <a:pt x="319874" y="114959"/>
                  </a:lnTo>
                  <a:lnTo>
                    <a:pt x="319874" y="110391"/>
                  </a:lnTo>
                  <a:close/>
                </a:path>
                <a:path w="320040" h="178435">
                  <a:moveTo>
                    <a:pt x="59481" y="17172"/>
                  </a:moveTo>
                  <a:lnTo>
                    <a:pt x="59481" y="21740"/>
                  </a:lnTo>
                  <a:lnTo>
                    <a:pt x="80570" y="33933"/>
                  </a:lnTo>
                  <a:lnTo>
                    <a:pt x="80570" y="29365"/>
                  </a:lnTo>
                  <a:lnTo>
                    <a:pt x="59481" y="17172"/>
                  </a:lnTo>
                  <a:close/>
                </a:path>
                <a:path w="320040" h="178435">
                  <a:moveTo>
                    <a:pt x="100394" y="17894"/>
                  </a:moveTo>
                  <a:lnTo>
                    <a:pt x="80570" y="29365"/>
                  </a:lnTo>
                  <a:lnTo>
                    <a:pt x="80570" y="33933"/>
                  </a:lnTo>
                  <a:lnTo>
                    <a:pt x="100394" y="22462"/>
                  </a:lnTo>
                  <a:lnTo>
                    <a:pt x="100394" y="17894"/>
                  </a:lnTo>
                  <a:close/>
                </a:path>
                <a:path w="320040" h="178435">
                  <a:moveTo>
                    <a:pt x="91104" y="35455"/>
                  </a:moveTo>
                  <a:lnTo>
                    <a:pt x="91104" y="40024"/>
                  </a:lnTo>
                  <a:lnTo>
                    <a:pt x="112193" y="52216"/>
                  </a:lnTo>
                  <a:lnTo>
                    <a:pt x="112193" y="47637"/>
                  </a:lnTo>
                  <a:lnTo>
                    <a:pt x="91104" y="35455"/>
                  </a:lnTo>
                  <a:close/>
                </a:path>
                <a:path w="320040" h="178435">
                  <a:moveTo>
                    <a:pt x="132016" y="36178"/>
                  </a:moveTo>
                  <a:lnTo>
                    <a:pt x="112193" y="47637"/>
                  </a:lnTo>
                  <a:lnTo>
                    <a:pt x="112193" y="52216"/>
                  </a:lnTo>
                  <a:lnTo>
                    <a:pt x="132016" y="40746"/>
                  </a:lnTo>
                  <a:lnTo>
                    <a:pt x="132016" y="36178"/>
                  </a:lnTo>
                  <a:close/>
                </a:path>
                <a:path w="320040" h="178435">
                  <a:moveTo>
                    <a:pt x="122726" y="53739"/>
                  </a:moveTo>
                  <a:lnTo>
                    <a:pt x="122726" y="58307"/>
                  </a:lnTo>
                  <a:lnTo>
                    <a:pt x="143815" y="70489"/>
                  </a:lnTo>
                  <a:lnTo>
                    <a:pt x="143815" y="65921"/>
                  </a:lnTo>
                  <a:lnTo>
                    <a:pt x="122726" y="53739"/>
                  </a:lnTo>
                  <a:close/>
                </a:path>
                <a:path w="320040" h="178435">
                  <a:moveTo>
                    <a:pt x="163639" y="54462"/>
                  </a:moveTo>
                  <a:lnTo>
                    <a:pt x="143815" y="65921"/>
                  </a:lnTo>
                  <a:lnTo>
                    <a:pt x="143815" y="70489"/>
                  </a:lnTo>
                  <a:lnTo>
                    <a:pt x="163639" y="59030"/>
                  </a:lnTo>
                  <a:lnTo>
                    <a:pt x="163639" y="54462"/>
                  </a:lnTo>
                  <a:close/>
                </a:path>
                <a:path w="320040" h="178435">
                  <a:moveTo>
                    <a:pt x="154348" y="72023"/>
                  </a:moveTo>
                  <a:lnTo>
                    <a:pt x="154348" y="76591"/>
                  </a:lnTo>
                  <a:lnTo>
                    <a:pt x="175437" y="88773"/>
                  </a:lnTo>
                  <a:lnTo>
                    <a:pt x="175437" y="84205"/>
                  </a:lnTo>
                  <a:lnTo>
                    <a:pt x="154348" y="72023"/>
                  </a:lnTo>
                  <a:close/>
                </a:path>
                <a:path w="320040" h="178435">
                  <a:moveTo>
                    <a:pt x="195261" y="72745"/>
                  </a:moveTo>
                  <a:lnTo>
                    <a:pt x="175437" y="84205"/>
                  </a:lnTo>
                  <a:lnTo>
                    <a:pt x="175437" y="88773"/>
                  </a:lnTo>
                  <a:lnTo>
                    <a:pt x="195261" y="77313"/>
                  </a:lnTo>
                  <a:lnTo>
                    <a:pt x="195261" y="72745"/>
                  </a:lnTo>
                  <a:close/>
                </a:path>
                <a:path w="320040" h="178435">
                  <a:moveTo>
                    <a:pt x="185971" y="90307"/>
                  </a:moveTo>
                  <a:lnTo>
                    <a:pt x="185971" y="94875"/>
                  </a:lnTo>
                  <a:lnTo>
                    <a:pt x="207060" y="107056"/>
                  </a:lnTo>
                  <a:lnTo>
                    <a:pt x="207060" y="102488"/>
                  </a:lnTo>
                  <a:lnTo>
                    <a:pt x="185971" y="90307"/>
                  </a:lnTo>
                  <a:close/>
                </a:path>
                <a:path w="320040" h="178435">
                  <a:moveTo>
                    <a:pt x="226883" y="91029"/>
                  </a:moveTo>
                  <a:lnTo>
                    <a:pt x="207060" y="102488"/>
                  </a:lnTo>
                  <a:lnTo>
                    <a:pt x="207060" y="107056"/>
                  </a:lnTo>
                  <a:lnTo>
                    <a:pt x="226883" y="95597"/>
                  </a:lnTo>
                  <a:lnTo>
                    <a:pt x="226883" y="91029"/>
                  </a:lnTo>
                  <a:close/>
                </a:path>
                <a:path w="320040" h="178435">
                  <a:moveTo>
                    <a:pt x="217593" y="108579"/>
                  </a:moveTo>
                  <a:lnTo>
                    <a:pt x="217593" y="113147"/>
                  </a:lnTo>
                  <a:lnTo>
                    <a:pt x="238682" y="125340"/>
                  </a:lnTo>
                  <a:lnTo>
                    <a:pt x="238682" y="120772"/>
                  </a:lnTo>
                  <a:lnTo>
                    <a:pt x="217593" y="108579"/>
                  </a:lnTo>
                  <a:close/>
                </a:path>
                <a:path w="320040" h="178435">
                  <a:moveTo>
                    <a:pt x="258506" y="109302"/>
                  </a:moveTo>
                  <a:lnTo>
                    <a:pt x="238682" y="120772"/>
                  </a:lnTo>
                  <a:lnTo>
                    <a:pt x="238682" y="125340"/>
                  </a:lnTo>
                  <a:lnTo>
                    <a:pt x="258506" y="113881"/>
                  </a:lnTo>
                  <a:lnTo>
                    <a:pt x="258506" y="109302"/>
                  </a:lnTo>
                  <a:close/>
                </a:path>
                <a:path w="320040" h="178435">
                  <a:moveTo>
                    <a:pt x="249215" y="126863"/>
                  </a:moveTo>
                  <a:lnTo>
                    <a:pt x="249215" y="131431"/>
                  </a:lnTo>
                  <a:lnTo>
                    <a:pt x="270304" y="143624"/>
                  </a:lnTo>
                  <a:lnTo>
                    <a:pt x="270304" y="139056"/>
                  </a:lnTo>
                  <a:lnTo>
                    <a:pt x="249215" y="126863"/>
                  </a:lnTo>
                  <a:close/>
                </a:path>
                <a:path w="320040" h="178435">
                  <a:moveTo>
                    <a:pt x="290128" y="127585"/>
                  </a:moveTo>
                  <a:lnTo>
                    <a:pt x="270304" y="139056"/>
                  </a:lnTo>
                  <a:lnTo>
                    <a:pt x="270304" y="143624"/>
                  </a:lnTo>
                  <a:lnTo>
                    <a:pt x="290128" y="132153"/>
                  </a:lnTo>
                  <a:lnTo>
                    <a:pt x="290128" y="127585"/>
                  </a:lnTo>
                  <a:close/>
                </a:path>
                <a:path w="320040" h="178435">
                  <a:moveTo>
                    <a:pt x="29746" y="34366"/>
                  </a:moveTo>
                  <a:lnTo>
                    <a:pt x="29746" y="38934"/>
                  </a:lnTo>
                  <a:lnTo>
                    <a:pt x="50824" y="51127"/>
                  </a:lnTo>
                  <a:lnTo>
                    <a:pt x="50824" y="46559"/>
                  </a:lnTo>
                  <a:lnTo>
                    <a:pt x="29746" y="34366"/>
                  </a:lnTo>
                  <a:close/>
                </a:path>
                <a:path w="320040" h="178435">
                  <a:moveTo>
                    <a:pt x="70647" y="35089"/>
                  </a:moveTo>
                  <a:lnTo>
                    <a:pt x="50824" y="46559"/>
                  </a:lnTo>
                  <a:lnTo>
                    <a:pt x="50824" y="51127"/>
                  </a:lnTo>
                  <a:lnTo>
                    <a:pt x="70647" y="39657"/>
                  </a:lnTo>
                  <a:lnTo>
                    <a:pt x="70647" y="35089"/>
                  </a:lnTo>
                  <a:close/>
                </a:path>
                <a:path w="320040" h="178435">
                  <a:moveTo>
                    <a:pt x="61368" y="52650"/>
                  </a:moveTo>
                  <a:lnTo>
                    <a:pt x="61368" y="57218"/>
                  </a:lnTo>
                  <a:lnTo>
                    <a:pt x="82446" y="69411"/>
                  </a:lnTo>
                  <a:lnTo>
                    <a:pt x="82446" y="64843"/>
                  </a:lnTo>
                  <a:lnTo>
                    <a:pt x="61368" y="52650"/>
                  </a:lnTo>
                  <a:close/>
                </a:path>
                <a:path w="320040" h="178435">
                  <a:moveTo>
                    <a:pt x="102270" y="53372"/>
                  </a:moveTo>
                  <a:lnTo>
                    <a:pt x="82446" y="64843"/>
                  </a:lnTo>
                  <a:lnTo>
                    <a:pt x="82446" y="69411"/>
                  </a:lnTo>
                  <a:lnTo>
                    <a:pt x="102270" y="57941"/>
                  </a:lnTo>
                  <a:lnTo>
                    <a:pt x="102270" y="53372"/>
                  </a:lnTo>
                  <a:close/>
                </a:path>
                <a:path w="320040" h="178435">
                  <a:moveTo>
                    <a:pt x="92991" y="70934"/>
                  </a:moveTo>
                  <a:lnTo>
                    <a:pt x="92991" y="75502"/>
                  </a:lnTo>
                  <a:lnTo>
                    <a:pt x="114068" y="87683"/>
                  </a:lnTo>
                  <a:lnTo>
                    <a:pt x="114068" y="83126"/>
                  </a:lnTo>
                  <a:lnTo>
                    <a:pt x="92991" y="70934"/>
                  </a:lnTo>
                  <a:close/>
                </a:path>
                <a:path w="320040" h="178435">
                  <a:moveTo>
                    <a:pt x="133892" y="71656"/>
                  </a:moveTo>
                  <a:lnTo>
                    <a:pt x="114068" y="83126"/>
                  </a:lnTo>
                  <a:lnTo>
                    <a:pt x="114068" y="87683"/>
                  </a:lnTo>
                  <a:lnTo>
                    <a:pt x="133892" y="76224"/>
                  </a:lnTo>
                  <a:lnTo>
                    <a:pt x="133892" y="71656"/>
                  </a:lnTo>
                  <a:close/>
                </a:path>
                <a:path w="320040" h="178435">
                  <a:moveTo>
                    <a:pt x="187858" y="125785"/>
                  </a:moveTo>
                  <a:lnTo>
                    <a:pt x="187858" y="130353"/>
                  </a:lnTo>
                  <a:lnTo>
                    <a:pt x="208935" y="142535"/>
                  </a:lnTo>
                  <a:lnTo>
                    <a:pt x="208935" y="137966"/>
                  </a:lnTo>
                  <a:lnTo>
                    <a:pt x="187858" y="125785"/>
                  </a:lnTo>
                  <a:close/>
                </a:path>
                <a:path w="320040" h="178435">
                  <a:moveTo>
                    <a:pt x="228759" y="126507"/>
                  </a:moveTo>
                  <a:lnTo>
                    <a:pt x="208935" y="137966"/>
                  </a:lnTo>
                  <a:lnTo>
                    <a:pt x="208935" y="142535"/>
                  </a:lnTo>
                  <a:lnTo>
                    <a:pt x="228759" y="131075"/>
                  </a:lnTo>
                  <a:lnTo>
                    <a:pt x="228759" y="126507"/>
                  </a:lnTo>
                  <a:close/>
                </a:path>
                <a:path w="320040" h="178435">
                  <a:moveTo>
                    <a:pt x="63244" y="88128"/>
                  </a:moveTo>
                  <a:lnTo>
                    <a:pt x="63244" y="92696"/>
                  </a:lnTo>
                  <a:lnTo>
                    <a:pt x="147567" y="141445"/>
                  </a:lnTo>
                  <a:lnTo>
                    <a:pt x="147567" y="136877"/>
                  </a:lnTo>
                  <a:lnTo>
                    <a:pt x="63244" y="88128"/>
                  </a:lnTo>
                  <a:close/>
                </a:path>
                <a:path w="320040" h="178435">
                  <a:moveTo>
                    <a:pt x="167401" y="125418"/>
                  </a:moveTo>
                  <a:lnTo>
                    <a:pt x="147567" y="136877"/>
                  </a:lnTo>
                  <a:lnTo>
                    <a:pt x="147567" y="141445"/>
                  </a:lnTo>
                  <a:lnTo>
                    <a:pt x="167401" y="129986"/>
                  </a:lnTo>
                  <a:lnTo>
                    <a:pt x="167401" y="125418"/>
                  </a:lnTo>
                  <a:close/>
                </a:path>
                <a:path w="320040" h="178435">
                  <a:moveTo>
                    <a:pt x="156235" y="107501"/>
                  </a:moveTo>
                  <a:lnTo>
                    <a:pt x="156235" y="112069"/>
                  </a:lnTo>
                  <a:lnTo>
                    <a:pt x="177313" y="124251"/>
                  </a:lnTo>
                  <a:lnTo>
                    <a:pt x="177313" y="119683"/>
                  </a:lnTo>
                  <a:lnTo>
                    <a:pt x="156235" y="107501"/>
                  </a:lnTo>
                  <a:close/>
                </a:path>
                <a:path w="320040" h="178435">
                  <a:moveTo>
                    <a:pt x="197137" y="108223"/>
                  </a:moveTo>
                  <a:lnTo>
                    <a:pt x="177313" y="119683"/>
                  </a:lnTo>
                  <a:lnTo>
                    <a:pt x="177313" y="124251"/>
                  </a:lnTo>
                  <a:lnTo>
                    <a:pt x="197137" y="112792"/>
                  </a:lnTo>
                  <a:lnTo>
                    <a:pt x="197137" y="108223"/>
                  </a:lnTo>
                  <a:close/>
                </a:path>
                <a:path w="320040" h="178435">
                  <a:moveTo>
                    <a:pt x="124613" y="89217"/>
                  </a:moveTo>
                  <a:lnTo>
                    <a:pt x="124613" y="93785"/>
                  </a:lnTo>
                  <a:lnTo>
                    <a:pt x="145691" y="105967"/>
                  </a:lnTo>
                  <a:lnTo>
                    <a:pt x="145691" y="101399"/>
                  </a:lnTo>
                  <a:lnTo>
                    <a:pt x="124613" y="89217"/>
                  </a:lnTo>
                  <a:close/>
                </a:path>
                <a:path w="320040" h="178435">
                  <a:moveTo>
                    <a:pt x="165514" y="89940"/>
                  </a:moveTo>
                  <a:lnTo>
                    <a:pt x="145691" y="101399"/>
                  </a:lnTo>
                  <a:lnTo>
                    <a:pt x="145691" y="105967"/>
                  </a:lnTo>
                  <a:lnTo>
                    <a:pt x="165514" y="94508"/>
                  </a:lnTo>
                  <a:lnTo>
                    <a:pt x="165514" y="89940"/>
                  </a:lnTo>
                  <a:close/>
                </a:path>
                <a:path w="320040" h="178435">
                  <a:moveTo>
                    <a:pt x="219480" y="144057"/>
                  </a:moveTo>
                  <a:lnTo>
                    <a:pt x="219480" y="148625"/>
                  </a:lnTo>
                  <a:lnTo>
                    <a:pt x="240558" y="160818"/>
                  </a:lnTo>
                  <a:lnTo>
                    <a:pt x="240558" y="156250"/>
                  </a:lnTo>
                  <a:lnTo>
                    <a:pt x="219480" y="144057"/>
                  </a:lnTo>
                  <a:close/>
                </a:path>
                <a:path w="320040" h="178435">
                  <a:moveTo>
                    <a:pt x="260381" y="144791"/>
                  </a:moveTo>
                  <a:lnTo>
                    <a:pt x="240558" y="156250"/>
                  </a:lnTo>
                  <a:lnTo>
                    <a:pt x="240558" y="160818"/>
                  </a:lnTo>
                  <a:lnTo>
                    <a:pt x="260381" y="149359"/>
                  </a:lnTo>
                  <a:lnTo>
                    <a:pt x="260381" y="144791"/>
                  </a:lnTo>
                  <a:close/>
                </a:path>
                <a:path w="320040" h="178435">
                  <a:moveTo>
                    <a:pt x="0" y="51561"/>
                  </a:moveTo>
                  <a:lnTo>
                    <a:pt x="0" y="56129"/>
                  </a:lnTo>
                  <a:lnTo>
                    <a:pt x="21077" y="68322"/>
                  </a:lnTo>
                  <a:lnTo>
                    <a:pt x="21077" y="63754"/>
                  </a:lnTo>
                  <a:lnTo>
                    <a:pt x="0" y="51561"/>
                  </a:lnTo>
                  <a:close/>
                </a:path>
                <a:path w="320040" h="178435">
                  <a:moveTo>
                    <a:pt x="40912" y="52283"/>
                  </a:moveTo>
                  <a:lnTo>
                    <a:pt x="21077" y="63754"/>
                  </a:lnTo>
                  <a:lnTo>
                    <a:pt x="21077" y="68322"/>
                  </a:lnTo>
                  <a:lnTo>
                    <a:pt x="40912" y="56862"/>
                  </a:lnTo>
                  <a:lnTo>
                    <a:pt x="40912" y="52283"/>
                  </a:lnTo>
                  <a:close/>
                </a:path>
                <a:path w="320040" h="178435">
                  <a:moveTo>
                    <a:pt x="31622" y="69844"/>
                  </a:moveTo>
                  <a:lnTo>
                    <a:pt x="31622" y="74413"/>
                  </a:lnTo>
                  <a:lnTo>
                    <a:pt x="52700" y="86605"/>
                  </a:lnTo>
                  <a:lnTo>
                    <a:pt x="52700" y="82037"/>
                  </a:lnTo>
                  <a:lnTo>
                    <a:pt x="31622" y="69844"/>
                  </a:lnTo>
                  <a:close/>
                </a:path>
                <a:path w="320040" h="178435">
                  <a:moveTo>
                    <a:pt x="72534" y="70567"/>
                  </a:moveTo>
                  <a:lnTo>
                    <a:pt x="52700" y="82037"/>
                  </a:lnTo>
                  <a:lnTo>
                    <a:pt x="52700" y="86605"/>
                  </a:lnTo>
                  <a:lnTo>
                    <a:pt x="72534" y="75135"/>
                  </a:lnTo>
                  <a:lnTo>
                    <a:pt x="72534" y="70567"/>
                  </a:lnTo>
                  <a:close/>
                </a:path>
                <a:path w="320040" h="178435">
                  <a:moveTo>
                    <a:pt x="158111" y="142979"/>
                  </a:moveTo>
                  <a:lnTo>
                    <a:pt x="158111" y="147547"/>
                  </a:lnTo>
                  <a:lnTo>
                    <a:pt x="179189" y="159729"/>
                  </a:lnTo>
                  <a:lnTo>
                    <a:pt x="179189" y="155161"/>
                  </a:lnTo>
                  <a:lnTo>
                    <a:pt x="158111" y="142979"/>
                  </a:lnTo>
                  <a:close/>
                </a:path>
                <a:path w="320040" h="178435">
                  <a:moveTo>
                    <a:pt x="199024" y="143702"/>
                  </a:moveTo>
                  <a:lnTo>
                    <a:pt x="179189" y="155161"/>
                  </a:lnTo>
                  <a:lnTo>
                    <a:pt x="179189" y="159729"/>
                  </a:lnTo>
                  <a:lnTo>
                    <a:pt x="199024" y="148270"/>
                  </a:lnTo>
                  <a:lnTo>
                    <a:pt x="199024" y="143702"/>
                  </a:lnTo>
                  <a:close/>
                </a:path>
                <a:path w="320040" h="178435">
                  <a:moveTo>
                    <a:pt x="189733" y="161263"/>
                  </a:moveTo>
                  <a:lnTo>
                    <a:pt x="189733" y="165831"/>
                  </a:lnTo>
                  <a:lnTo>
                    <a:pt x="210811" y="178013"/>
                  </a:lnTo>
                  <a:lnTo>
                    <a:pt x="210811" y="173445"/>
                  </a:lnTo>
                  <a:lnTo>
                    <a:pt x="189733" y="161263"/>
                  </a:lnTo>
                  <a:close/>
                </a:path>
                <a:path w="320040" h="178435">
                  <a:moveTo>
                    <a:pt x="230646" y="161985"/>
                  </a:moveTo>
                  <a:lnTo>
                    <a:pt x="210811" y="173445"/>
                  </a:lnTo>
                  <a:lnTo>
                    <a:pt x="210811" y="178013"/>
                  </a:lnTo>
                  <a:lnTo>
                    <a:pt x="230646" y="166554"/>
                  </a:lnTo>
                  <a:lnTo>
                    <a:pt x="230646" y="161985"/>
                  </a:lnTo>
                  <a:close/>
                </a:path>
              </a:pathLst>
            </a:custGeom>
            <a:solidFill>
              <a:srgbClr val="959595"/>
            </a:solidFill>
          </p:spPr>
          <p:txBody>
            <a:bodyPr wrap="square" lIns="0" tIns="0" rIns="0" bIns="0" rtlCol="0"/>
            <a:lstStyle/>
            <a:p>
              <a:endParaRPr/>
            </a:p>
          </p:txBody>
        </p:sp>
        <p:sp>
          <p:nvSpPr>
            <p:cNvPr id="91" name="object 91"/>
            <p:cNvSpPr/>
            <p:nvPr/>
          </p:nvSpPr>
          <p:spPr>
            <a:xfrm>
              <a:off x="3258699" y="1640362"/>
              <a:ext cx="268605" cy="170815"/>
            </a:xfrm>
            <a:custGeom>
              <a:avLst/>
              <a:gdLst/>
              <a:ahLst/>
              <a:cxnLst/>
              <a:rect l="l" t="t" r="r" b="b"/>
              <a:pathLst>
                <a:path w="268605" h="170815">
                  <a:moveTo>
                    <a:pt x="207015" y="0"/>
                  </a:moveTo>
                  <a:lnTo>
                    <a:pt x="0" y="170499"/>
                  </a:lnTo>
                  <a:lnTo>
                    <a:pt x="80704" y="170610"/>
                  </a:lnTo>
                  <a:lnTo>
                    <a:pt x="126834" y="168037"/>
                  </a:lnTo>
                  <a:lnTo>
                    <a:pt x="171122" y="157606"/>
                  </a:lnTo>
                  <a:lnTo>
                    <a:pt x="212268" y="139757"/>
                  </a:lnTo>
                  <a:lnTo>
                    <a:pt x="248971" y="114926"/>
                  </a:lnTo>
                  <a:lnTo>
                    <a:pt x="267993" y="63131"/>
                  </a:lnTo>
                  <a:lnTo>
                    <a:pt x="259601" y="36869"/>
                  </a:lnTo>
                  <a:lnTo>
                    <a:pt x="232254" y="9800"/>
                  </a:lnTo>
                  <a:lnTo>
                    <a:pt x="207015" y="0"/>
                  </a:lnTo>
                  <a:close/>
                </a:path>
              </a:pathLst>
            </a:custGeom>
            <a:solidFill>
              <a:srgbClr val="DCD2B8"/>
            </a:solidFill>
          </p:spPr>
          <p:txBody>
            <a:bodyPr wrap="square" lIns="0" tIns="0" rIns="0" bIns="0" rtlCol="0"/>
            <a:lstStyle/>
            <a:p>
              <a:endParaRPr/>
            </a:p>
          </p:txBody>
        </p:sp>
        <p:sp>
          <p:nvSpPr>
            <p:cNvPr id="92" name="object 92"/>
            <p:cNvSpPr/>
            <p:nvPr/>
          </p:nvSpPr>
          <p:spPr>
            <a:xfrm>
              <a:off x="3117014" y="1285914"/>
              <a:ext cx="377558" cy="525059"/>
            </a:xfrm>
            <a:prstGeom prst="rect">
              <a:avLst/>
            </a:prstGeom>
            <a:blipFill>
              <a:blip r:embed="rId38" cstate="print"/>
              <a:stretch>
                <a:fillRect/>
              </a:stretch>
            </a:blipFill>
          </p:spPr>
          <p:txBody>
            <a:bodyPr wrap="square" lIns="0" tIns="0" rIns="0" bIns="0" rtlCol="0"/>
            <a:lstStyle/>
            <a:p>
              <a:endParaRPr/>
            </a:p>
          </p:txBody>
        </p:sp>
        <p:sp>
          <p:nvSpPr>
            <p:cNvPr id="93" name="object 93"/>
            <p:cNvSpPr/>
            <p:nvPr/>
          </p:nvSpPr>
          <p:spPr>
            <a:xfrm>
              <a:off x="3117102" y="1412287"/>
              <a:ext cx="143510" cy="398780"/>
            </a:xfrm>
            <a:custGeom>
              <a:avLst/>
              <a:gdLst/>
              <a:ahLst/>
              <a:cxnLst/>
              <a:rect l="l" t="t" r="r" b="b"/>
              <a:pathLst>
                <a:path w="143509" h="398780">
                  <a:moveTo>
                    <a:pt x="143282" y="79136"/>
                  </a:moveTo>
                  <a:lnTo>
                    <a:pt x="102409" y="68162"/>
                  </a:lnTo>
                  <a:lnTo>
                    <a:pt x="64378" y="51030"/>
                  </a:lnTo>
                  <a:lnTo>
                    <a:pt x="29978" y="28167"/>
                  </a:lnTo>
                  <a:lnTo>
                    <a:pt x="0" y="0"/>
                  </a:lnTo>
                  <a:lnTo>
                    <a:pt x="0" y="325883"/>
                  </a:lnTo>
                  <a:lnTo>
                    <a:pt x="30415" y="352513"/>
                  </a:lnTo>
                  <a:lnTo>
                    <a:pt x="64960" y="373787"/>
                  </a:lnTo>
                  <a:lnTo>
                    <a:pt x="102846" y="389310"/>
                  </a:lnTo>
                  <a:lnTo>
                    <a:pt x="143282" y="398684"/>
                  </a:lnTo>
                  <a:lnTo>
                    <a:pt x="143193" y="79136"/>
                  </a:lnTo>
                </a:path>
              </a:pathLst>
            </a:custGeom>
            <a:ln w="3996">
              <a:solidFill>
                <a:srgbClr val="FFFFFF"/>
              </a:solidFill>
            </a:ln>
          </p:spPr>
          <p:txBody>
            <a:bodyPr wrap="square" lIns="0" tIns="0" rIns="0" bIns="0" rtlCol="0"/>
            <a:lstStyle/>
            <a:p>
              <a:endParaRPr/>
            </a:p>
          </p:txBody>
        </p:sp>
        <p:sp>
          <p:nvSpPr>
            <p:cNvPr id="94" name="object 94"/>
            <p:cNvSpPr/>
            <p:nvPr/>
          </p:nvSpPr>
          <p:spPr>
            <a:xfrm>
              <a:off x="3260297" y="1363716"/>
              <a:ext cx="234275" cy="446922"/>
            </a:xfrm>
            <a:prstGeom prst="rect">
              <a:avLst/>
            </a:prstGeom>
            <a:blipFill>
              <a:blip r:embed="rId39" cstate="print"/>
              <a:stretch>
                <a:fillRect/>
              </a:stretch>
            </a:blipFill>
          </p:spPr>
          <p:txBody>
            <a:bodyPr wrap="square" lIns="0" tIns="0" rIns="0" bIns="0" rtlCol="0"/>
            <a:lstStyle/>
            <a:p>
              <a:endParaRPr/>
            </a:p>
          </p:txBody>
        </p:sp>
        <p:sp>
          <p:nvSpPr>
            <p:cNvPr id="95" name="object 95"/>
            <p:cNvSpPr/>
            <p:nvPr/>
          </p:nvSpPr>
          <p:spPr>
            <a:xfrm>
              <a:off x="3260297" y="1363716"/>
              <a:ext cx="234315" cy="447040"/>
            </a:xfrm>
            <a:custGeom>
              <a:avLst/>
              <a:gdLst/>
              <a:ahLst/>
              <a:cxnLst/>
              <a:rect l="l" t="t" r="r" b="b"/>
              <a:pathLst>
                <a:path w="234314" h="447040">
                  <a:moveTo>
                    <a:pt x="0" y="127708"/>
                  </a:moveTo>
                  <a:lnTo>
                    <a:pt x="0" y="446922"/>
                  </a:lnTo>
                  <a:lnTo>
                    <a:pt x="234275" y="320548"/>
                  </a:lnTo>
                  <a:lnTo>
                    <a:pt x="234275" y="0"/>
                  </a:lnTo>
                  <a:lnTo>
                    <a:pt x="0" y="127708"/>
                  </a:lnTo>
                  <a:close/>
                </a:path>
              </a:pathLst>
            </a:custGeom>
            <a:ln w="3996">
              <a:solidFill>
                <a:srgbClr val="FFFFFF"/>
              </a:solidFill>
            </a:ln>
          </p:spPr>
          <p:txBody>
            <a:bodyPr wrap="square" lIns="0" tIns="0" rIns="0" bIns="0" rtlCol="0"/>
            <a:lstStyle/>
            <a:p>
              <a:endParaRPr/>
            </a:p>
          </p:txBody>
        </p:sp>
        <p:sp>
          <p:nvSpPr>
            <p:cNvPr id="96" name="object 96"/>
            <p:cNvSpPr/>
            <p:nvPr/>
          </p:nvSpPr>
          <p:spPr>
            <a:xfrm>
              <a:off x="3117015" y="1285914"/>
              <a:ext cx="377825" cy="525145"/>
            </a:xfrm>
            <a:custGeom>
              <a:avLst/>
              <a:gdLst/>
              <a:ahLst/>
              <a:cxnLst/>
              <a:rect l="l" t="t" r="r" b="b"/>
              <a:pathLst>
                <a:path w="377825" h="525144">
                  <a:moveTo>
                    <a:pt x="377558" y="77803"/>
                  </a:moveTo>
                  <a:lnTo>
                    <a:pt x="232377" y="0"/>
                  </a:lnTo>
                  <a:lnTo>
                    <a:pt x="0" y="126707"/>
                  </a:lnTo>
                  <a:lnTo>
                    <a:pt x="88" y="452257"/>
                  </a:lnTo>
                  <a:lnTo>
                    <a:pt x="30504" y="478887"/>
                  </a:lnTo>
                  <a:lnTo>
                    <a:pt x="65049" y="500162"/>
                  </a:lnTo>
                  <a:lnTo>
                    <a:pt x="102935" y="515684"/>
                  </a:lnTo>
                  <a:lnTo>
                    <a:pt x="143371" y="525059"/>
                  </a:lnTo>
                  <a:lnTo>
                    <a:pt x="377558" y="398240"/>
                  </a:lnTo>
                  <a:lnTo>
                    <a:pt x="377558" y="77803"/>
                  </a:lnTo>
                  <a:close/>
                </a:path>
              </a:pathLst>
            </a:custGeom>
            <a:ln w="11104">
              <a:solidFill>
                <a:srgbClr val="000000"/>
              </a:solidFill>
            </a:ln>
          </p:spPr>
          <p:txBody>
            <a:bodyPr wrap="square" lIns="0" tIns="0" rIns="0" bIns="0" rtlCol="0"/>
            <a:lstStyle/>
            <a:p>
              <a:endParaRPr/>
            </a:p>
          </p:txBody>
        </p:sp>
        <p:sp>
          <p:nvSpPr>
            <p:cNvPr id="97" name="object 97"/>
            <p:cNvSpPr/>
            <p:nvPr/>
          </p:nvSpPr>
          <p:spPr>
            <a:xfrm>
              <a:off x="3169825" y="1608240"/>
              <a:ext cx="26250" cy="32232"/>
            </a:xfrm>
            <a:prstGeom prst="rect">
              <a:avLst/>
            </a:prstGeom>
            <a:blipFill>
              <a:blip r:embed="rId40" cstate="print"/>
              <a:stretch>
                <a:fillRect/>
              </a:stretch>
            </a:blipFill>
          </p:spPr>
          <p:txBody>
            <a:bodyPr wrap="square" lIns="0" tIns="0" rIns="0" bIns="0" rtlCol="0"/>
            <a:lstStyle/>
            <a:p>
              <a:endParaRPr/>
            </a:p>
          </p:txBody>
        </p:sp>
        <p:sp>
          <p:nvSpPr>
            <p:cNvPr id="98" name="object 98"/>
            <p:cNvSpPr/>
            <p:nvPr/>
          </p:nvSpPr>
          <p:spPr>
            <a:xfrm>
              <a:off x="3169825" y="1608240"/>
              <a:ext cx="26670" cy="32384"/>
            </a:xfrm>
            <a:custGeom>
              <a:avLst/>
              <a:gdLst/>
              <a:ahLst/>
              <a:cxnLst/>
              <a:rect l="l" t="t" r="r" b="b"/>
              <a:pathLst>
                <a:path w="26669" h="32384">
                  <a:moveTo>
                    <a:pt x="23430" y="12337"/>
                  </a:moveTo>
                  <a:lnTo>
                    <a:pt x="20611" y="4557"/>
                  </a:lnTo>
                  <a:lnTo>
                    <a:pt x="13707" y="0"/>
                  </a:lnTo>
                  <a:lnTo>
                    <a:pt x="8013" y="2111"/>
                  </a:lnTo>
                  <a:lnTo>
                    <a:pt x="2319" y="4112"/>
                  </a:lnTo>
                  <a:lnTo>
                    <a:pt x="0" y="12115"/>
                  </a:lnTo>
                  <a:lnTo>
                    <a:pt x="2819" y="19895"/>
                  </a:lnTo>
                  <a:lnTo>
                    <a:pt x="5638" y="27675"/>
                  </a:lnTo>
                  <a:lnTo>
                    <a:pt x="12542" y="32232"/>
                  </a:lnTo>
                  <a:lnTo>
                    <a:pt x="18236" y="30120"/>
                  </a:lnTo>
                  <a:lnTo>
                    <a:pt x="23919" y="28120"/>
                  </a:lnTo>
                  <a:lnTo>
                    <a:pt x="26250" y="20117"/>
                  </a:lnTo>
                  <a:lnTo>
                    <a:pt x="23430" y="12337"/>
                  </a:lnTo>
                  <a:close/>
                </a:path>
              </a:pathLst>
            </a:custGeom>
            <a:ln w="3997">
              <a:solidFill>
                <a:srgbClr val="000000"/>
              </a:solidFill>
            </a:ln>
          </p:spPr>
          <p:txBody>
            <a:bodyPr wrap="square" lIns="0" tIns="0" rIns="0" bIns="0" rtlCol="0"/>
            <a:lstStyle/>
            <a:p>
              <a:endParaRPr/>
            </a:p>
          </p:txBody>
        </p:sp>
        <p:sp>
          <p:nvSpPr>
            <p:cNvPr id="99" name="object 99"/>
            <p:cNvSpPr/>
            <p:nvPr/>
          </p:nvSpPr>
          <p:spPr>
            <a:xfrm>
              <a:off x="3136922" y="1672706"/>
              <a:ext cx="103476" cy="95362"/>
            </a:xfrm>
            <a:prstGeom prst="rect">
              <a:avLst/>
            </a:prstGeom>
            <a:blipFill>
              <a:blip r:embed="rId41" cstate="print"/>
              <a:stretch>
                <a:fillRect/>
              </a:stretch>
            </a:blipFill>
          </p:spPr>
          <p:txBody>
            <a:bodyPr wrap="square" lIns="0" tIns="0" rIns="0" bIns="0" rtlCol="0"/>
            <a:lstStyle/>
            <a:p>
              <a:endParaRPr/>
            </a:p>
          </p:txBody>
        </p:sp>
        <p:sp>
          <p:nvSpPr>
            <p:cNvPr id="100" name="object 100"/>
            <p:cNvSpPr/>
            <p:nvPr/>
          </p:nvSpPr>
          <p:spPr>
            <a:xfrm>
              <a:off x="3136294" y="1473753"/>
              <a:ext cx="104775" cy="59055"/>
            </a:xfrm>
            <a:custGeom>
              <a:avLst/>
              <a:gdLst/>
              <a:ahLst/>
              <a:cxnLst/>
              <a:rect l="l" t="t" r="r" b="b"/>
              <a:pathLst>
                <a:path w="104775" h="59055">
                  <a:moveTo>
                    <a:pt x="4162" y="0"/>
                  </a:moveTo>
                  <a:lnTo>
                    <a:pt x="2131" y="111"/>
                  </a:lnTo>
                  <a:lnTo>
                    <a:pt x="932" y="1333"/>
                  </a:lnTo>
                  <a:lnTo>
                    <a:pt x="299" y="1889"/>
                  </a:lnTo>
                  <a:lnTo>
                    <a:pt x="0" y="2778"/>
                  </a:lnTo>
                  <a:lnTo>
                    <a:pt x="110" y="3667"/>
                  </a:lnTo>
                  <a:lnTo>
                    <a:pt x="310" y="5779"/>
                  </a:lnTo>
                  <a:lnTo>
                    <a:pt x="1587" y="7669"/>
                  </a:lnTo>
                  <a:lnTo>
                    <a:pt x="3540" y="8669"/>
                  </a:lnTo>
                  <a:lnTo>
                    <a:pt x="25332" y="24968"/>
                  </a:lnTo>
                  <a:lnTo>
                    <a:pt x="48890" y="38776"/>
                  </a:lnTo>
                  <a:lnTo>
                    <a:pt x="73976" y="49979"/>
                  </a:lnTo>
                  <a:lnTo>
                    <a:pt x="100350" y="58463"/>
                  </a:lnTo>
                  <a:lnTo>
                    <a:pt x="103013" y="57907"/>
                  </a:lnTo>
                  <a:lnTo>
                    <a:pt x="104701" y="55462"/>
                  </a:lnTo>
                  <a:lnTo>
                    <a:pt x="104101" y="52906"/>
                  </a:lnTo>
                  <a:lnTo>
                    <a:pt x="103679" y="51238"/>
                  </a:lnTo>
                  <a:lnTo>
                    <a:pt x="102214" y="49793"/>
                  </a:lnTo>
                  <a:lnTo>
                    <a:pt x="100350" y="49460"/>
                  </a:lnTo>
                  <a:lnTo>
                    <a:pt x="74516" y="41249"/>
                  </a:lnTo>
                  <a:lnTo>
                    <a:pt x="49935" y="30370"/>
                  </a:lnTo>
                  <a:lnTo>
                    <a:pt x="26841" y="16949"/>
                  </a:lnTo>
                  <a:lnTo>
                    <a:pt x="5472" y="1111"/>
                  </a:lnTo>
                  <a:lnTo>
                    <a:pt x="4162" y="0"/>
                  </a:lnTo>
                  <a:close/>
                </a:path>
              </a:pathLst>
            </a:custGeom>
            <a:solidFill>
              <a:srgbClr val="000000"/>
            </a:solidFill>
          </p:spPr>
          <p:txBody>
            <a:bodyPr wrap="square" lIns="0" tIns="0" rIns="0" bIns="0" rtlCol="0"/>
            <a:lstStyle/>
            <a:p>
              <a:endParaRPr/>
            </a:p>
          </p:txBody>
        </p:sp>
        <p:sp>
          <p:nvSpPr>
            <p:cNvPr id="101" name="object 101"/>
            <p:cNvSpPr/>
            <p:nvPr/>
          </p:nvSpPr>
          <p:spPr>
            <a:xfrm>
              <a:off x="3136294" y="1473753"/>
              <a:ext cx="104775" cy="59055"/>
            </a:xfrm>
            <a:custGeom>
              <a:avLst/>
              <a:gdLst/>
              <a:ahLst/>
              <a:cxnLst/>
              <a:rect l="l" t="t" r="r" b="b"/>
              <a:pathLst>
                <a:path w="104775" h="59055">
                  <a:moveTo>
                    <a:pt x="3540" y="8669"/>
                  </a:moveTo>
                  <a:lnTo>
                    <a:pt x="25332" y="24968"/>
                  </a:lnTo>
                  <a:lnTo>
                    <a:pt x="48890" y="38776"/>
                  </a:lnTo>
                  <a:lnTo>
                    <a:pt x="73976" y="49979"/>
                  </a:lnTo>
                  <a:lnTo>
                    <a:pt x="100350" y="58463"/>
                  </a:lnTo>
                  <a:lnTo>
                    <a:pt x="103013" y="57907"/>
                  </a:lnTo>
                  <a:lnTo>
                    <a:pt x="104701" y="55462"/>
                  </a:lnTo>
                  <a:lnTo>
                    <a:pt x="104101" y="52906"/>
                  </a:lnTo>
                  <a:lnTo>
                    <a:pt x="103679" y="51238"/>
                  </a:lnTo>
                  <a:lnTo>
                    <a:pt x="102214" y="49793"/>
                  </a:lnTo>
                  <a:lnTo>
                    <a:pt x="100350" y="49460"/>
                  </a:lnTo>
                  <a:lnTo>
                    <a:pt x="74516" y="41249"/>
                  </a:lnTo>
                  <a:lnTo>
                    <a:pt x="49935" y="30370"/>
                  </a:lnTo>
                  <a:lnTo>
                    <a:pt x="26841" y="16949"/>
                  </a:lnTo>
                  <a:lnTo>
                    <a:pt x="5472" y="1111"/>
                  </a:lnTo>
                  <a:lnTo>
                    <a:pt x="4162" y="0"/>
                  </a:lnTo>
                  <a:lnTo>
                    <a:pt x="2131" y="111"/>
                  </a:lnTo>
                  <a:lnTo>
                    <a:pt x="932" y="1333"/>
                  </a:lnTo>
                  <a:lnTo>
                    <a:pt x="299" y="1889"/>
                  </a:lnTo>
                  <a:lnTo>
                    <a:pt x="0" y="2778"/>
                  </a:lnTo>
                  <a:lnTo>
                    <a:pt x="110" y="3667"/>
                  </a:lnTo>
                  <a:lnTo>
                    <a:pt x="310" y="5779"/>
                  </a:lnTo>
                  <a:lnTo>
                    <a:pt x="1587" y="7669"/>
                  </a:lnTo>
                  <a:lnTo>
                    <a:pt x="3540" y="8669"/>
                  </a:lnTo>
                  <a:close/>
                </a:path>
              </a:pathLst>
            </a:custGeom>
            <a:ln w="3999">
              <a:solidFill>
                <a:srgbClr val="000000"/>
              </a:solidFill>
            </a:ln>
          </p:spPr>
          <p:txBody>
            <a:bodyPr wrap="square" lIns="0" tIns="0" rIns="0" bIns="0" rtlCol="0"/>
            <a:lstStyle/>
            <a:p>
              <a:endParaRPr/>
            </a:p>
          </p:txBody>
        </p:sp>
        <p:sp>
          <p:nvSpPr>
            <p:cNvPr id="102" name="object 102"/>
            <p:cNvSpPr/>
            <p:nvPr/>
          </p:nvSpPr>
          <p:spPr>
            <a:xfrm>
              <a:off x="3167431" y="1502351"/>
              <a:ext cx="29520" cy="18639"/>
            </a:xfrm>
            <a:prstGeom prst="rect">
              <a:avLst/>
            </a:prstGeom>
            <a:blipFill>
              <a:blip r:embed="rId42" cstate="print"/>
              <a:stretch>
                <a:fillRect/>
              </a:stretch>
            </a:blipFill>
          </p:spPr>
          <p:txBody>
            <a:bodyPr wrap="square" lIns="0" tIns="0" rIns="0" bIns="0" rtlCol="0"/>
            <a:lstStyle/>
            <a:p>
              <a:endParaRPr/>
            </a:p>
          </p:txBody>
        </p:sp>
        <p:sp>
          <p:nvSpPr>
            <p:cNvPr id="103" name="object 103"/>
            <p:cNvSpPr/>
            <p:nvPr/>
          </p:nvSpPr>
          <p:spPr>
            <a:xfrm>
              <a:off x="3167432" y="1502350"/>
              <a:ext cx="29845" cy="19050"/>
            </a:xfrm>
            <a:custGeom>
              <a:avLst/>
              <a:gdLst/>
              <a:ahLst/>
              <a:cxnLst/>
              <a:rect l="l" t="t" r="r" b="b"/>
              <a:pathLst>
                <a:path w="29844" h="19050">
                  <a:moveTo>
                    <a:pt x="29520" y="18083"/>
                  </a:moveTo>
                  <a:lnTo>
                    <a:pt x="23920" y="7651"/>
                  </a:lnTo>
                  <a:lnTo>
                    <a:pt x="16645" y="1481"/>
                  </a:lnTo>
                  <a:lnTo>
                    <a:pt x="8545" y="0"/>
                  </a:lnTo>
                  <a:lnTo>
                    <a:pt x="473" y="3634"/>
                  </a:lnTo>
                  <a:lnTo>
                    <a:pt x="0" y="8346"/>
                  </a:lnTo>
                  <a:lnTo>
                    <a:pt x="3087" y="12651"/>
                  </a:lnTo>
                  <a:lnTo>
                    <a:pt x="9179" y="16060"/>
                  </a:lnTo>
                  <a:lnTo>
                    <a:pt x="17721" y="18083"/>
                  </a:lnTo>
                  <a:lnTo>
                    <a:pt x="21595" y="18639"/>
                  </a:lnTo>
                  <a:lnTo>
                    <a:pt x="25647" y="18639"/>
                  </a:lnTo>
                  <a:lnTo>
                    <a:pt x="29520" y="18083"/>
                  </a:lnTo>
                  <a:close/>
                </a:path>
              </a:pathLst>
            </a:custGeom>
            <a:ln w="3175">
              <a:solidFill>
                <a:srgbClr val="FFFFFF"/>
              </a:solidFill>
            </a:ln>
          </p:spPr>
          <p:txBody>
            <a:bodyPr wrap="square" lIns="0" tIns="0" rIns="0" bIns="0" rtlCol="0"/>
            <a:lstStyle/>
            <a:p>
              <a:endParaRPr/>
            </a:p>
          </p:txBody>
        </p:sp>
        <p:sp>
          <p:nvSpPr>
            <p:cNvPr id="104" name="object 104"/>
            <p:cNvSpPr/>
            <p:nvPr/>
          </p:nvSpPr>
          <p:spPr>
            <a:xfrm>
              <a:off x="3140257" y="1508986"/>
              <a:ext cx="96809" cy="75246"/>
            </a:xfrm>
            <a:prstGeom prst="rect">
              <a:avLst/>
            </a:prstGeom>
            <a:blipFill>
              <a:blip r:embed="rId43" cstate="print"/>
              <a:stretch>
                <a:fillRect/>
              </a:stretch>
            </a:blipFill>
          </p:spPr>
          <p:txBody>
            <a:bodyPr wrap="square" lIns="0" tIns="0" rIns="0" bIns="0" rtlCol="0"/>
            <a:lstStyle/>
            <a:p>
              <a:endParaRPr/>
            </a:p>
          </p:txBody>
        </p:sp>
        <p:sp>
          <p:nvSpPr>
            <p:cNvPr id="105" name="object 105"/>
            <p:cNvSpPr/>
            <p:nvPr/>
          </p:nvSpPr>
          <p:spPr>
            <a:xfrm>
              <a:off x="3140257" y="1513988"/>
              <a:ext cx="97155" cy="56515"/>
            </a:xfrm>
            <a:custGeom>
              <a:avLst/>
              <a:gdLst/>
              <a:ahLst/>
              <a:cxnLst/>
              <a:rect l="l" t="t" r="r" b="b"/>
              <a:pathLst>
                <a:path w="97155" h="56515">
                  <a:moveTo>
                    <a:pt x="0" y="0"/>
                  </a:moveTo>
                  <a:lnTo>
                    <a:pt x="45266" y="36567"/>
                  </a:lnTo>
                  <a:lnTo>
                    <a:pt x="96809" y="56129"/>
                  </a:lnTo>
                  <a:lnTo>
                    <a:pt x="96809" y="49793"/>
                  </a:lnTo>
                  <a:lnTo>
                    <a:pt x="70583" y="41013"/>
                  </a:lnTo>
                  <a:lnTo>
                    <a:pt x="45570" y="29731"/>
                  </a:lnTo>
                  <a:lnTo>
                    <a:pt x="21973" y="16032"/>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3140257" y="1508542"/>
              <a:ext cx="97155" cy="75565"/>
            </a:xfrm>
            <a:custGeom>
              <a:avLst/>
              <a:gdLst/>
              <a:ahLst/>
              <a:cxnLst/>
              <a:rect l="l" t="t" r="r" b="b"/>
              <a:pathLst>
                <a:path w="97155" h="75565">
                  <a:moveTo>
                    <a:pt x="0" y="0"/>
                  </a:moveTo>
                  <a:lnTo>
                    <a:pt x="0" y="25341"/>
                  </a:lnTo>
                  <a:lnTo>
                    <a:pt x="21973" y="41390"/>
                  </a:lnTo>
                  <a:lnTo>
                    <a:pt x="45570" y="55115"/>
                  </a:lnTo>
                  <a:lnTo>
                    <a:pt x="70583" y="66401"/>
                  </a:lnTo>
                  <a:lnTo>
                    <a:pt x="96809" y="75135"/>
                  </a:lnTo>
                </a:path>
              </a:pathLst>
            </a:custGeom>
            <a:ln w="3999">
              <a:solidFill>
                <a:srgbClr val="FFFFFF"/>
              </a:solidFill>
            </a:ln>
          </p:spPr>
          <p:txBody>
            <a:bodyPr wrap="square" lIns="0" tIns="0" rIns="0" bIns="0" rtlCol="0"/>
            <a:lstStyle/>
            <a:p>
              <a:endParaRPr/>
            </a:p>
          </p:txBody>
        </p:sp>
        <p:sp>
          <p:nvSpPr>
            <p:cNvPr id="107" name="object 107"/>
            <p:cNvSpPr/>
            <p:nvPr/>
          </p:nvSpPr>
          <p:spPr>
            <a:xfrm>
              <a:off x="3140257" y="1509542"/>
              <a:ext cx="97155" cy="75565"/>
            </a:xfrm>
            <a:custGeom>
              <a:avLst/>
              <a:gdLst/>
              <a:ahLst/>
              <a:cxnLst/>
              <a:rect l="l" t="t" r="r" b="b"/>
              <a:pathLst>
                <a:path w="97155" h="75565">
                  <a:moveTo>
                    <a:pt x="96809" y="75135"/>
                  </a:moveTo>
                  <a:lnTo>
                    <a:pt x="96809" y="49793"/>
                  </a:lnTo>
                  <a:lnTo>
                    <a:pt x="70646" y="40872"/>
                  </a:lnTo>
                  <a:lnTo>
                    <a:pt x="45661" y="29523"/>
                  </a:lnTo>
                  <a:lnTo>
                    <a:pt x="22048" y="15861"/>
                  </a:lnTo>
                  <a:lnTo>
                    <a:pt x="0" y="0"/>
                  </a:lnTo>
                </a:path>
              </a:pathLst>
            </a:custGeom>
            <a:ln w="3999">
              <a:solidFill>
                <a:srgbClr val="000000"/>
              </a:solidFill>
            </a:ln>
          </p:spPr>
          <p:txBody>
            <a:bodyPr wrap="square" lIns="0" tIns="0" rIns="0" bIns="0" rtlCol="0"/>
            <a:lstStyle/>
            <a:p>
              <a:endParaRPr/>
            </a:p>
          </p:txBody>
        </p:sp>
        <p:sp>
          <p:nvSpPr>
            <p:cNvPr id="108" name="object 108"/>
            <p:cNvSpPr/>
            <p:nvPr/>
          </p:nvSpPr>
          <p:spPr>
            <a:xfrm>
              <a:off x="3412215" y="1806860"/>
              <a:ext cx="41275" cy="41910"/>
            </a:xfrm>
            <a:custGeom>
              <a:avLst/>
              <a:gdLst/>
              <a:ahLst/>
              <a:cxnLst/>
              <a:rect l="l" t="t" r="r" b="b"/>
              <a:pathLst>
                <a:path w="41275" h="41909">
                  <a:moveTo>
                    <a:pt x="25084" y="0"/>
                  </a:moveTo>
                  <a:lnTo>
                    <a:pt x="0" y="41013"/>
                  </a:lnTo>
                  <a:lnTo>
                    <a:pt x="6703" y="41728"/>
                  </a:lnTo>
                  <a:lnTo>
                    <a:pt x="13333" y="41068"/>
                  </a:lnTo>
                  <a:lnTo>
                    <a:pt x="19651" y="39075"/>
                  </a:lnTo>
                  <a:lnTo>
                    <a:pt x="25417" y="35789"/>
                  </a:lnTo>
                  <a:lnTo>
                    <a:pt x="33062" y="32032"/>
                  </a:lnTo>
                  <a:lnTo>
                    <a:pt x="38376" y="25994"/>
                  </a:lnTo>
                  <a:lnTo>
                    <a:pt x="40901" y="18518"/>
                  </a:lnTo>
                  <a:lnTo>
                    <a:pt x="40179" y="10447"/>
                  </a:lnTo>
                  <a:lnTo>
                    <a:pt x="39625" y="8891"/>
                  </a:lnTo>
                  <a:lnTo>
                    <a:pt x="38959" y="7335"/>
                  </a:lnTo>
                  <a:lnTo>
                    <a:pt x="38071" y="5890"/>
                  </a:lnTo>
                  <a:lnTo>
                    <a:pt x="25084" y="0"/>
                  </a:lnTo>
                  <a:close/>
                </a:path>
              </a:pathLst>
            </a:custGeom>
            <a:solidFill>
              <a:srgbClr val="DCD2B8"/>
            </a:solidFill>
          </p:spPr>
          <p:txBody>
            <a:bodyPr wrap="square" lIns="0" tIns="0" rIns="0" bIns="0" rtlCol="0"/>
            <a:lstStyle/>
            <a:p>
              <a:endParaRPr/>
            </a:p>
          </p:txBody>
        </p:sp>
        <p:sp>
          <p:nvSpPr>
            <p:cNvPr id="109" name="object 109"/>
            <p:cNvSpPr/>
            <p:nvPr/>
          </p:nvSpPr>
          <p:spPr>
            <a:xfrm>
              <a:off x="3305771" y="1658702"/>
              <a:ext cx="125756" cy="184429"/>
            </a:xfrm>
            <a:prstGeom prst="rect">
              <a:avLst/>
            </a:prstGeom>
            <a:blipFill>
              <a:blip r:embed="rId44" cstate="print"/>
              <a:stretch>
                <a:fillRect/>
              </a:stretch>
            </a:blipFill>
          </p:spPr>
          <p:txBody>
            <a:bodyPr wrap="square" lIns="0" tIns="0" rIns="0" bIns="0" rtlCol="0"/>
            <a:lstStyle/>
            <a:p>
              <a:endParaRPr/>
            </a:p>
          </p:txBody>
        </p:sp>
        <p:sp>
          <p:nvSpPr>
            <p:cNvPr id="110" name="object 110"/>
            <p:cNvSpPr/>
            <p:nvPr/>
          </p:nvSpPr>
          <p:spPr>
            <a:xfrm>
              <a:off x="3315317" y="1679485"/>
              <a:ext cx="97155" cy="161290"/>
            </a:xfrm>
            <a:custGeom>
              <a:avLst/>
              <a:gdLst/>
              <a:ahLst/>
              <a:cxnLst/>
              <a:rect l="l" t="t" r="r" b="b"/>
              <a:pathLst>
                <a:path w="97155" h="161290">
                  <a:moveTo>
                    <a:pt x="0" y="0"/>
                  </a:moveTo>
                  <a:lnTo>
                    <a:pt x="97120" y="53350"/>
                  </a:lnTo>
                  <a:lnTo>
                    <a:pt x="96898" y="161163"/>
                  </a:lnTo>
                </a:path>
              </a:pathLst>
            </a:custGeom>
            <a:ln w="7994">
              <a:solidFill>
                <a:srgbClr val="D0BB9D"/>
              </a:solidFill>
            </a:ln>
          </p:spPr>
          <p:txBody>
            <a:bodyPr wrap="square" lIns="0" tIns="0" rIns="0" bIns="0" rtlCol="0"/>
            <a:lstStyle/>
            <a:p>
              <a:endParaRPr/>
            </a:p>
          </p:txBody>
        </p:sp>
        <p:sp>
          <p:nvSpPr>
            <p:cNvPr id="111" name="object 111"/>
            <p:cNvSpPr/>
            <p:nvPr/>
          </p:nvSpPr>
          <p:spPr>
            <a:xfrm>
              <a:off x="3305771" y="1677930"/>
              <a:ext cx="102870" cy="164465"/>
            </a:xfrm>
            <a:custGeom>
              <a:avLst/>
              <a:gdLst/>
              <a:ahLst/>
              <a:cxnLst/>
              <a:rect l="l" t="t" r="r" b="b"/>
              <a:pathLst>
                <a:path w="102869" h="164465">
                  <a:moveTo>
                    <a:pt x="0" y="0"/>
                  </a:moveTo>
                  <a:lnTo>
                    <a:pt x="102669" y="56351"/>
                  </a:lnTo>
                  <a:lnTo>
                    <a:pt x="102558" y="164275"/>
                  </a:lnTo>
                </a:path>
              </a:pathLst>
            </a:custGeom>
            <a:ln w="3997">
              <a:solidFill>
                <a:srgbClr val="FFFFFF"/>
              </a:solidFill>
            </a:ln>
          </p:spPr>
          <p:txBody>
            <a:bodyPr wrap="square" lIns="0" tIns="0" rIns="0" bIns="0" rtlCol="0"/>
            <a:lstStyle/>
            <a:p>
              <a:endParaRPr/>
            </a:p>
          </p:txBody>
        </p:sp>
        <p:sp>
          <p:nvSpPr>
            <p:cNvPr id="112" name="object 112"/>
            <p:cNvSpPr/>
            <p:nvPr/>
          </p:nvSpPr>
          <p:spPr>
            <a:xfrm>
              <a:off x="3305771" y="1658702"/>
              <a:ext cx="126364" cy="184785"/>
            </a:xfrm>
            <a:custGeom>
              <a:avLst/>
              <a:gdLst/>
              <a:ahLst/>
              <a:cxnLst/>
              <a:rect l="l" t="t" r="r" b="b"/>
              <a:pathLst>
                <a:path w="126364" h="184784">
                  <a:moveTo>
                    <a:pt x="0" y="127485"/>
                  </a:moveTo>
                  <a:lnTo>
                    <a:pt x="102669" y="183726"/>
                  </a:lnTo>
                  <a:lnTo>
                    <a:pt x="109648" y="184431"/>
                  </a:lnTo>
                  <a:lnTo>
                    <a:pt x="116127" y="182614"/>
                  </a:lnTo>
                  <a:lnTo>
                    <a:pt x="121400" y="178630"/>
                  </a:lnTo>
                  <a:lnTo>
                    <a:pt x="124757" y="172833"/>
                  </a:lnTo>
                  <a:lnTo>
                    <a:pt x="125534" y="170610"/>
                  </a:lnTo>
                  <a:lnTo>
                    <a:pt x="125756" y="168276"/>
                  </a:lnTo>
                  <a:lnTo>
                    <a:pt x="125423" y="165942"/>
                  </a:lnTo>
                  <a:lnTo>
                    <a:pt x="125423" y="71134"/>
                  </a:lnTo>
                  <a:lnTo>
                    <a:pt x="65930" y="37123"/>
                  </a:lnTo>
                  <a:lnTo>
                    <a:pt x="63155" y="24230"/>
                  </a:lnTo>
                  <a:lnTo>
                    <a:pt x="12542" y="0"/>
                  </a:lnTo>
                  <a:lnTo>
                    <a:pt x="12098" y="24563"/>
                  </a:lnTo>
                  <a:lnTo>
                    <a:pt x="8435" y="22118"/>
                  </a:lnTo>
                  <a:lnTo>
                    <a:pt x="4328" y="20339"/>
                  </a:lnTo>
                  <a:lnTo>
                    <a:pt x="0" y="19228"/>
                  </a:lnTo>
                  <a:lnTo>
                    <a:pt x="0" y="127485"/>
                  </a:lnTo>
                  <a:close/>
                </a:path>
              </a:pathLst>
            </a:custGeom>
            <a:ln w="11104">
              <a:solidFill>
                <a:srgbClr val="000000"/>
              </a:solidFill>
            </a:ln>
          </p:spPr>
          <p:txBody>
            <a:bodyPr wrap="square" lIns="0" tIns="0" rIns="0" bIns="0" rtlCol="0"/>
            <a:lstStyle/>
            <a:p>
              <a:endParaRPr/>
            </a:p>
          </p:txBody>
        </p:sp>
        <p:sp>
          <p:nvSpPr>
            <p:cNvPr id="113" name="object 113"/>
            <p:cNvSpPr/>
            <p:nvPr/>
          </p:nvSpPr>
          <p:spPr>
            <a:xfrm>
              <a:off x="3379028" y="4429933"/>
              <a:ext cx="313055" cy="199390"/>
            </a:xfrm>
            <a:custGeom>
              <a:avLst/>
              <a:gdLst/>
              <a:ahLst/>
              <a:cxnLst/>
              <a:rect l="l" t="t" r="r" b="b"/>
              <a:pathLst>
                <a:path w="313055" h="199389">
                  <a:moveTo>
                    <a:pt x="241523" y="0"/>
                  </a:moveTo>
                  <a:lnTo>
                    <a:pt x="0" y="199031"/>
                  </a:lnTo>
                  <a:lnTo>
                    <a:pt x="94123" y="199164"/>
                  </a:lnTo>
                  <a:lnTo>
                    <a:pt x="147964" y="196142"/>
                  </a:lnTo>
                  <a:lnTo>
                    <a:pt x="199609" y="183972"/>
                  </a:lnTo>
                  <a:lnTo>
                    <a:pt x="247571" y="163151"/>
                  </a:lnTo>
                  <a:lnTo>
                    <a:pt x="290361" y="134176"/>
                  </a:lnTo>
                  <a:lnTo>
                    <a:pt x="312574" y="73723"/>
                  </a:lnTo>
                  <a:lnTo>
                    <a:pt x="302801" y="43091"/>
                  </a:lnTo>
                  <a:lnTo>
                    <a:pt x="270930" y="11489"/>
                  </a:lnTo>
                  <a:lnTo>
                    <a:pt x="241523" y="0"/>
                  </a:lnTo>
                  <a:close/>
                </a:path>
              </a:pathLst>
            </a:custGeom>
            <a:solidFill>
              <a:srgbClr val="DCD2B8"/>
            </a:solidFill>
          </p:spPr>
          <p:txBody>
            <a:bodyPr wrap="square" lIns="0" tIns="0" rIns="0" bIns="0" rtlCol="0"/>
            <a:lstStyle/>
            <a:p>
              <a:endParaRPr/>
            </a:p>
          </p:txBody>
        </p:sp>
        <p:sp>
          <p:nvSpPr>
            <p:cNvPr id="114" name="object 114"/>
            <p:cNvSpPr/>
            <p:nvPr/>
          </p:nvSpPr>
          <p:spPr>
            <a:xfrm>
              <a:off x="3211403" y="4016422"/>
              <a:ext cx="440448" cy="612609"/>
            </a:xfrm>
            <a:prstGeom prst="rect">
              <a:avLst/>
            </a:prstGeom>
            <a:blipFill>
              <a:blip r:embed="rId45" cstate="print"/>
              <a:stretch>
                <a:fillRect/>
              </a:stretch>
            </a:blipFill>
          </p:spPr>
          <p:txBody>
            <a:bodyPr wrap="square" lIns="0" tIns="0" rIns="0" bIns="0" rtlCol="0"/>
            <a:lstStyle/>
            <a:p>
              <a:endParaRPr/>
            </a:p>
          </p:txBody>
        </p:sp>
        <p:sp>
          <p:nvSpPr>
            <p:cNvPr id="115" name="object 115"/>
            <p:cNvSpPr/>
            <p:nvPr/>
          </p:nvSpPr>
          <p:spPr>
            <a:xfrm>
              <a:off x="3211503" y="4163858"/>
              <a:ext cx="167640" cy="465455"/>
            </a:xfrm>
            <a:custGeom>
              <a:avLst/>
              <a:gdLst/>
              <a:ahLst/>
              <a:cxnLst/>
              <a:rect l="l" t="t" r="r" b="b"/>
              <a:pathLst>
                <a:path w="167639" h="465454">
                  <a:moveTo>
                    <a:pt x="167190" y="92329"/>
                  </a:moveTo>
                  <a:lnTo>
                    <a:pt x="119504" y="79564"/>
                  </a:lnTo>
                  <a:lnTo>
                    <a:pt x="75125" y="59581"/>
                  </a:lnTo>
                  <a:lnTo>
                    <a:pt x="34981" y="32890"/>
                  </a:lnTo>
                  <a:lnTo>
                    <a:pt x="0" y="0"/>
                  </a:lnTo>
                  <a:lnTo>
                    <a:pt x="0" y="380245"/>
                  </a:lnTo>
                  <a:lnTo>
                    <a:pt x="35485" y="411304"/>
                  </a:lnTo>
                  <a:lnTo>
                    <a:pt x="75795" y="436126"/>
                  </a:lnTo>
                  <a:lnTo>
                    <a:pt x="120005" y="454239"/>
                  </a:lnTo>
                  <a:lnTo>
                    <a:pt x="167190" y="465173"/>
                  </a:lnTo>
                  <a:lnTo>
                    <a:pt x="167079" y="92318"/>
                  </a:lnTo>
                </a:path>
              </a:pathLst>
            </a:custGeom>
            <a:ln w="3996">
              <a:solidFill>
                <a:srgbClr val="FFFFFF"/>
              </a:solidFill>
            </a:ln>
          </p:spPr>
          <p:txBody>
            <a:bodyPr wrap="square" lIns="0" tIns="0" rIns="0" bIns="0" rtlCol="0"/>
            <a:lstStyle/>
            <a:p>
              <a:endParaRPr/>
            </a:p>
          </p:txBody>
        </p:sp>
        <p:sp>
          <p:nvSpPr>
            <p:cNvPr id="116" name="object 116"/>
            <p:cNvSpPr/>
            <p:nvPr/>
          </p:nvSpPr>
          <p:spPr>
            <a:xfrm>
              <a:off x="3378583" y="4107261"/>
              <a:ext cx="273268" cy="521346"/>
            </a:xfrm>
            <a:prstGeom prst="rect">
              <a:avLst/>
            </a:prstGeom>
            <a:blipFill>
              <a:blip r:embed="rId46" cstate="print"/>
              <a:stretch>
                <a:fillRect/>
              </a:stretch>
            </a:blipFill>
          </p:spPr>
          <p:txBody>
            <a:bodyPr wrap="square" lIns="0" tIns="0" rIns="0" bIns="0" rtlCol="0"/>
            <a:lstStyle/>
            <a:p>
              <a:endParaRPr/>
            </a:p>
          </p:txBody>
        </p:sp>
        <p:sp>
          <p:nvSpPr>
            <p:cNvPr id="117" name="object 117"/>
            <p:cNvSpPr/>
            <p:nvPr/>
          </p:nvSpPr>
          <p:spPr>
            <a:xfrm>
              <a:off x="3378584" y="4107261"/>
              <a:ext cx="273685" cy="521970"/>
            </a:xfrm>
            <a:custGeom>
              <a:avLst/>
              <a:gdLst/>
              <a:ahLst/>
              <a:cxnLst/>
              <a:rect l="l" t="t" r="r" b="b"/>
              <a:pathLst>
                <a:path w="273685" h="521970">
                  <a:moveTo>
                    <a:pt x="0" y="148914"/>
                  </a:moveTo>
                  <a:lnTo>
                    <a:pt x="0" y="521346"/>
                  </a:lnTo>
                  <a:lnTo>
                    <a:pt x="273268" y="373887"/>
                  </a:lnTo>
                  <a:lnTo>
                    <a:pt x="273268" y="0"/>
                  </a:lnTo>
                  <a:lnTo>
                    <a:pt x="0" y="148914"/>
                  </a:lnTo>
                  <a:close/>
                </a:path>
              </a:pathLst>
            </a:custGeom>
            <a:ln w="3996">
              <a:solidFill>
                <a:srgbClr val="FFFFFF"/>
              </a:solidFill>
            </a:ln>
          </p:spPr>
          <p:txBody>
            <a:bodyPr wrap="square" lIns="0" tIns="0" rIns="0" bIns="0" rtlCol="0"/>
            <a:lstStyle/>
            <a:p>
              <a:endParaRPr/>
            </a:p>
          </p:txBody>
        </p:sp>
        <p:sp>
          <p:nvSpPr>
            <p:cNvPr id="118" name="object 118"/>
            <p:cNvSpPr/>
            <p:nvPr/>
          </p:nvSpPr>
          <p:spPr>
            <a:xfrm>
              <a:off x="3211403" y="4016410"/>
              <a:ext cx="440690" cy="612775"/>
            </a:xfrm>
            <a:custGeom>
              <a:avLst/>
              <a:gdLst/>
              <a:ahLst/>
              <a:cxnLst/>
              <a:rect l="l" t="t" r="r" b="b"/>
              <a:pathLst>
                <a:path w="440689" h="612775">
                  <a:moveTo>
                    <a:pt x="440448" y="90829"/>
                  </a:moveTo>
                  <a:lnTo>
                    <a:pt x="271070" y="0"/>
                  </a:lnTo>
                  <a:lnTo>
                    <a:pt x="0" y="147870"/>
                  </a:lnTo>
                  <a:lnTo>
                    <a:pt x="99" y="527682"/>
                  </a:lnTo>
                  <a:lnTo>
                    <a:pt x="35585" y="558739"/>
                  </a:lnTo>
                  <a:lnTo>
                    <a:pt x="75895" y="583558"/>
                  </a:lnTo>
                  <a:lnTo>
                    <a:pt x="120105" y="601671"/>
                  </a:lnTo>
                  <a:lnTo>
                    <a:pt x="167290" y="612609"/>
                  </a:lnTo>
                  <a:lnTo>
                    <a:pt x="440448" y="464728"/>
                  </a:lnTo>
                  <a:lnTo>
                    <a:pt x="440448" y="90829"/>
                  </a:lnTo>
                  <a:close/>
                </a:path>
              </a:pathLst>
            </a:custGeom>
            <a:ln w="11104">
              <a:solidFill>
                <a:srgbClr val="000000"/>
              </a:solidFill>
            </a:ln>
          </p:spPr>
          <p:txBody>
            <a:bodyPr wrap="square" lIns="0" tIns="0" rIns="0" bIns="0" rtlCol="0"/>
            <a:lstStyle/>
            <a:p>
              <a:endParaRPr/>
            </a:p>
          </p:txBody>
        </p:sp>
        <p:sp>
          <p:nvSpPr>
            <p:cNvPr id="119" name="object 119"/>
            <p:cNvSpPr/>
            <p:nvPr/>
          </p:nvSpPr>
          <p:spPr>
            <a:xfrm>
              <a:off x="3273027" y="4392498"/>
              <a:ext cx="30634" cy="37634"/>
            </a:xfrm>
            <a:prstGeom prst="rect">
              <a:avLst/>
            </a:prstGeom>
            <a:blipFill>
              <a:blip r:embed="rId47" cstate="print"/>
              <a:stretch>
                <a:fillRect/>
              </a:stretch>
            </a:blipFill>
          </p:spPr>
          <p:txBody>
            <a:bodyPr wrap="square" lIns="0" tIns="0" rIns="0" bIns="0" rtlCol="0"/>
            <a:lstStyle/>
            <a:p>
              <a:endParaRPr/>
            </a:p>
          </p:txBody>
        </p:sp>
        <p:sp>
          <p:nvSpPr>
            <p:cNvPr id="120" name="object 120"/>
            <p:cNvSpPr/>
            <p:nvPr/>
          </p:nvSpPr>
          <p:spPr>
            <a:xfrm>
              <a:off x="3273028" y="4392498"/>
              <a:ext cx="31115" cy="38100"/>
            </a:xfrm>
            <a:custGeom>
              <a:avLst/>
              <a:gdLst/>
              <a:ahLst/>
              <a:cxnLst/>
              <a:rect l="l" t="t" r="r" b="b"/>
              <a:pathLst>
                <a:path w="31115" h="38100">
                  <a:moveTo>
                    <a:pt x="27304" y="14438"/>
                  </a:moveTo>
                  <a:lnTo>
                    <a:pt x="23974" y="5379"/>
                  </a:lnTo>
                  <a:lnTo>
                    <a:pt x="15983" y="0"/>
                  </a:lnTo>
                  <a:lnTo>
                    <a:pt x="9323" y="2423"/>
                  </a:lnTo>
                  <a:lnTo>
                    <a:pt x="2663" y="4846"/>
                  </a:lnTo>
                  <a:lnTo>
                    <a:pt x="0" y="14149"/>
                  </a:lnTo>
                  <a:lnTo>
                    <a:pt x="3329" y="23196"/>
                  </a:lnTo>
                  <a:lnTo>
                    <a:pt x="6548" y="32254"/>
                  </a:lnTo>
                  <a:lnTo>
                    <a:pt x="14651" y="37634"/>
                  </a:lnTo>
                  <a:lnTo>
                    <a:pt x="21310" y="35211"/>
                  </a:lnTo>
                  <a:lnTo>
                    <a:pt x="27859" y="32788"/>
                  </a:lnTo>
                  <a:lnTo>
                    <a:pt x="30634" y="23485"/>
                  </a:lnTo>
                  <a:lnTo>
                    <a:pt x="27304" y="14438"/>
                  </a:lnTo>
                  <a:close/>
                </a:path>
              </a:pathLst>
            </a:custGeom>
            <a:ln w="3997">
              <a:solidFill>
                <a:srgbClr val="000000"/>
              </a:solidFill>
            </a:ln>
          </p:spPr>
          <p:txBody>
            <a:bodyPr wrap="square" lIns="0" tIns="0" rIns="0" bIns="0" rtlCol="0"/>
            <a:lstStyle/>
            <a:p>
              <a:endParaRPr/>
            </a:p>
          </p:txBody>
        </p:sp>
        <p:sp>
          <p:nvSpPr>
            <p:cNvPr id="121" name="object 121"/>
            <p:cNvSpPr/>
            <p:nvPr/>
          </p:nvSpPr>
          <p:spPr>
            <a:xfrm>
              <a:off x="3235176" y="4468313"/>
              <a:ext cx="119659" cy="110167"/>
            </a:xfrm>
            <a:prstGeom prst="rect">
              <a:avLst/>
            </a:prstGeom>
            <a:blipFill>
              <a:blip r:embed="rId48" cstate="print"/>
              <a:stretch>
                <a:fillRect/>
              </a:stretch>
            </a:blipFill>
          </p:spPr>
          <p:txBody>
            <a:bodyPr wrap="square" lIns="0" tIns="0" rIns="0" bIns="0" rtlCol="0"/>
            <a:lstStyle/>
            <a:p>
              <a:endParaRPr/>
            </a:p>
          </p:txBody>
        </p:sp>
        <p:sp>
          <p:nvSpPr>
            <p:cNvPr id="122" name="object 122"/>
            <p:cNvSpPr/>
            <p:nvPr/>
          </p:nvSpPr>
          <p:spPr>
            <a:xfrm>
              <a:off x="3233903" y="4235580"/>
              <a:ext cx="122555" cy="68580"/>
            </a:xfrm>
            <a:custGeom>
              <a:avLst/>
              <a:gdLst/>
              <a:ahLst/>
              <a:cxnLst/>
              <a:rect l="l" t="t" r="r" b="b"/>
              <a:pathLst>
                <a:path w="122555" h="68579">
                  <a:moveTo>
                    <a:pt x="4850" y="0"/>
                  </a:moveTo>
                  <a:lnTo>
                    <a:pt x="2475" y="100"/>
                  </a:lnTo>
                  <a:lnTo>
                    <a:pt x="344" y="2267"/>
                  </a:lnTo>
                  <a:lnTo>
                    <a:pt x="0" y="3278"/>
                  </a:lnTo>
                  <a:lnTo>
                    <a:pt x="122" y="4290"/>
                  </a:lnTo>
                  <a:lnTo>
                    <a:pt x="355" y="6746"/>
                  </a:lnTo>
                  <a:lnTo>
                    <a:pt x="1853" y="8936"/>
                  </a:lnTo>
                  <a:lnTo>
                    <a:pt x="4117" y="10181"/>
                  </a:lnTo>
                  <a:lnTo>
                    <a:pt x="29569" y="29169"/>
                  </a:lnTo>
                  <a:lnTo>
                    <a:pt x="57059" y="45277"/>
                  </a:lnTo>
                  <a:lnTo>
                    <a:pt x="86309" y="58360"/>
                  </a:lnTo>
                  <a:lnTo>
                    <a:pt x="117043" y="68277"/>
                  </a:lnTo>
                  <a:lnTo>
                    <a:pt x="120151" y="67610"/>
                  </a:lnTo>
                  <a:lnTo>
                    <a:pt x="122149" y="64720"/>
                  </a:lnTo>
                  <a:lnTo>
                    <a:pt x="121483" y="61797"/>
                  </a:lnTo>
                  <a:lnTo>
                    <a:pt x="120928" y="59763"/>
                  </a:lnTo>
                  <a:lnTo>
                    <a:pt x="119263" y="58174"/>
                  </a:lnTo>
                  <a:lnTo>
                    <a:pt x="117043" y="57707"/>
                  </a:lnTo>
                  <a:lnTo>
                    <a:pt x="86891" y="48153"/>
                  </a:lnTo>
                  <a:lnTo>
                    <a:pt x="58216" y="35474"/>
                  </a:lnTo>
                  <a:lnTo>
                    <a:pt x="31290" y="19812"/>
                  </a:lnTo>
                  <a:lnTo>
                    <a:pt x="6382" y="1311"/>
                  </a:lnTo>
                  <a:lnTo>
                    <a:pt x="4850" y="0"/>
                  </a:lnTo>
                  <a:close/>
                </a:path>
              </a:pathLst>
            </a:custGeom>
            <a:solidFill>
              <a:srgbClr val="000000"/>
            </a:solidFill>
          </p:spPr>
          <p:txBody>
            <a:bodyPr wrap="square" lIns="0" tIns="0" rIns="0" bIns="0" rtlCol="0"/>
            <a:lstStyle/>
            <a:p>
              <a:endParaRPr/>
            </a:p>
          </p:txBody>
        </p:sp>
        <p:sp>
          <p:nvSpPr>
            <p:cNvPr id="123" name="object 123"/>
            <p:cNvSpPr/>
            <p:nvPr/>
          </p:nvSpPr>
          <p:spPr>
            <a:xfrm>
              <a:off x="3233903" y="4235580"/>
              <a:ext cx="122555" cy="68580"/>
            </a:xfrm>
            <a:custGeom>
              <a:avLst/>
              <a:gdLst/>
              <a:ahLst/>
              <a:cxnLst/>
              <a:rect l="l" t="t" r="r" b="b"/>
              <a:pathLst>
                <a:path w="122555" h="68579">
                  <a:moveTo>
                    <a:pt x="4117" y="10181"/>
                  </a:moveTo>
                  <a:lnTo>
                    <a:pt x="29569" y="29169"/>
                  </a:lnTo>
                  <a:lnTo>
                    <a:pt x="57059" y="45277"/>
                  </a:lnTo>
                  <a:lnTo>
                    <a:pt x="86309" y="58360"/>
                  </a:lnTo>
                  <a:lnTo>
                    <a:pt x="117043" y="68277"/>
                  </a:lnTo>
                  <a:lnTo>
                    <a:pt x="120151" y="67610"/>
                  </a:lnTo>
                  <a:lnTo>
                    <a:pt x="122149" y="64720"/>
                  </a:lnTo>
                  <a:lnTo>
                    <a:pt x="121483" y="61797"/>
                  </a:lnTo>
                  <a:lnTo>
                    <a:pt x="120928" y="59763"/>
                  </a:lnTo>
                  <a:lnTo>
                    <a:pt x="119263" y="58174"/>
                  </a:lnTo>
                  <a:lnTo>
                    <a:pt x="117043" y="57707"/>
                  </a:lnTo>
                  <a:lnTo>
                    <a:pt x="86891" y="48153"/>
                  </a:lnTo>
                  <a:lnTo>
                    <a:pt x="58216" y="35474"/>
                  </a:lnTo>
                  <a:lnTo>
                    <a:pt x="31290" y="19812"/>
                  </a:lnTo>
                  <a:lnTo>
                    <a:pt x="6382" y="1311"/>
                  </a:lnTo>
                  <a:lnTo>
                    <a:pt x="4850" y="0"/>
                  </a:lnTo>
                  <a:lnTo>
                    <a:pt x="2475" y="100"/>
                  </a:lnTo>
                  <a:lnTo>
                    <a:pt x="1076" y="1522"/>
                  </a:lnTo>
                  <a:lnTo>
                    <a:pt x="344" y="2267"/>
                  </a:lnTo>
                  <a:lnTo>
                    <a:pt x="0" y="3278"/>
                  </a:lnTo>
                  <a:lnTo>
                    <a:pt x="122" y="4290"/>
                  </a:lnTo>
                  <a:lnTo>
                    <a:pt x="355" y="6746"/>
                  </a:lnTo>
                  <a:lnTo>
                    <a:pt x="1853" y="8936"/>
                  </a:lnTo>
                  <a:lnTo>
                    <a:pt x="4117" y="10181"/>
                  </a:lnTo>
                  <a:close/>
                </a:path>
              </a:pathLst>
            </a:custGeom>
            <a:ln w="3999">
              <a:solidFill>
                <a:srgbClr val="000000"/>
              </a:solidFill>
            </a:ln>
          </p:spPr>
          <p:txBody>
            <a:bodyPr wrap="square" lIns="0" tIns="0" rIns="0" bIns="0" rtlCol="0"/>
            <a:lstStyle/>
            <a:p>
              <a:endParaRPr/>
            </a:p>
          </p:txBody>
        </p:sp>
        <p:sp>
          <p:nvSpPr>
            <p:cNvPr id="124" name="object 124"/>
            <p:cNvSpPr/>
            <p:nvPr/>
          </p:nvSpPr>
          <p:spPr>
            <a:xfrm>
              <a:off x="3270264" y="4268963"/>
              <a:ext cx="34397" cy="21725"/>
            </a:xfrm>
            <a:prstGeom prst="rect">
              <a:avLst/>
            </a:prstGeom>
            <a:blipFill>
              <a:blip r:embed="rId49" cstate="print"/>
              <a:stretch>
                <a:fillRect/>
              </a:stretch>
            </a:blipFill>
          </p:spPr>
          <p:txBody>
            <a:bodyPr wrap="square" lIns="0" tIns="0" rIns="0" bIns="0" rtlCol="0"/>
            <a:lstStyle/>
            <a:p>
              <a:endParaRPr/>
            </a:p>
          </p:txBody>
        </p:sp>
        <p:sp>
          <p:nvSpPr>
            <p:cNvPr id="125" name="object 125"/>
            <p:cNvSpPr/>
            <p:nvPr/>
          </p:nvSpPr>
          <p:spPr>
            <a:xfrm>
              <a:off x="3270264" y="4268963"/>
              <a:ext cx="34925" cy="22225"/>
            </a:xfrm>
            <a:custGeom>
              <a:avLst/>
              <a:gdLst/>
              <a:ahLst/>
              <a:cxnLst/>
              <a:rect l="l" t="t" r="r" b="b"/>
              <a:pathLst>
                <a:path w="34925" h="22225">
                  <a:moveTo>
                    <a:pt x="34397" y="21147"/>
                  </a:moveTo>
                  <a:lnTo>
                    <a:pt x="27859" y="8946"/>
                  </a:lnTo>
                  <a:lnTo>
                    <a:pt x="19385" y="1732"/>
                  </a:lnTo>
                  <a:lnTo>
                    <a:pt x="9954" y="0"/>
                  </a:lnTo>
                  <a:lnTo>
                    <a:pt x="544" y="4242"/>
                  </a:lnTo>
                  <a:lnTo>
                    <a:pt x="0" y="9759"/>
                  </a:lnTo>
                  <a:lnTo>
                    <a:pt x="3596" y="14778"/>
                  </a:lnTo>
                  <a:lnTo>
                    <a:pt x="10690" y="18756"/>
                  </a:lnTo>
                  <a:lnTo>
                    <a:pt x="20634" y="21147"/>
                  </a:lnTo>
                  <a:lnTo>
                    <a:pt x="25185" y="21725"/>
                  </a:lnTo>
                  <a:lnTo>
                    <a:pt x="29847" y="21725"/>
                  </a:lnTo>
                  <a:lnTo>
                    <a:pt x="34397" y="21147"/>
                  </a:lnTo>
                  <a:close/>
                </a:path>
              </a:pathLst>
            </a:custGeom>
            <a:ln w="3175">
              <a:solidFill>
                <a:srgbClr val="FFFFFF"/>
              </a:solidFill>
            </a:ln>
          </p:spPr>
          <p:txBody>
            <a:bodyPr wrap="square" lIns="0" tIns="0" rIns="0" bIns="0" rtlCol="0"/>
            <a:lstStyle/>
            <a:p>
              <a:endParaRPr/>
            </a:p>
          </p:txBody>
        </p:sp>
        <p:sp>
          <p:nvSpPr>
            <p:cNvPr id="126" name="object 126"/>
            <p:cNvSpPr/>
            <p:nvPr/>
          </p:nvSpPr>
          <p:spPr>
            <a:xfrm>
              <a:off x="3238508" y="4276772"/>
              <a:ext cx="112992" cy="87672"/>
            </a:xfrm>
            <a:prstGeom prst="rect">
              <a:avLst/>
            </a:prstGeom>
            <a:blipFill>
              <a:blip r:embed="rId50" cstate="print"/>
              <a:stretch>
                <a:fillRect/>
              </a:stretch>
            </a:blipFill>
          </p:spPr>
          <p:txBody>
            <a:bodyPr wrap="square" lIns="0" tIns="0" rIns="0" bIns="0" rtlCol="0"/>
            <a:lstStyle/>
            <a:p>
              <a:endParaRPr/>
            </a:p>
          </p:txBody>
        </p:sp>
        <p:sp>
          <p:nvSpPr>
            <p:cNvPr id="127" name="object 127"/>
            <p:cNvSpPr/>
            <p:nvPr/>
          </p:nvSpPr>
          <p:spPr>
            <a:xfrm>
              <a:off x="3238508" y="4282585"/>
              <a:ext cx="113030" cy="66040"/>
            </a:xfrm>
            <a:custGeom>
              <a:avLst/>
              <a:gdLst/>
              <a:ahLst/>
              <a:cxnLst/>
              <a:rect l="l" t="t" r="r" b="b"/>
              <a:pathLst>
                <a:path w="113030" h="66039">
                  <a:moveTo>
                    <a:pt x="0" y="0"/>
                  </a:moveTo>
                  <a:lnTo>
                    <a:pt x="52833" y="42658"/>
                  </a:lnTo>
                  <a:lnTo>
                    <a:pt x="112992" y="65487"/>
                  </a:lnTo>
                  <a:lnTo>
                    <a:pt x="112992" y="58085"/>
                  </a:lnTo>
                  <a:lnTo>
                    <a:pt x="82397" y="47835"/>
                  </a:lnTo>
                  <a:lnTo>
                    <a:pt x="53207" y="34657"/>
                  </a:lnTo>
                  <a:lnTo>
                    <a:pt x="25662" y="18671"/>
                  </a:lnTo>
                  <a:lnTo>
                    <a:pt x="0" y="0"/>
                  </a:lnTo>
                  <a:close/>
                </a:path>
              </a:pathLst>
            </a:custGeom>
            <a:solidFill>
              <a:srgbClr val="000000"/>
            </a:solidFill>
          </p:spPr>
          <p:txBody>
            <a:bodyPr wrap="square" lIns="0" tIns="0" rIns="0" bIns="0" rtlCol="0"/>
            <a:lstStyle/>
            <a:p>
              <a:endParaRPr/>
            </a:p>
          </p:txBody>
        </p:sp>
        <p:sp>
          <p:nvSpPr>
            <p:cNvPr id="128" name="object 128"/>
            <p:cNvSpPr/>
            <p:nvPr/>
          </p:nvSpPr>
          <p:spPr>
            <a:xfrm>
              <a:off x="3238508" y="4276250"/>
              <a:ext cx="113030" cy="88265"/>
            </a:xfrm>
            <a:custGeom>
              <a:avLst/>
              <a:gdLst/>
              <a:ahLst/>
              <a:cxnLst/>
              <a:rect l="l" t="t" r="r" b="b"/>
              <a:pathLst>
                <a:path w="113030" h="88264">
                  <a:moveTo>
                    <a:pt x="0" y="0"/>
                  </a:moveTo>
                  <a:lnTo>
                    <a:pt x="0" y="29576"/>
                  </a:lnTo>
                  <a:lnTo>
                    <a:pt x="25662" y="48247"/>
                  </a:lnTo>
                  <a:lnTo>
                    <a:pt x="53207" y="64233"/>
                  </a:lnTo>
                  <a:lnTo>
                    <a:pt x="82397" y="77412"/>
                  </a:lnTo>
                  <a:lnTo>
                    <a:pt x="112992" y="87661"/>
                  </a:lnTo>
                </a:path>
              </a:pathLst>
            </a:custGeom>
            <a:ln w="3999">
              <a:solidFill>
                <a:srgbClr val="FFFFFF"/>
              </a:solidFill>
            </a:ln>
          </p:spPr>
          <p:txBody>
            <a:bodyPr wrap="square" lIns="0" tIns="0" rIns="0" bIns="0" rtlCol="0"/>
            <a:lstStyle/>
            <a:p>
              <a:endParaRPr/>
            </a:p>
          </p:txBody>
        </p:sp>
        <p:sp>
          <p:nvSpPr>
            <p:cNvPr id="129" name="object 129"/>
            <p:cNvSpPr/>
            <p:nvPr/>
          </p:nvSpPr>
          <p:spPr>
            <a:xfrm>
              <a:off x="3238508" y="4277306"/>
              <a:ext cx="113030" cy="88265"/>
            </a:xfrm>
            <a:custGeom>
              <a:avLst/>
              <a:gdLst/>
              <a:ahLst/>
              <a:cxnLst/>
              <a:rect l="l" t="t" r="r" b="b"/>
              <a:pathLst>
                <a:path w="113030" h="88264">
                  <a:moveTo>
                    <a:pt x="112992" y="87661"/>
                  </a:moveTo>
                  <a:lnTo>
                    <a:pt x="112992" y="58085"/>
                  </a:lnTo>
                  <a:lnTo>
                    <a:pt x="82460" y="47701"/>
                  </a:lnTo>
                  <a:lnTo>
                    <a:pt x="53291" y="34482"/>
                  </a:lnTo>
                  <a:lnTo>
                    <a:pt x="25724" y="18542"/>
                  </a:lnTo>
                  <a:lnTo>
                    <a:pt x="0" y="0"/>
                  </a:lnTo>
                </a:path>
              </a:pathLst>
            </a:custGeom>
            <a:ln w="3999">
              <a:solidFill>
                <a:srgbClr val="000000"/>
              </a:solidFill>
            </a:ln>
          </p:spPr>
          <p:txBody>
            <a:bodyPr wrap="square" lIns="0" tIns="0" rIns="0" bIns="0" rtlCol="0"/>
            <a:lstStyle/>
            <a:p>
              <a:endParaRPr/>
            </a:p>
          </p:txBody>
        </p:sp>
        <p:sp>
          <p:nvSpPr>
            <p:cNvPr id="130" name="object 130"/>
            <p:cNvSpPr/>
            <p:nvPr/>
          </p:nvSpPr>
          <p:spPr>
            <a:xfrm>
              <a:off x="3508003" y="4556119"/>
              <a:ext cx="113664" cy="79375"/>
            </a:xfrm>
            <a:custGeom>
              <a:avLst/>
              <a:gdLst/>
              <a:ahLst/>
              <a:cxnLst/>
              <a:rect l="l" t="t" r="r" b="b"/>
              <a:pathLst>
                <a:path w="113664" h="79375">
                  <a:moveTo>
                    <a:pt x="80248" y="0"/>
                  </a:moveTo>
                  <a:lnTo>
                    <a:pt x="77918" y="88"/>
                  </a:lnTo>
                  <a:lnTo>
                    <a:pt x="0" y="68877"/>
                  </a:lnTo>
                  <a:lnTo>
                    <a:pt x="19588" y="76060"/>
                  </a:lnTo>
                  <a:lnTo>
                    <a:pt x="40082" y="79111"/>
                  </a:lnTo>
                  <a:lnTo>
                    <a:pt x="60764" y="77999"/>
                  </a:lnTo>
                  <a:lnTo>
                    <a:pt x="101379" y="59058"/>
                  </a:lnTo>
                  <a:lnTo>
                    <a:pt x="113436" y="38356"/>
                  </a:lnTo>
                  <a:lnTo>
                    <a:pt x="113007" y="25330"/>
                  </a:lnTo>
                  <a:lnTo>
                    <a:pt x="82690" y="144"/>
                  </a:lnTo>
                  <a:lnTo>
                    <a:pt x="80248" y="0"/>
                  </a:lnTo>
                  <a:close/>
                </a:path>
              </a:pathLst>
            </a:custGeom>
            <a:solidFill>
              <a:srgbClr val="DCD2B8"/>
            </a:solidFill>
          </p:spPr>
          <p:txBody>
            <a:bodyPr wrap="square" lIns="0" tIns="0" rIns="0" bIns="0" rtlCol="0"/>
            <a:lstStyle/>
            <a:p>
              <a:endParaRPr/>
            </a:p>
          </p:txBody>
        </p:sp>
        <p:sp>
          <p:nvSpPr>
            <p:cNvPr id="131" name="object 131"/>
            <p:cNvSpPr/>
            <p:nvPr/>
          </p:nvSpPr>
          <p:spPr>
            <a:xfrm>
              <a:off x="3435857" y="4421530"/>
              <a:ext cx="151285" cy="69166"/>
            </a:xfrm>
            <a:prstGeom prst="rect">
              <a:avLst/>
            </a:prstGeom>
            <a:blipFill>
              <a:blip r:embed="rId51" cstate="print"/>
              <a:stretch>
                <a:fillRect/>
              </a:stretch>
            </a:blipFill>
          </p:spPr>
          <p:txBody>
            <a:bodyPr wrap="square" lIns="0" tIns="0" rIns="0" bIns="0" rtlCol="0"/>
            <a:lstStyle/>
            <a:p>
              <a:endParaRPr/>
            </a:p>
          </p:txBody>
        </p:sp>
        <p:sp>
          <p:nvSpPr>
            <p:cNvPr id="132" name="object 132"/>
            <p:cNvSpPr/>
            <p:nvPr/>
          </p:nvSpPr>
          <p:spPr>
            <a:xfrm>
              <a:off x="3435857" y="4421531"/>
              <a:ext cx="151765" cy="69215"/>
            </a:xfrm>
            <a:custGeom>
              <a:avLst/>
              <a:gdLst/>
              <a:ahLst/>
              <a:cxnLst/>
              <a:rect l="l" t="t" r="r" b="b"/>
              <a:pathLst>
                <a:path w="151764" h="69214">
                  <a:moveTo>
                    <a:pt x="151285" y="34588"/>
                  </a:moveTo>
                  <a:lnTo>
                    <a:pt x="145342" y="21124"/>
                  </a:lnTo>
                  <a:lnTo>
                    <a:pt x="129128" y="10129"/>
                  </a:lnTo>
                  <a:lnTo>
                    <a:pt x="105068" y="2717"/>
                  </a:lnTo>
                  <a:lnTo>
                    <a:pt x="75587" y="0"/>
                  </a:lnTo>
                  <a:lnTo>
                    <a:pt x="46170" y="2717"/>
                  </a:lnTo>
                  <a:lnTo>
                    <a:pt x="22143" y="10129"/>
                  </a:lnTo>
                  <a:lnTo>
                    <a:pt x="5941" y="21124"/>
                  </a:lnTo>
                  <a:lnTo>
                    <a:pt x="0" y="34588"/>
                  </a:lnTo>
                  <a:lnTo>
                    <a:pt x="5941" y="48047"/>
                  </a:lnTo>
                  <a:lnTo>
                    <a:pt x="22143" y="59038"/>
                  </a:lnTo>
                  <a:lnTo>
                    <a:pt x="46170" y="66449"/>
                  </a:lnTo>
                  <a:lnTo>
                    <a:pt x="75587" y="69166"/>
                  </a:lnTo>
                  <a:lnTo>
                    <a:pt x="105068" y="66449"/>
                  </a:lnTo>
                  <a:lnTo>
                    <a:pt x="129128" y="59038"/>
                  </a:lnTo>
                  <a:lnTo>
                    <a:pt x="145342" y="48047"/>
                  </a:lnTo>
                  <a:lnTo>
                    <a:pt x="151285" y="34588"/>
                  </a:lnTo>
                  <a:close/>
                </a:path>
              </a:pathLst>
            </a:custGeom>
            <a:ln w="8000">
              <a:solidFill>
                <a:srgbClr val="4E8EC2"/>
              </a:solidFill>
            </a:ln>
          </p:spPr>
          <p:txBody>
            <a:bodyPr wrap="square" lIns="0" tIns="0" rIns="0" bIns="0" rtlCol="0"/>
            <a:lstStyle/>
            <a:p>
              <a:endParaRPr/>
            </a:p>
          </p:txBody>
        </p:sp>
        <p:sp>
          <p:nvSpPr>
            <p:cNvPr id="133" name="object 133"/>
            <p:cNvSpPr/>
            <p:nvPr/>
          </p:nvSpPr>
          <p:spPr>
            <a:xfrm>
              <a:off x="3435857" y="4456120"/>
              <a:ext cx="151285" cy="168565"/>
            </a:xfrm>
            <a:prstGeom prst="rect">
              <a:avLst/>
            </a:prstGeom>
            <a:blipFill>
              <a:blip r:embed="rId52" cstate="print"/>
              <a:stretch>
                <a:fillRect/>
              </a:stretch>
            </a:blipFill>
          </p:spPr>
          <p:txBody>
            <a:bodyPr wrap="square" lIns="0" tIns="0" rIns="0" bIns="0" rtlCol="0"/>
            <a:lstStyle/>
            <a:p>
              <a:endParaRPr/>
            </a:p>
          </p:txBody>
        </p:sp>
        <p:sp>
          <p:nvSpPr>
            <p:cNvPr id="134" name="object 134"/>
            <p:cNvSpPr/>
            <p:nvPr/>
          </p:nvSpPr>
          <p:spPr>
            <a:xfrm>
              <a:off x="3435857" y="4456119"/>
              <a:ext cx="151765" cy="168910"/>
            </a:xfrm>
            <a:custGeom>
              <a:avLst/>
              <a:gdLst/>
              <a:ahLst/>
              <a:cxnLst/>
              <a:rect l="l" t="t" r="r" b="b"/>
              <a:pathLst>
                <a:path w="151764" h="168910">
                  <a:moveTo>
                    <a:pt x="0" y="0"/>
                  </a:moveTo>
                  <a:lnTo>
                    <a:pt x="0" y="134921"/>
                  </a:lnTo>
                  <a:lnTo>
                    <a:pt x="48620" y="166303"/>
                  </a:lnTo>
                  <a:lnTo>
                    <a:pt x="78251" y="168565"/>
                  </a:lnTo>
                  <a:lnTo>
                    <a:pt x="105940" y="165671"/>
                  </a:lnTo>
                  <a:lnTo>
                    <a:pt x="128698" y="158566"/>
                  </a:lnTo>
                  <a:lnTo>
                    <a:pt x="144462" y="148191"/>
                  </a:lnTo>
                  <a:lnTo>
                    <a:pt x="151174" y="135488"/>
                  </a:lnTo>
                  <a:lnTo>
                    <a:pt x="151285" y="0"/>
                  </a:lnTo>
                  <a:lnTo>
                    <a:pt x="145588" y="13601"/>
                  </a:lnTo>
                  <a:lnTo>
                    <a:pt x="129599" y="24756"/>
                  </a:lnTo>
                  <a:lnTo>
                    <a:pt x="105723" y="32333"/>
                  </a:lnTo>
                  <a:lnTo>
                    <a:pt x="76364" y="35200"/>
                  </a:lnTo>
                  <a:lnTo>
                    <a:pt x="46825" y="32578"/>
                  </a:lnTo>
                  <a:lnTo>
                    <a:pt x="22615" y="25202"/>
                  </a:lnTo>
                  <a:lnTo>
                    <a:pt x="6187" y="14184"/>
                  </a:lnTo>
                  <a:lnTo>
                    <a:pt x="0" y="633"/>
                  </a:lnTo>
                  <a:lnTo>
                    <a:pt x="0" y="422"/>
                  </a:lnTo>
                  <a:lnTo>
                    <a:pt x="0" y="211"/>
                  </a:lnTo>
                  <a:lnTo>
                    <a:pt x="0" y="0"/>
                  </a:lnTo>
                  <a:close/>
                </a:path>
              </a:pathLst>
            </a:custGeom>
            <a:ln w="3175">
              <a:solidFill>
                <a:srgbClr val="4E8EC2"/>
              </a:solidFill>
            </a:ln>
          </p:spPr>
          <p:txBody>
            <a:bodyPr wrap="square" lIns="0" tIns="0" rIns="0" bIns="0" rtlCol="0"/>
            <a:lstStyle/>
            <a:p>
              <a:endParaRPr/>
            </a:p>
          </p:txBody>
        </p:sp>
        <p:sp>
          <p:nvSpPr>
            <p:cNvPr id="135" name="object 135"/>
            <p:cNvSpPr/>
            <p:nvPr/>
          </p:nvSpPr>
          <p:spPr>
            <a:xfrm>
              <a:off x="3436190" y="4421096"/>
              <a:ext cx="150495" cy="203200"/>
            </a:xfrm>
            <a:custGeom>
              <a:avLst/>
              <a:gdLst/>
              <a:ahLst/>
              <a:cxnLst/>
              <a:rect l="l" t="t" r="r" b="b"/>
              <a:pathLst>
                <a:path w="150494" h="203200">
                  <a:moveTo>
                    <a:pt x="150064" y="34588"/>
                  </a:moveTo>
                  <a:lnTo>
                    <a:pt x="144162" y="21124"/>
                  </a:lnTo>
                  <a:lnTo>
                    <a:pt x="128073" y="10129"/>
                  </a:lnTo>
                  <a:lnTo>
                    <a:pt x="104222" y="2717"/>
                  </a:lnTo>
                  <a:lnTo>
                    <a:pt x="75032" y="0"/>
                  </a:lnTo>
                  <a:lnTo>
                    <a:pt x="45842" y="2717"/>
                  </a:lnTo>
                  <a:lnTo>
                    <a:pt x="21990" y="10129"/>
                  </a:lnTo>
                  <a:lnTo>
                    <a:pt x="5901" y="21124"/>
                  </a:lnTo>
                  <a:lnTo>
                    <a:pt x="0" y="34588"/>
                  </a:lnTo>
                  <a:lnTo>
                    <a:pt x="0" y="34800"/>
                  </a:lnTo>
                  <a:lnTo>
                    <a:pt x="0" y="169510"/>
                  </a:lnTo>
                  <a:lnTo>
                    <a:pt x="6926" y="182988"/>
                  </a:lnTo>
                  <a:lnTo>
                    <a:pt x="23863" y="193810"/>
                  </a:lnTo>
                  <a:lnTo>
                    <a:pt x="48292" y="200892"/>
                  </a:lnTo>
                  <a:lnTo>
                    <a:pt x="77696" y="203154"/>
                  </a:lnTo>
                  <a:lnTo>
                    <a:pt x="105094" y="200262"/>
                  </a:lnTo>
                  <a:lnTo>
                    <a:pt x="127643" y="193159"/>
                  </a:lnTo>
                  <a:lnTo>
                    <a:pt x="143283" y="182785"/>
                  </a:lnTo>
                  <a:lnTo>
                    <a:pt x="149953" y="170077"/>
                  </a:lnTo>
                  <a:lnTo>
                    <a:pt x="150064" y="34588"/>
                  </a:lnTo>
                </a:path>
              </a:pathLst>
            </a:custGeom>
            <a:ln w="11104">
              <a:solidFill>
                <a:srgbClr val="000000"/>
              </a:solidFill>
            </a:ln>
          </p:spPr>
          <p:txBody>
            <a:bodyPr wrap="square" lIns="0" tIns="0" rIns="0" bIns="0" rtlCol="0"/>
            <a:lstStyle/>
            <a:p>
              <a:endParaRPr/>
            </a:p>
          </p:txBody>
        </p:sp>
        <p:sp>
          <p:nvSpPr>
            <p:cNvPr id="136" name="object 136"/>
            <p:cNvSpPr/>
            <p:nvPr/>
          </p:nvSpPr>
          <p:spPr>
            <a:xfrm>
              <a:off x="3695250" y="3674021"/>
              <a:ext cx="290830" cy="185420"/>
            </a:xfrm>
            <a:custGeom>
              <a:avLst/>
              <a:gdLst/>
              <a:ahLst/>
              <a:cxnLst/>
              <a:rect l="l" t="t" r="r" b="b"/>
              <a:pathLst>
                <a:path w="290830" h="185420">
                  <a:moveTo>
                    <a:pt x="224319" y="0"/>
                  </a:moveTo>
                  <a:lnTo>
                    <a:pt x="0" y="184793"/>
                  </a:lnTo>
                  <a:lnTo>
                    <a:pt x="87463" y="184915"/>
                  </a:lnTo>
                  <a:lnTo>
                    <a:pt x="137433" y="182113"/>
                  </a:lnTo>
                  <a:lnTo>
                    <a:pt x="185374" y="170815"/>
                  </a:lnTo>
                  <a:lnTo>
                    <a:pt x="229923" y="151487"/>
                  </a:lnTo>
                  <a:lnTo>
                    <a:pt x="269716" y="124595"/>
                  </a:lnTo>
                  <a:lnTo>
                    <a:pt x="290305" y="68466"/>
                  </a:lnTo>
                  <a:lnTo>
                    <a:pt x="281204" y="40037"/>
                  </a:lnTo>
                  <a:lnTo>
                    <a:pt x="251619" y="10675"/>
                  </a:lnTo>
                  <a:lnTo>
                    <a:pt x="224319" y="0"/>
                  </a:lnTo>
                  <a:close/>
                </a:path>
              </a:pathLst>
            </a:custGeom>
            <a:solidFill>
              <a:srgbClr val="DCD2B8"/>
            </a:solidFill>
          </p:spPr>
          <p:txBody>
            <a:bodyPr wrap="square" lIns="0" tIns="0" rIns="0" bIns="0" rtlCol="0"/>
            <a:lstStyle/>
            <a:p>
              <a:endParaRPr/>
            </a:p>
          </p:txBody>
        </p:sp>
        <p:sp>
          <p:nvSpPr>
            <p:cNvPr id="137" name="object 137"/>
            <p:cNvSpPr/>
            <p:nvPr/>
          </p:nvSpPr>
          <p:spPr>
            <a:xfrm>
              <a:off x="3541745" y="3290008"/>
              <a:ext cx="409014" cy="568873"/>
            </a:xfrm>
            <a:prstGeom prst="rect">
              <a:avLst/>
            </a:prstGeom>
            <a:blipFill>
              <a:blip r:embed="rId53" cstate="print"/>
              <a:stretch>
                <a:fillRect/>
              </a:stretch>
            </a:blipFill>
          </p:spPr>
          <p:txBody>
            <a:bodyPr wrap="square" lIns="0" tIns="0" rIns="0" bIns="0" rtlCol="0"/>
            <a:lstStyle/>
            <a:p>
              <a:endParaRPr/>
            </a:p>
          </p:txBody>
        </p:sp>
        <p:sp>
          <p:nvSpPr>
            <p:cNvPr id="138" name="object 138"/>
            <p:cNvSpPr/>
            <p:nvPr/>
          </p:nvSpPr>
          <p:spPr>
            <a:xfrm>
              <a:off x="3541857" y="3426941"/>
              <a:ext cx="155575" cy="432434"/>
            </a:xfrm>
            <a:custGeom>
              <a:avLst/>
              <a:gdLst/>
              <a:ahLst/>
              <a:cxnLst/>
              <a:rect l="l" t="t" r="r" b="b"/>
              <a:pathLst>
                <a:path w="155575" h="432435">
                  <a:moveTo>
                    <a:pt x="155281" y="85694"/>
                  </a:moveTo>
                  <a:lnTo>
                    <a:pt x="110992" y="73852"/>
                  </a:lnTo>
                  <a:lnTo>
                    <a:pt x="69773" y="55309"/>
                  </a:lnTo>
                  <a:lnTo>
                    <a:pt x="32488" y="30535"/>
                  </a:lnTo>
                  <a:lnTo>
                    <a:pt x="0" y="0"/>
                  </a:lnTo>
                  <a:lnTo>
                    <a:pt x="0" y="353114"/>
                  </a:lnTo>
                  <a:lnTo>
                    <a:pt x="32972" y="381931"/>
                  </a:lnTo>
                  <a:lnTo>
                    <a:pt x="70398" y="404968"/>
                  </a:lnTo>
                  <a:lnTo>
                    <a:pt x="111445" y="421785"/>
                  </a:lnTo>
                  <a:lnTo>
                    <a:pt x="155281" y="431940"/>
                  </a:lnTo>
                  <a:lnTo>
                    <a:pt x="155170" y="85694"/>
                  </a:lnTo>
                </a:path>
              </a:pathLst>
            </a:custGeom>
            <a:ln w="3996">
              <a:solidFill>
                <a:srgbClr val="FFFFFF"/>
              </a:solidFill>
            </a:ln>
          </p:spPr>
          <p:txBody>
            <a:bodyPr wrap="square" lIns="0" tIns="0" rIns="0" bIns="0" rtlCol="0"/>
            <a:lstStyle/>
            <a:p>
              <a:endParaRPr/>
            </a:p>
          </p:txBody>
        </p:sp>
        <p:sp>
          <p:nvSpPr>
            <p:cNvPr id="139" name="object 139"/>
            <p:cNvSpPr/>
            <p:nvPr/>
          </p:nvSpPr>
          <p:spPr>
            <a:xfrm>
              <a:off x="3697027" y="3374369"/>
              <a:ext cx="253733" cy="484123"/>
            </a:xfrm>
            <a:prstGeom prst="rect">
              <a:avLst/>
            </a:prstGeom>
            <a:blipFill>
              <a:blip r:embed="rId54" cstate="print"/>
              <a:stretch>
                <a:fillRect/>
              </a:stretch>
            </a:blipFill>
          </p:spPr>
          <p:txBody>
            <a:bodyPr wrap="square" lIns="0" tIns="0" rIns="0" bIns="0" rtlCol="0"/>
            <a:lstStyle/>
            <a:p>
              <a:endParaRPr/>
            </a:p>
          </p:txBody>
        </p:sp>
        <p:sp>
          <p:nvSpPr>
            <p:cNvPr id="140" name="object 140"/>
            <p:cNvSpPr/>
            <p:nvPr/>
          </p:nvSpPr>
          <p:spPr>
            <a:xfrm>
              <a:off x="3697026" y="3374369"/>
              <a:ext cx="254000" cy="484505"/>
            </a:xfrm>
            <a:custGeom>
              <a:avLst/>
              <a:gdLst/>
              <a:ahLst/>
              <a:cxnLst/>
              <a:rect l="l" t="t" r="r" b="b"/>
              <a:pathLst>
                <a:path w="254000" h="484504">
                  <a:moveTo>
                    <a:pt x="0" y="138267"/>
                  </a:moveTo>
                  <a:lnTo>
                    <a:pt x="0" y="484123"/>
                  </a:lnTo>
                  <a:lnTo>
                    <a:pt x="253733" y="347223"/>
                  </a:lnTo>
                  <a:lnTo>
                    <a:pt x="253733" y="0"/>
                  </a:lnTo>
                  <a:lnTo>
                    <a:pt x="0" y="138267"/>
                  </a:lnTo>
                  <a:close/>
                </a:path>
              </a:pathLst>
            </a:custGeom>
            <a:ln w="3996">
              <a:solidFill>
                <a:srgbClr val="FFFFFF"/>
              </a:solidFill>
            </a:ln>
          </p:spPr>
          <p:txBody>
            <a:bodyPr wrap="square" lIns="0" tIns="0" rIns="0" bIns="0" rtlCol="0"/>
            <a:lstStyle/>
            <a:p>
              <a:endParaRPr/>
            </a:p>
          </p:txBody>
        </p:sp>
        <p:sp>
          <p:nvSpPr>
            <p:cNvPr id="141" name="object 141"/>
            <p:cNvSpPr/>
            <p:nvPr/>
          </p:nvSpPr>
          <p:spPr>
            <a:xfrm>
              <a:off x="3541746" y="3290007"/>
              <a:ext cx="409575" cy="568960"/>
            </a:xfrm>
            <a:custGeom>
              <a:avLst/>
              <a:gdLst/>
              <a:ahLst/>
              <a:cxnLst/>
              <a:rect l="l" t="t" r="r" b="b"/>
              <a:pathLst>
                <a:path w="409575" h="568960">
                  <a:moveTo>
                    <a:pt x="409014" y="84360"/>
                  </a:moveTo>
                  <a:lnTo>
                    <a:pt x="251735" y="0"/>
                  </a:lnTo>
                  <a:lnTo>
                    <a:pt x="0" y="137266"/>
                  </a:lnTo>
                  <a:lnTo>
                    <a:pt x="110" y="490047"/>
                  </a:lnTo>
                  <a:lnTo>
                    <a:pt x="33083" y="518858"/>
                  </a:lnTo>
                  <a:lnTo>
                    <a:pt x="70509" y="541892"/>
                  </a:lnTo>
                  <a:lnTo>
                    <a:pt x="111556" y="558707"/>
                  </a:lnTo>
                  <a:lnTo>
                    <a:pt x="155392" y="568862"/>
                  </a:lnTo>
                  <a:lnTo>
                    <a:pt x="409014" y="431584"/>
                  </a:lnTo>
                  <a:lnTo>
                    <a:pt x="409014" y="84360"/>
                  </a:lnTo>
                  <a:close/>
                </a:path>
              </a:pathLst>
            </a:custGeom>
            <a:ln w="11104">
              <a:solidFill>
                <a:srgbClr val="000000"/>
              </a:solidFill>
            </a:ln>
          </p:spPr>
          <p:txBody>
            <a:bodyPr wrap="square" lIns="0" tIns="0" rIns="0" bIns="0" rtlCol="0"/>
            <a:lstStyle/>
            <a:p>
              <a:endParaRPr/>
            </a:p>
          </p:txBody>
        </p:sp>
        <p:sp>
          <p:nvSpPr>
            <p:cNvPr id="142" name="object 142"/>
            <p:cNvSpPr/>
            <p:nvPr/>
          </p:nvSpPr>
          <p:spPr>
            <a:xfrm>
              <a:off x="3599018" y="3639232"/>
              <a:ext cx="28414" cy="34900"/>
            </a:xfrm>
            <a:prstGeom prst="rect">
              <a:avLst/>
            </a:prstGeom>
            <a:blipFill>
              <a:blip r:embed="rId55" cstate="print"/>
              <a:stretch>
                <a:fillRect/>
              </a:stretch>
            </a:blipFill>
          </p:spPr>
          <p:txBody>
            <a:bodyPr wrap="square" lIns="0" tIns="0" rIns="0" bIns="0" rtlCol="0"/>
            <a:lstStyle/>
            <a:p>
              <a:endParaRPr/>
            </a:p>
          </p:txBody>
        </p:sp>
        <p:sp>
          <p:nvSpPr>
            <p:cNvPr id="143" name="object 143"/>
            <p:cNvSpPr/>
            <p:nvPr/>
          </p:nvSpPr>
          <p:spPr>
            <a:xfrm>
              <a:off x="3599019" y="3639233"/>
              <a:ext cx="28575" cy="34925"/>
            </a:xfrm>
            <a:custGeom>
              <a:avLst/>
              <a:gdLst/>
              <a:ahLst/>
              <a:cxnLst/>
              <a:rect l="l" t="t" r="r" b="b"/>
              <a:pathLst>
                <a:path w="28575" h="34925">
                  <a:moveTo>
                    <a:pt x="25306" y="13448"/>
                  </a:moveTo>
                  <a:lnTo>
                    <a:pt x="22309" y="5001"/>
                  </a:lnTo>
                  <a:lnTo>
                    <a:pt x="14762" y="0"/>
                  </a:lnTo>
                  <a:lnTo>
                    <a:pt x="8657" y="2222"/>
                  </a:lnTo>
                  <a:lnTo>
                    <a:pt x="2441" y="4557"/>
                  </a:lnTo>
                  <a:lnTo>
                    <a:pt x="0" y="13115"/>
                  </a:lnTo>
                  <a:lnTo>
                    <a:pt x="2996" y="21562"/>
                  </a:lnTo>
                  <a:lnTo>
                    <a:pt x="6104" y="30009"/>
                  </a:lnTo>
                  <a:lnTo>
                    <a:pt x="13541" y="34900"/>
                  </a:lnTo>
                  <a:lnTo>
                    <a:pt x="19757" y="32677"/>
                  </a:lnTo>
                  <a:lnTo>
                    <a:pt x="25861" y="30454"/>
                  </a:lnTo>
                  <a:lnTo>
                    <a:pt x="28414" y="21784"/>
                  </a:lnTo>
                  <a:lnTo>
                    <a:pt x="25306" y="13448"/>
                  </a:lnTo>
                  <a:close/>
                </a:path>
              </a:pathLst>
            </a:custGeom>
            <a:ln w="3997">
              <a:solidFill>
                <a:srgbClr val="000000"/>
              </a:solidFill>
            </a:ln>
          </p:spPr>
          <p:txBody>
            <a:bodyPr wrap="square" lIns="0" tIns="0" rIns="0" bIns="0" rtlCol="0"/>
            <a:lstStyle/>
            <a:p>
              <a:endParaRPr/>
            </a:p>
          </p:txBody>
        </p:sp>
        <p:sp>
          <p:nvSpPr>
            <p:cNvPr id="144" name="object 144"/>
            <p:cNvSpPr/>
            <p:nvPr/>
          </p:nvSpPr>
          <p:spPr>
            <a:xfrm>
              <a:off x="3563607" y="3709367"/>
              <a:ext cx="111556" cy="102809"/>
            </a:xfrm>
            <a:prstGeom prst="rect">
              <a:avLst/>
            </a:prstGeom>
            <a:blipFill>
              <a:blip r:embed="rId56" cstate="print"/>
              <a:stretch>
                <a:fillRect/>
              </a:stretch>
            </a:blipFill>
          </p:spPr>
          <p:txBody>
            <a:bodyPr wrap="square" lIns="0" tIns="0" rIns="0" bIns="0" rtlCol="0"/>
            <a:lstStyle/>
            <a:p>
              <a:endParaRPr/>
            </a:p>
          </p:txBody>
        </p:sp>
        <p:sp>
          <p:nvSpPr>
            <p:cNvPr id="145" name="object 145"/>
            <p:cNvSpPr/>
            <p:nvPr/>
          </p:nvSpPr>
          <p:spPr>
            <a:xfrm>
              <a:off x="3562612" y="3493518"/>
              <a:ext cx="113664" cy="63500"/>
            </a:xfrm>
            <a:custGeom>
              <a:avLst/>
              <a:gdLst/>
              <a:ahLst/>
              <a:cxnLst/>
              <a:rect l="l" t="t" r="r" b="b"/>
              <a:pathLst>
                <a:path w="113664" h="63500">
                  <a:moveTo>
                    <a:pt x="4550" y="0"/>
                  </a:moveTo>
                  <a:lnTo>
                    <a:pt x="2330" y="111"/>
                  </a:lnTo>
                  <a:lnTo>
                    <a:pt x="332" y="2111"/>
                  </a:lnTo>
                  <a:lnTo>
                    <a:pt x="0" y="3112"/>
                  </a:lnTo>
                  <a:lnTo>
                    <a:pt x="110" y="4001"/>
                  </a:lnTo>
                  <a:lnTo>
                    <a:pt x="332" y="6224"/>
                  </a:lnTo>
                  <a:lnTo>
                    <a:pt x="1775" y="8336"/>
                  </a:lnTo>
                  <a:lnTo>
                    <a:pt x="3884" y="9447"/>
                  </a:lnTo>
                  <a:lnTo>
                    <a:pt x="27484" y="27076"/>
                  </a:lnTo>
                  <a:lnTo>
                    <a:pt x="52999" y="42027"/>
                  </a:lnTo>
                  <a:lnTo>
                    <a:pt x="80179" y="54165"/>
                  </a:lnTo>
                  <a:lnTo>
                    <a:pt x="108774" y="63353"/>
                  </a:lnTo>
                  <a:lnTo>
                    <a:pt x="111660" y="62798"/>
                  </a:lnTo>
                  <a:lnTo>
                    <a:pt x="113436" y="60130"/>
                  </a:lnTo>
                  <a:lnTo>
                    <a:pt x="112326" y="55462"/>
                  </a:lnTo>
                  <a:lnTo>
                    <a:pt x="110772" y="54017"/>
                  </a:lnTo>
                  <a:lnTo>
                    <a:pt x="108774" y="53572"/>
                  </a:lnTo>
                  <a:lnTo>
                    <a:pt x="80758" y="44721"/>
                  </a:lnTo>
                  <a:lnTo>
                    <a:pt x="54137" y="32941"/>
                  </a:lnTo>
                  <a:lnTo>
                    <a:pt x="29139" y="18389"/>
                  </a:lnTo>
                  <a:lnTo>
                    <a:pt x="5993" y="1222"/>
                  </a:lnTo>
                  <a:lnTo>
                    <a:pt x="4550" y="0"/>
                  </a:lnTo>
                  <a:close/>
                </a:path>
              </a:pathLst>
            </a:custGeom>
            <a:solidFill>
              <a:srgbClr val="000000"/>
            </a:solidFill>
          </p:spPr>
          <p:txBody>
            <a:bodyPr wrap="square" lIns="0" tIns="0" rIns="0" bIns="0" rtlCol="0"/>
            <a:lstStyle/>
            <a:p>
              <a:endParaRPr/>
            </a:p>
          </p:txBody>
        </p:sp>
        <p:sp>
          <p:nvSpPr>
            <p:cNvPr id="146" name="object 146"/>
            <p:cNvSpPr/>
            <p:nvPr/>
          </p:nvSpPr>
          <p:spPr>
            <a:xfrm>
              <a:off x="3562612" y="3493518"/>
              <a:ext cx="113664" cy="63500"/>
            </a:xfrm>
            <a:custGeom>
              <a:avLst/>
              <a:gdLst/>
              <a:ahLst/>
              <a:cxnLst/>
              <a:rect l="l" t="t" r="r" b="b"/>
              <a:pathLst>
                <a:path w="113664" h="63500">
                  <a:moveTo>
                    <a:pt x="3884" y="9447"/>
                  </a:moveTo>
                  <a:lnTo>
                    <a:pt x="27484" y="27076"/>
                  </a:lnTo>
                  <a:lnTo>
                    <a:pt x="52999" y="42027"/>
                  </a:lnTo>
                  <a:lnTo>
                    <a:pt x="80179" y="54165"/>
                  </a:lnTo>
                  <a:lnTo>
                    <a:pt x="108774" y="63353"/>
                  </a:lnTo>
                  <a:lnTo>
                    <a:pt x="111660" y="62798"/>
                  </a:lnTo>
                  <a:lnTo>
                    <a:pt x="113436" y="60130"/>
                  </a:lnTo>
                  <a:lnTo>
                    <a:pt x="112770" y="57351"/>
                  </a:lnTo>
                  <a:lnTo>
                    <a:pt x="112326" y="55462"/>
                  </a:lnTo>
                  <a:lnTo>
                    <a:pt x="110772" y="54017"/>
                  </a:lnTo>
                  <a:lnTo>
                    <a:pt x="108774" y="53572"/>
                  </a:lnTo>
                  <a:lnTo>
                    <a:pt x="80758" y="44721"/>
                  </a:lnTo>
                  <a:lnTo>
                    <a:pt x="54137" y="32941"/>
                  </a:lnTo>
                  <a:lnTo>
                    <a:pt x="29139" y="18389"/>
                  </a:lnTo>
                  <a:lnTo>
                    <a:pt x="5993" y="1222"/>
                  </a:lnTo>
                  <a:lnTo>
                    <a:pt x="4550" y="0"/>
                  </a:lnTo>
                  <a:lnTo>
                    <a:pt x="2330" y="111"/>
                  </a:lnTo>
                  <a:lnTo>
                    <a:pt x="998" y="1444"/>
                  </a:lnTo>
                  <a:lnTo>
                    <a:pt x="332" y="2111"/>
                  </a:lnTo>
                  <a:lnTo>
                    <a:pt x="0" y="3112"/>
                  </a:lnTo>
                  <a:lnTo>
                    <a:pt x="110" y="4001"/>
                  </a:lnTo>
                  <a:lnTo>
                    <a:pt x="332" y="6224"/>
                  </a:lnTo>
                  <a:lnTo>
                    <a:pt x="1775" y="8336"/>
                  </a:lnTo>
                  <a:lnTo>
                    <a:pt x="3884" y="9447"/>
                  </a:lnTo>
                  <a:close/>
                </a:path>
              </a:pathLst>
            </a:custGeom>
            <a:ln w="3999">
              <a:solidFill>
                <a:srgbClr val="000000"/>
              </a:solidFill>
            </a:ln>
          </p:spPr>
          <p:txBody>
            <a:bodyPr wrap="square" lIns="0" tIns="0" rIns="0" bIns="0" rtlCol="0"/>
            <a:lstStyle/>
            <a:p>
              <a:endParaRPr/>
            </a:p>
          </p:txBody>
        </p:sp>
        <p:sp>
          <p:nvSpPr>
            <p:cNvPr id="147" name="object 147"/>
            <p:cNvSpPr/>
            <p:nvPr/>
          </p:nvSpPr>
          <p:spPr>
            <a:xfrm>
              <a:off x="3596390" y="3524507"/>
              <a:ext cx="31931" cy="20138"/>
            </a:xfrm>
            <a:prstGeom prst="rect">
              <a:avLst/>
            </a:prstGeom>
            <a:blipFill>
              <a:blip r:embed="rId57" cstate="print"/>
              <a:stretch>
                <a:fillRect/>
              </a:stretch>
            </a:blipFill>
          </p:spPr>
          <p:txBody>
            <a:bodyPr wrap="square" lIns="0" tIns="0" rIns="0" bIns="0" rtlCol="0"/>
            <a:lstStyle/>
            <a:p>
              <a:endParaRPr/>
            </a:p>
          </p:txBody>
        </p:sp>
        <p:sp>
          <p:nvSpPr>
            <p:cNvPr id="148" name="object 148"/>
            <p:cNvSpPr/>
            <p:nvPr/>
          </p:nvSpPr>
          <p:spPr>
            <a:xfrm>
              <a:off x="3596389" y="3524507"/>
              <a:ext cx="32384" cy="20320"/>
            </a:xfrm>
            <a:custGeom>
              <a:avLst/>
              <a:gdLst/>
              <a:ahLst/>
              <a:cxnLst/>
              <a:rect l="l" t="t" r="r" b="b"/>
              <a:pathLst>
                <a:path w="32385" h="20319">
                  <a:moveTo>
                    <a:pt x="31931" y="19693"/>
                  </a:moveTo>
                  <a:lnTo>
                    <a:pt x="25884" y="8349"/>
                  </a:lnTo>
                  <a:lnTo>
                    <a:pt x="18015" y="1632"/>
                  </a:lnTo>
                  <a:lnTo>
                    <a:pt x="9252" y="0"/>
                  </a:lnTo>
                  <a:lnTo>
                    <a:pt x="520" y="3910"/>
                  </a:lnTo>
                  <a:lnTo>
                    <a:pt x="0" y="9081"/>
                  </a:lnTo>
                  <a:lnTo>
                    <a:pt x="3350" y="13761"/>
                  </a:lnTo>
                  <a:lnTo>
                    <a:pt x="9947" y="17462"/>
                  </a:lnTo>
                  <a:lnTo>
                    <a:pt x="19167" y="19693"/>
                  </a:lnTo>
                  <a:lnTo>
                    <a:pt x="23385" y="20138"/>
                  </a:lnTo>
                  <a:lnTo>
                    <a:pt x="27824" y="20138"/>
                  </a:lnTo>
                  <a:lnTo>
                    <a:pt x="31931" y="19693"/>
                  </a:lnTo>
                  <a:close/>
                </a:path>
              </a:pathLst>
            </a:custGeom>
            <a:ln w="3175">
              <a:solidFill>
                <a:srgbClr val="FFFFFF"/>
              </a:solidFill>
            </a:ln>
          </p:spPr>
          <p:txBody>
            <a:bodyPr wrap="square" lIns="0" tIns="0" rIns="0" bIns="0" rtlCol="0"/>
            <a:lstStyle/>
            <a:p>
              <a:endParaRPr/>
            </a:p>
          </p:txBody>
        </p:sp>
        <p:sp>
          <p:nvSpPr>
            <p:cNvPr id="149" name="object 149"/>
            <p:cNvSpPr/>
            <p:nvPr/>
          </p:nvSpPr>
          <p:spPr>
            <a:xfrm>
              <a:off x="3566942" y="3531753"/>
              <a:ext cx="104889" cy="81470"/>
            </a:xfrm>
            <a:prstGeom prst="rect">
              <a:avLst/>
            </a:prstGeom>
            <a:blipFill>
              <a:blip r:embed="rId58" cstate="print"/>
              <a:stretch>
                <a:fillRect/>
              </a:stretch>
            </a:blipFill>
          </p:spPr>
          <p:txBody>
            <a:bodyPr wrap="square" lIns="0" tIns="0" rIns="0" bIns="0" rtlCol="0"/>
            <a:lstStyle/>
            <a:p>
              <a:endParaRPr/>
            </a:p>
          </p:txBody>
        </p:sp>
        <p:sp>
          <p:nvSpPr>
            <p:cNvPr id="150" name="object 150"/>
            <p:cNvSpPr/>
            <p:nvPr/>
          </p:nvSpPr>
          <p:spPr>
            <a:xfrm>
              <a:off x="3566941" y="3537199"/>
              <a:ext cx="105410" cy="60960"/>
            </a:xfrm>
            <a:custGeom>
              <a:avLst/>
              <a:gdLst/>
              <a:ahLst/>
              <a:cxnLst/>
              <a:rect l="l" t="t" r="r" b="b"/>
              <a:pathLst>
                <a:path w="105410" h="60960">
                  <a:moveTo>
                    <a:pt x="0" y="0"/>
                  </a:moveTo>
                  <a:lnTo>
                    <a:pt x="49031" y="39596"/>
                  </a:lnTo>
                  <a:lnTo>
                    <a:pt x="104889" y="60797"/>
                  </a:lnTo>
                  <a:lnTo>
                    <a:pt x="104889" y="53906"/>
                  </a:lnTo>
                  <a:lnTo>
                    <a:pt x="76497" y="44405"/>
                  </a:lnTo>
                  <a:lnTo>
                    <a:pt x="49406" y="32163"/>
                  </a:lnTo>
                  <a:lnTo>
                    <a:pt x="23834" y="17316"/>
                  </a:lnTo>
                  <a:lnTo>
                    <a:pt x="0" y="0"/>
                  </a:lnTo>
                  <a:close/>
                </a:path>
              </a:pathLst>
            </a:custGeom>
            <a:solidFill>
              <a:srgbClr val="000000"/>
            </a:solidFill>
          </p:spPr>
          <p:txBody>
            <a:bodyPr wrap="square" lIns="0" tIns="0" rIns="0" bIns="0" rtlCol="0"/>
            <a:lstStyle/>
            <a:p>
              <a:endParaRPr/>
            </a:p>
          </p:txBody>
        </p:sp>
        <p:sp>
          <p:nvSpPr>
            <p:cNvPr id="151" name="object 151"/>
            <p:cNvSpPr/>
            <p:nvPr/>
          </p:nvSpPr>
          <p:spPr>
            <a:xfrm>
              <a:off x="3566941" y="3531309"/>
              <a:ext cx="105410" cy="81915"/>
            </a:xfrm>
            <a:custGeom>
              <a:avLst/>
              <a:gdLst/>
              <a:ahLst/>
              <a:cxnLst/>
              <a:rect l="l" t="t" r="r" b="b"/>
              <a:pathLst>
                <a:path w="105410" h="81914">
                  <a:moveTo>
                    <a:pt x="0" y="0"/>
                  </a:moveTo>
                  <a:lnTo>
                    <a:pt x="0" y="27453"/>
                  </a:lnTo>
                  <a:lnTo>
                    <a:pt x="23834" y="44769"/>
                  </a:lnTo>
                  <a:lnTo>
                    <a:pt x="49406" y="59616"/>
                  </a:lnTo>
                  <a:lnTo>
                    <a:pt x="76497" y="71858"/>
                  </a:lnTo>
                  <a:lnTo>
                    <a:pt x="104889" y="81359"/>
                  </a:lnTo>
                </a:path>
              </a:pathLst>
            </a:custGeom>
            <a:ln w="3999">
              <a:solidFill>
                <a:srgbClr val="FFFFFF"/>
              </a:solidFill>
            </a:ln>
          </p:spPr>
          <p:txBody>
            <a:bodyPr wrap="square" lIns="0" tIns="0" rIns="0" bIns="0" rtlCol="0"/>
            <a:lstStyle/>
            <a:p>
              <a:endParaRPr/>
            </a:p>
          </p:txBody>
        </p:sp>
        <p:sp>
          <p:nvSpPr>
            <p:cNvPr id="152" name="object 152"/>
            <p:cNvSpPr/>
            <p:nvPr/>
          </p:nvSpPr>
          <p:spPr>
            <a:xfrm>
              <a:off x="3566941" y="3532309"/>
              <a:ext cx="105410" cy="81915"/>
            </a:xfrm>
            <a:custGeom>
              <a:avLst/>
              <a:gdLst/>
              <a:ahLst/>
              <a:cxnLst/>
              <a:rect l="l" t="t" r="r" b="b"/>
              <a:pathLst>
                <a:path w="105410" h="81914">
                  <a:moveTo>
                    <a:pt x="104889" y="81359"/>
                  </a:moveTo>
                  <a:lnTo>
                    <a:pt x="104889" y="53906"/>
                  </a:lnTo>
                  <a:lnTo>
                    <a:pt x="76560" y="44233"/>
                  </a:lnTo>
                  <a:lnTo>
                    <a:pt x="49489" y="31954"/>
                  </a:lnTo>
                  <a:lnTo>
                    <a:pt x="23896" y="17175"/>
                  </a:lnTo>
                  <a:lnTo>
                    <a:pt x="0" y="0"/>
                  </a:lnTo>
                </a:path>
              </a:pathLst>
            </a:custGeom>
            <a:ln w="3999">
              <a:solidFill>
                <a:srgbClr val="000000"/>
              </a:solidFill>
            </a:ln>
          </p:spPr>
          <p:txBody>
            <a:bodyPr wrap="square" lIns="0" tIns="0" rIns="0" bIns="0" rtlCol="0"/>
            <a:lstStyle/>
            <a:p>
              <a:endParaRPr/>
            </a:p>
          </p:txBody>
        </p:sp>
        <p:sp>
          <p:nvSpPr>
            <p:cNvPr id="153" name="object 153"/>
            <p:cNvSpPr/>
            <p:nvPr/>
          </p:nvSpPr>
          <p:spPr>
            <a:xfrm>
              <a:off x="3861520" y="3854468"/>
              <a:ext cx="44450" cy="45720"/>
            </a:xfrm>
            <a:custGeom>
              <a:avLst/>
              <a:gdLst/>
              <a:ahLst/>
              <a:cxnLst/>
              <a:rect l="l" t="t" r="r" b="b"/>
              <a:pathLst>
                <a:path w="44450" h="45720">
                  <a:moveTo>
                    <a:pt x="27193" y="0"/>
                  </a:moveTo>
                  <a:lnTo>
                    <a:pt x="0" y="44403"/>
                  </a:lnTo>
                  <a:lnTo>
                    <a:pt x="7284" y="45145"/>
                  </a:lnTo>
                  <a:lnTo>
                    <a:pt x="14533" y="44403"/>
                  </a:lnTo>
                  <a:lnTo>
                    <a:pt x="21352" y="42272"/>
                  </a:lnTo>
                  <a:lnTo>
                    <a:pt x="27637" y="38757"/>
                  </a:lnTo>
                  <a:lnTo>
                    <a:pt x="35877" y="34658"/>
                  </a:lnTo>
                  <a:lnTo>
                    <a:pt x="41609" y="28121"/>
                  </a:lnTo>
                  <a:lnTo>
                    <a:pt x="44323" y="20027"/>
                  </a:lnTo>
                  <a:lnTo>
                    <a:pt x="43509" y="11259"/>
                  </a:lnTo>
                  <a:lnTo>
                    <a:pt x="42954" y="9536"/>
                  </a:lnTo>
                  <a:lnTo>
                    <a:pt x="42288" y="7891"/>
                  </a:lnTo>
                  <a:lnTo>
                    <a:pt x="41289" y="6346"/>
                  </a:lnTo>
                  <a:lnTo>
                    <a:pt x="27193" y="0"/>
                  </a:lnTo>
                  <a:close/>
                </a:path>
              </a:pathLst>
            </a:custGeom>
            <a:solidFill>
              <a:srgbClr val="DCD2B8"/>
            </a:solidFill>
          </p:spPr>
          <p:txBody>
            <a:bodyPr wrap="square" lIns="0" tIns="0" rIns="0" bIns="0" rtlCol="0"/>
            <a:lstStyle/>
            <a:p>
              <a:endParaRPr/>
            </a:p>
          </p:txBody>
        </p:sp>
        <p:sp>
          <p:nvSpPr>
            <p:cNvPr id="154" name="object 154"/>
            <p:cNvSpPr/>
            <p:nvPr/>
          </p:nvSpPr>
          <p:spPr>
            <a:xfrm>
              <a:off x="3746308" y="3693916"/>
              <a:ext cx="136190" cy="199816"/>
            </a:xfrm>
            <a:prstGeom prst="rect">
              <a:avLst/>
            </a:prstGeom>
            <a:blipFill>
              <a:blip r:embed="rId59" cstate="print"/>
              <a:stretch>
                <a:fillRect/>
              </a:stretch>
            </a:blipFill>
          </p:spPr>
          <p:txBody>
            <a:bodyPr wrap="square" lIns="0" tIns="0" rIns="0" bIns="0" rtlCol="0"/>
            <a:lstStyle/>
            <a:p>
              <a:endParaRPr/>
            </a:p>
          </p:txBody>
        </p:sp>
        <p:sp>
          <p:nvSpPr>
            <p:cNvPr id="155" name="object 155"/>
            <p:cNvSpPr/>
            <p:nvPr/>
          </p:nvSpPr>
          <p:spPr>
            <a:xfrm>
              <a:off x="3756630" y="3716368"/>
              <a:ext cx="105410" cy="175260"/>
            </a:xfrm>
            <a:custGeom>
              <a:avLst/>
              <a:gdLst/>
              <a:ahLst/>
              <a:cxnLst/>
              <a:rect l="l" t="t" r="r" b="b"/>
              <a:pathLst>
                <a:path w="105410" h="175260">
                  <a:moveTo>
                    <a:pt x="0" y="0"/>
                  </a:moveTo>
                  <a:lnTo>
                    <a:pt x="105111" y="57796"/>
                  </a:lnTo>
                  <a:lnTo>
                    <a:pt x="105000" y="174712"/>
                  </a:lnTo>
                </a:path>
              </a:pathLst>
            </a:custGeom>
            <a:ln w="7994">
              <a:solidFill>
                <a:srgbClr val="D0BB9D"/>
              </a:solidFill>
            </a:ln>
          </p:spPr>
          <p:txBody>
            <a:bodyPr wrap="square" lIns="0" tIns="0" rIns="0" bIns="0" rtlCol="0"/>
            <a:lstStyle/>
            <a:p>
              <a:endParaRPr/>
            </a:p>
          </p:txBody>
        </p:sp>
        <p:sp>
          <p:nvSpPr>
            <p:cNvPr id="156" name="object 156"/>
            <p:cNvSpPr/>
            <p:nvPr/>
          </p:nvSpPr>
          <p:spPr>
            <a:xfrm>
              <a:off x="3746308" y="3714813"/>
              <a:ext cx="111760" cy="178435"/>
            </a:xfrm>
            <a:custGeom>
              <a:avLst/>
              <a:gdLst/>
              <a:ahLst/>
              <a:cxnLst/>
              <a:rect l="l" t="t" r="r" b="b"/>
              <a:pathLst>
                <a:path w="111760" h="178435">
                  <a:moveTo>
                    <a:pt x="0" y="0"/>
                  </a:moveTo>
                  <a:lnTo>
                    <a:pt x="111216" y="61019"/>
                  </a:lnTo>
                  <a:lnTo>
                    <a:pt x="111105" y="177879"/>
                  </a:lnTo>
                </a:path>
              </a:pathLst>
            </a:custGeom>
            <a:ln w="3997">
              <a:solidFill>
                <a:srgbClr val="FFFFFF"/>
              </a:solidFill>
            </a:ln>
          </p:spPr>
          <p:txBody>
            <a:bodyPr wrap="square" lIns="0" tIns="0" rIns="0" bIns="0" rtlCol="0"/>
            <a:lstStyle/>
            <a:p>
              <a:endParaRPr/>
            </a:p>
          </p:txBody>
        </p:sp>
        <p:sp>
          <p:nvSpPr>
            <p:cNvPr id="157" name="object 157"/>
            <p:cNvSpPr/>
            <p:nvPr/>
          </p:nvSpPr>
          <p:spPr>
            <a:xfrm>
              <a:off x="3746309" y="3693917"/>
              <a:ext cx="136525" cy="200025"/>
            </a:xfrm>
            <a:custGeom>
              <a:avLst/>
              <a:gdLst/>
              <a:ahLst/>
              <a:cxnLst/>
              <a:rect l="l" t="t" r="r" b="b"/>
              <a:pathLst>
                <a:path w="136525" h="200025">
                  <a:moveTo>
                    <a:pt x="0" y="138078"/>
                  </a:moveTo>
                  <a:lnTo>
                    <a:pt x="111216" y="199097"/>
                  </a:lnTo>
                  <a:lnTo>
                    <a:pt x="118769" y="199819"/>
                  </a:lnTo>
                  <a:lnTo>
                    <a:pt x="125770" y="197822"/>
                  </a:lnTo>
                  <a:lnTo>
                    <a:pt x="131460" y="193486"/>
                  </a:lnTo>
                  <a:lnTo>
                    <a:pt x="135080" y="187194"/>
                  </a:lnTo>
                  <a:lnTo>
                    <a:pt x="135857" y="184815"/>
                  </a:lnTo>
                  <a:lnTo>
                    <a:pt x="136190" y="182303"/>
                  </a:lnTo>
                  <a:lnTo>
                    <a:pt x="135857" y="179824"/>
                  </a:lnTo>
                  <a:lnTo>
                    <a:pt x="135857" y="77024"/>
                  </a:lnTo>
                  <a:lnTo>
                    <a:pt x="71369" y="40235"/>
                  </a:lnTo>
                  <a:lnTo>
                    <a:pt x="68372" y="26230"/>
                  </a:lnTo>
                  <a:lnTo>
                    <a:pt x="13541" y="0"/>
                  </a:lnTo>
                  <a:lnTo>
                    <a:pt x="12986" y="26564"/>
                  </a:lnTo>
                  <a:lnTo>
                    <a:pt x="9101" y="24007"/>
                  </a:lnTo>
                  <a:lnTo>
                    <a:pt x="4661" y="22007"/>
                  </a:lnTo>
                  <a:lnTo>
                    <a:pt x="0" y="20895"/>
                  </a:lnTo>
                  <a:lnTo>
                    <a:pt x="0" y="138078"/>
                  </a:lnTo>
                  <a:close/>
                </a:path>
              </a:pathLst>
            </a:custGeom>
            <a:ln w="11104">
              <a:solidFill>
                <a:srgbClr val="000000"/>
              </a:solidFill>
            </a:ln>
          </p:spPr>
          <p:txBody>
            <a:bodyPr wrap="square" lIns="0" tIns="0" rIns="0" bIns="0" rtlCol="0"/>
            <a:lstStyle/>
            <a:p>
              <a:endParaRPr/>
            </a:p>
          </p:txBody>
        </p:sp>
        <p:sp>
          <p:nvSpPr>
            <p:cNvPr id="158" name="object 158"/>
            <p:cNvSpPr/>
            <p:nvPr/>
          </p:nvSpPr>
          <p:spPr>
            <a:xfrm>
              <a:off x="3765954" y="3766384"/>
              <a:ext cx="77474" cy="75424"/>
            </a:xfrm>
            <a:prstGeom prst="rect">
              <a:avLst/>
            </a:prstGeom>
            <a:blipFill>
              <a:blip r:embed="rId60" cstate="print"/>
              <a:stretch>
                <a:fillRect/>
              </a:stretch>
            </a:blipFill>
          </p:spPr>
          <p:txBody>
            <a:bodyPr wrap="square" lIns="0" tIns="0" rIns="0" bIns="0" rtlCol="0"/>
            <a:lstStyle/>
            <a:p>
              <a:endParaRPr/>
            </a:p>
          </p:txBody>
        </p:sp>
        <p:sp>
          <p:nvSpPr>
            <p:cNvPr id="159" name="object 159"/>
            <p:cNvSpPr/>
            <p:nvPr/>
          </p:nvSpPr>
          <p:spPr>
            <a:xfrm>
              <a:off x="3769173" y="3767496"/>
              <a:ext cx="74930" cy="73660"/>
            </a:xfrm>
            <a:custGeom>
              <a:avLst/>
              <a:gdLst/>
              <a:ahLst/>
              <a:cxnLst/>
              <a:rect l="l" t="t" r="r" b="b"/>
              <a:pathLst>
                <a:path w="74930" h="73660">
                  <a:moveTo>
                    <a:pt x="26886" y="45333"/>
                  </a:moveTo>
                  <a:lnTo>
                    <a:pt x="26971" y="48304"/>
                  </a:lnTo>
                  <a:lnTo>
                    <a:pt x="25084" y="49927"/>
                  </a:lnTo>
                  <a:lnTo>
                    <a:pt x="24640" y="52661"/>
                  </a:lnTo>
                  <a:lnTo>
                    <a:pt x="25960" y="54732"/>
                  </a:lnTo>
                  <a:lnTo>
                    <a:pt x="30634" y="56951"/>
                  </a:lnTo>
                  <a:lnTo>
                    <a:pt x="30856" y="59019"/>
                  </a:lnTo>
                  <a:lnTo>
                    <a:pt x="29857" y="61042"/>
                  </a:lnTo>
                  <a:lnTo>
                    <a:pt x="28081" y="62264"/>
                  </a:lnTo>
                  <a:lnTo>
                    <a:pt x="27415" y="66177"/>
                  </a:lnTo>
                  <a:lnTo>
                    <a:pt x="28414" y="70178"/>
                  </a:lnTo>
                  <a:lnTo>
                    <a:pt x="30745" y="73468"/>
                  </a:lnTo>
                  <a:lnTo>
                    <a:pt x="35185" y="61931"/>
                  </a:lnTo>
                  <a:lnTo>
                    <a:pt x="39070" y="58963"/>
                  </a:lnTo>
                  <a:lnTo>
                    <a:pt x="41738" y="54732"/>
                  </a:lnTo>
                  <a:lnTo>
                    <a:pt x="42510" y="50116"/>
                  </a:lnTo>
                  <a:lnTo>
                    <a:pt x="41960" y="47204"/>
                  </a:lnTo>
                  <a:lnTo>
                    <a:pt x="28081" y="47204"/>
                  </a:lnTo>
                  <a:lnTo>
                    <a:pt x="26886" y="45333"/>
                  </a:lnTo>
                  <a:close/>
                </a:path>
                <a:path w="74930" h="73660">
                  <a:moveTo>
                    <a:pt x="73247" y="44970"/>
                  </a:moveTo>
                  <a:lnTo>
                    <a:pt x="59604" y="44970"/>
                  </a:lnTo>
                  <a:lnTo>
                    <a:pt x="62267" y="46170"/>
                  </a:lnTo>
                  <a:lnTo>
                    <a:pt x="63887" y="48668"/>
                  </a:lnTo>
                  <a:lnTo>
                    <a:pt x="63821" y="51527"/>
                  </a:lnTo>
                  <a:lnTo>
                    <a:pt x="65486" y="60252"/>
                  </a:lnTo>
                  <a:lnTo>
                    <a:pt x="69494" y="54732"/>
                  </a:lnTo>
                  <a:lnTo>
                    <a:pt x="72294" y="48738"/>
                  </a:lnTo>
                  <a:lnTo>
                    <a:pt x="73247" y="44970"/>
                  </a:lnTo>
                  <a:close/>
                </a:path>
                <a:path w="74930" h="73660">
                  <a:moveTo>
                    <a:pt x="35296" y="43013"/>
                  </a:moveTo>
                  <a:lnTo>
                    <a:pt x="32410" y="43347"/>
                  </a:lnTo>
                  <a:lnTo>
                    <a:pt x="29746" y="44881"/>
                  </a:lnTo>
                  <a:lnTo>
                    <a:pt x="28081" y="47204"/>
                  </a:lnTo>
                  <a:lnTo>
                    <a:pt x="41960" y="47204"/>
                  </a:lnTo>
                  <a:lnTo>
                    <a:pt x="41844" y="46592"/>
                  </a:lnTo>
                  <a:lnTo>
                    <a:pt x="39070" y="43791"/>
                  </a:lnTo>
                  <a:lnTo>
                    <a:pt x="35296" y="43013"/>
                  </a:lnTo>
                  <a:close/>
                </a:path>
                <a:path w="74930" h="73660">
                  <a:moveTo>
                    <a:pt x="53610" y="22229"/>
                  </a:moveTo>
                  <a:lnTo>
                    <a:pt x="52912" y="29015"/>
                  </a:lnTo>
                  <a:lnTo>
                    <a:pt x="52942" y="29787"/>
                  </a:lnTo>
                  <a:lnTo>
                    <a:pt x="51612" y="35011"/>
                  </a:lnTo>
                  <a:lnTo>
                    <a:pt x="48393" y="37123"/>
                  </a:lnTo>
                  <a:lnTo>
                    <a:pt x="49836" y="41002"/>
                  </a:lnTo>
                  <a:lnTo>
                    <a:pt x="50613" y="44336"/>
                  </a:lnTo>
                  <a:lnTo>
                    <a:pt x="54054" y="46459"/>
                  </a:lnTo>
                  <a:lnTo>
                    <a:pt x="58272" y="45592"/>
                  </a:lnTo>
                  <a:lnTo>
                    <a:pt x="58943" y="45333"/>
                  </a:lnTo>
                  <a:lnTo>
                    <a:pt x="59604" y="44970"/>
                  </a:lnTo>
                  <a:lnTo>
                    <a:pt x="73247" y="44970"/>
                  </a:lnTo>
                  <a:lnTo>
                    <a:pt x="73930" y="42225"/>
                  </a:lnTo>
                  <a:lnTo>
                    <a:pt x="74156" y="37589"/>
                  </a:lnTo>
                  <a:lnTo>
                    <a:pt x="74283" y="34344"/>
                  </a:lnTo>
                  <a:lnTo>
                    <a:pt x="74366" y="30676"/>
                  </a:lnTo>
                  <a:lnTo>
                    <a:pt x="72812" y="25897"/>
                  </a:lnTo>
                  <a:lnTo>
                    <a:pt x="71252" y="23674"/>
                  </a:lnTo>
                  <a:lnTo>
                    <a:pt x="57717" y="23674"/>
                  </a:lnTo>
                  <a:lnTo>
                    <a:pt x="55275" y="23563"/>
                  </a:lnTo>
                  <a:lnTo>
                    <a:pt x="53610" y="22229"/>
                  </a:lnTo>
                  <a:close/>
                </a:path>
                <a:path w="74930" h="73660">
                  <a:moveTo>
                    <a:pt x="26732" y="44286"/>
                  </a:moveTo>
                  <a:lnTo>
                    <a:pt x="26305" y="44425"/>
                  </a:lnTo>
                  <a:lnTo>
                    <a:pt x="26886" y="45333"/>
                  </a:lnTo>
                  <a:lnTo>
                    <a:pt x="26772" y="44336"/>
                  </a:lnTo>
                  <a:close/>
                </a:path>
                <a:path w="74930" h="73660">
                  <a:moveTo>
                    <a:pt x="31200" y="39890"/>
                  </a:moveTo>
                  <a:lnTo>
                    <a:pt x="20311" y="39890"/>
                  </a:lnTo>
                  <a:lnTo>
                    <a:pt x="24196" y="41091"/>
                  </a:lnTo>
                  <a:lnTo>
                    <a:pt x="26732" y="44286"/>
                  </a:lnTo>
                  <a:lnTo>
                    <a:pt x="28969" y="43558"/>
                  </a:lnTo>
                  <a:lnTo>
                    <a:pt x="30967" y="41313"/>
                  </a:lnTo>
                  <a:lnTo>
                    <a:pt x="31200" y="39890"/>
                  </a:lnTo>
                  <a:close/>
                </a:path>
                <a:path w="74930" h="73660">
                  <a:moveTo>
                    <a:pt x="5438" y="12893"/>
                  </a:moveTo>
                  <a:lnTo>
                    <a:pt x="3107" y="15560"/>
                  </a:lnTo>
                  <a:lnTo>
                    <a:pt x="1331" y="18561"/>
                  </a:lnTo>
                  <a:lnTo>
                    <a:pt x="0" y="21784"/>
                  </a:lnTo>
                  <a:lnTo>
                    <a:pt x="4217" y="23340"/>
                  </a:lnTo>
                  <a:lnTo>
                    <a:pt x="6548" y="26008"/>
                  </a:lnTo>
                  <a:lnTo>
                    <a:pt x="7580" y="29015"/>
                  </a:lnTo>
                  <a:lnTo>
                    <a:pt x="7665" y="30676"/>
                  </a:lnTo>
                  <a:lnTo>
                    <a:pt x="7436" y="33121"/>
                  </a:lnTo>
                  <a:lnTo>
                    <a:pt x="9878" y="37589"/>
                  </a:lnTo>
                  <a:lnTo>
                    <a:pt x="14984" y="40246"/>
                  </a:lnTo>
                  <a:lnTo>
                    <a:pt x="20311" y="39890"/>
                  </a:lnTo>
                  <a:lnTo>
                    <a:pt x="31200" y="39890"/>
                  </a:lnTo>
                  <a:lnTo>
                    <a:pt x="31411" y="38601"/>
                  </a:lnTo>
                  <a:lnTo>
                    <a:pt x="29191" y="37667"/>
                  </a:lnTo>
                  <a:lnTo>
                    <a:pt x="27193" y="36233"/>
                  </a:lnTo>
                  <a:lnTo>
                    <a:pt x="25639" y="34344"/>
                  </a:lnTo>
                  <a:lnTo>
                    <a:pt x="32077" y="29231"/>
                  </a:lnTo>
                  <a:lnTo>
                    <a:pt x="33742" y="22340"/>
                  </a:lnTo>
                  <a:lnTo>
                    <a:pt x="20977" y="22340"/>
                  </a:lnTo>
                  <a:lnTo>
                    <a:pt x="19202" y="21673"/>
                  </a:lnTo>
                  <a:lnTo>
                    <a:pt x="18536" y="20117"/>
                  </a:lnTo>
                  <a:lnTo>
                    <a:pt x="18425" y="19895"/>
                  </a:lnTo>
                  <a:lnTo>
                    <a:pt x="18474" y="18005"/>
                  </a:lnTo>
                  <a:lnTo>
                    <a:pt x="19623" y="13226"/>
                  </a:lnTo>
                  <a:lnTo>
                    <a:pt x="8990" y="13226"/>
                  </a:lnTo>
                  <a:lnTo>
                    <a:pt x="5438" y="12893"/>
                  </a:lnTo>
                  <a:close/>
                </a:path>
                <a:path w="74930" h="73660">
                  <a:moveTo>
                    <a:pt x="51264" y="25232"/>
                  </a:moveTo>
                  <a:lnTo>
                    <a:pt x="51723" y="26341"/>
                  </a:lnTo>
                  <a:lnTo>
                    <a:pt x="52833" y="29787"/>
                  </a:lnTo>
                  <a:lnTo>
                    <a:pt x="52912" y="29015"/>
                  </a:lnTo>
                  <a:lnTo>
                    <a:pt x="51264" y="25232"/>
                  </a:lnTo>
                  <a:close/>
                </a:path>
                <a:path w="74930" h="73660">
                  <a:moveTo>
                    <a:pt x="50090" y="22535"/>
                  </a:moveTo>
                  <a:lnTo>
                    <a:pt x="51264" y="25232"/>
                  </a:lnTo>
                  <a:lnTo>
                    <a:pt x="50391" y="23118"/>
                  </a:lnTo>
                  <a:lnTo>
                    <a:pt x="50090" y="22535"/>
                  </a:lnTo>
                  <a:close/>
                </a:path>
                <a:path w="74930" h="73660">
                  <a:moveTo>
                    <a:pt x="63377" y="12448"/>
                  </a:moveTo>
                  <a:lnTo>
                    <a:pt x="60713" y="13004"/>
                  </a:lnTo>
                  <a:lnTo>
                    <a:pt x="58605" y="15004"/>
                  </a:lnTo>
                  <a:lnTo>
                    <a:pt x="57939" y="17450"/>
                  </a:lnTo>
                  <a:lnTo>
                    <a:pt x="59493" y="22562"/>
                  </a:lnTo>
                  <a:lnTo>
                    <a:pt x="57717" y="23674"/>
                  </a:lnTo>
                  <a:lnTo>
                    <a:pt x="71252" y="23674"/>
                  </a:lnTo>
                  <a:lnTo>
                    <a:pt x="69926" y="21784"/>
                  </a:lnTo>
                  <a:lnTo>
                    <a:pt x="68483" y="18228"/>
                  </a:lnTo>
                  <a:lnTo>
                    <a:pt x="66263" y="15004"/>
                  </a:lnTo>
                  <a:lnTo>
                    <a:pt x="63377" y="12448"/>
                  </a:lnTo>
                  <a:close/>
                </a:path>
                <a:path w="74930" h="73660">
                  <a:moveTo>
                    <a:pt x="48910" y="19825"/>
                  </a:moveTo>
                  <a:lnTo>
                    <a:pt x="48841" y="20117"/>
                  </a:lnTo>
                  <a:lnTo>
                    <a:pt x="50090" y="22535"/>
                  </a:lnTo>
                  <a:lnTo>
                    <a:pt x="48910" y="19825"/>
                  </a:lnTo>
                  <a:close/>
                </a:path>
                <a:path w="74930" h="73660">
                  <a:moveTo>
                    <a:pt x="22531" y="21784"/>
                  </a:moveTo>
                  <a:lnTo>
                    <a:pt x="20977" y="22340"/>
                  </a:lnTo>
                  <a:lnTo>
                    <a:pt x="33742" y="22340"/>
                  </a:lnTo>
                  <a:lnTo>
                    <a:pt x="33199" y="22007"/>
                  </a:lnTo>
                  <a:lnTo>
                    <a:pt x="23419" y="22007"/>
                  </a:lnTo>
                  <a:lnTo>
                    <a:pt x="22531" y="21784"/>
                  </a:lnTo>
                  <a:close/>
                </a:path>
                <a:path w="74930" h="73660">
                  <a:moveTo>
                    <a:pt x="29968" y="0"/>
                  </a:moveTo>
                  <a:lnTo>
                    <a:pt x="19424" y="5668"/>
                  </a:lnTo>
                  <a:lnTo>
                    <a:pt x="24307" y="8669"/>
                  </a:lnTo>
                  <a:lnTo>
                    <a:pt x="20755" y="14004"/>
                  </a:lnTo>
                  <a:lnTo>
                    <a:pt x="23641" y="14337"/>
                  </a:lnTo>
                  <a:lnTo>
                    <a:pt x="25639" y="16783"/>
                  </a:lnTo>
                  <a:lnTo>
                    <a:pt x="25487" y="18005"/>
                  </a:lnTo>
                  <a:lnTo>
                    <a:pt x="25405" y="20117"/>
                  </a:lnTo>
                  <a:lnTo>
                    <a:pt x="25528" y="20673"/>
                  </a:lnTo>
                  <a:lnTo>
                    <a:pt x="24862" y="21673"/>
                  </a:lnTo>
                  <a:lnTo>
                    <a:pt x="23419" y="22007"/>
                  </a:lnTo>
                  <a:lnTo>
                    <a:pt x="33199" y="22007"/>
                  </a:lnTo>
                  <a:lnTo>
                    <a:pt x="28858" y="19339"/>
                  </a:lnTo>
                  <a:lnTo>
                    <a:pt x="31966" y="15671"/>
                  </a:lnTo>
                  <a:lnTo>
                    <a:pt x="26194" y="11781"/>
                  </a:lnTo>
                  <a:lnTo>
                    <a:pt x="27748" y="7446"/>
                  </a:lnTo>
                  <a:lnTo>
                    <a:pt x="49461" y="7446"/>
                  </a:lnTo>
                  <a:lnTo>
                    <a:pt x="50169" y="3445"/>
                  </a:lnTo>
                  <a:lnTo>
                    <a:pt x="49773" y="3334"/>
                  </a:lnTo>
                  <a:lnTo>
                    <a:pt x="37627" y="3334"/>
                  </a:lnTo>
                  <a:lnTo>
                    <a:pt x="34852" y="444"/>
                  </a:lnTo>
                  <a:lnTo>
                    <a:pt x="29968" y="0"/>
                  </a:lnTo>
                  <a:close/>
                </a:path>
                <a:path w="74930" h="73660">
                  <a:moveTo>
                    <a:pt x="52287" y="15894"/>
                  </a:moveTo>
                  <a:lnTo>
                    <a:pt x="44619" y="15894"/>
                  </a:lnTo>
                  <a:lnTo>
                    <a:pt x="48504" y="18895"/>
                  </a:lnTo>
                  <a:lnTo>
                    <a:pt x="48910" y="19825"/>
                  </a:lnTo>
                  <a:lnTo>
                    <a:pt x="53721" y="18005"/>
                  </a:lnTo>
                  <a:lnTo>
                    <a:pt x="52287" y="15894"/>
                  </a:lnTo>
                  <a:close/>
                </a:path>
                <a:path w="74930" h="73660">
                  <a:moveTo>
                    <a:pt x="49461" y="7446"/>
                  </a:moveTo>
                  <a:lnTo>
                    <a:pt x="27748" y="7446"/>
                  </a:lnTo>
                  <a:lnTo>
                    <a:pt x="36739" y="9892"/>
                  </a:lnTo>
                  <a:lnTo>
                    <a:pt x="36406" y="17005"/>
                  </a:lnTo>
                  <a:lnTo>
                    <a:pt x="39847" y="18116"/>
                  </a:lnTo>
                  <a:lnTo>
                    <a:pt x="44619" y="15894"/>
                  </a:lnTo>
                  <a:lnTo>
                    <a:pt x="52287" y="15894"/>
                  </a:lnTo>
                  <a:lnTo>
                    <a:pt x="51834" y="15227"/>
                  </a:lnTo>
                  <a:lnTo>
                    <a:pt x="48504" y="14449"/>
                  </a:lnTo>
                  <a:lnTo>
                    <a:pt x="48615" y="12226"/>
                  </a:lnTo>
                  <a:lnTo>
                    <a:pt x="49461" y="7446"/>
                  </a:lnTo>
                  <a:close/>
                </a:path>
                <a:path w="74930" h="73660">
                  <a:moveTo>
                    <a:pt x="18092" y="6891"/>
                  </a:moveTo>
                  <a:lnTo>
                    <a:pt x="10544" y="8113"/>
                  </a:lnTo>
                  <a:lnTo>
                    <a:pt x="10639" y="11781"/>
                  </a:lnTo>
                  <a:lnTo>
                    <a:pt x="8990" y="13226"/>
                  </a:lnTo>
                  <a:lnTo>
                    <a:pt x="19623" y="13226"/>
                  </a:lnTo>
                  <a:lnTo>
                    <a:pt x="19703" y="12893"/>
                  </a:lnTo>
                  <a:lnTo>
                    <a:pt x="19628" y="12226"/>
                  </a:lnTo>
                  <a:lnTo>
                    <a:pt x="18092" y="6891"/>
                  </a:lnTo>
                  <a:close/>
                </a:path>
                <a:path w="74930" h="73660">
                  <a:moveTo>
                    <a:pt x="41844" y="1111"/>
                  </a:moveTo>
                  <a:lnTo>
                    <a:pt x="37627" y="3334"/>
                  </a:lnTo>
                  <a:lnTo>
                    <a:pt x="49773" y="3334"/>
                  </a:lnTo>
                  <a:lnTo>
                    <a:pt x="41844" y="1111"/>
                  </a:lnTo>
                  <a:close/>
                </a:path>
              </a:pathLst>
            </a:custGeom>
            <a:solidFill>
              <a:srgbClr val="4EBC39"/>
            </a:solidFill>
          </p:spPr>
          <p:txBody>
            <a:bodyPr wrap="square" lIns="0" tIns="0" rIns="0" bIns="0" rtlCol="0"/>
            <a:lstStyle/>
            <a:p>
              <a:endParaRPr/>
            </a:p>
          </p:txBody>
        </p:sp>
        <p:sp>
          <p:nvSpPr>
            <p:cNvPr id="160" name="object 160"/>
            <p:cNvSpPr/>
            <p:nvPr/>
          </p:nvSpPr>
          <p:spPr>
            <a:xfrm>
              <a:off x="3771615" y="2106179"/>
              <a:ext cx="223293" cy="142268"/>
            </a:xfrm>
            <a:prstGeom prst="rect">
              <a:avLst/>
            </a:prstGeom>
            <a:blipFill>
              <a:blip r:embed="rId61" cstate="print"/>
              <a:stretch>
                <a:fillRect/>
              </a:stretch>
            </a:blipFill>
          </p:spPr>
          <p:txBody>
            <a:bodyPr wrap="square" lIns="0" tIns="0" rIns="0" bIns="0" rtlCol="0"/>
            <a:lstStyle/>
            <a:p>
              <a:endParaRPr/>
            </a:p>
          </p:txBody>
        </p:sp>
        <p:sp>
          <p:nvSpPr>
            <p:cNvPr id="161" name="object 161"/>
            <p:cNvSpPr/>
            <p:nvPr/>
          </p:nvSpPr>
          <p:spPr>
            <a:xfrm>
              <a:off x="3651852" y="1810972"/>
              <a:ext cx="314669" cy="437586"/>
            </a:xfrm>
            <a:prstGeom prst="rect">
              <a:avLst/>
            </a:prstGeom>
            <a:blipFill>
              <a:blip r:embed="rId62" cstate="print"/>
              <a:stretch>
                <a:fillRect/>
              </a:stretch>
            </a:blipFill>
          </p:spPr>
          <p:txBody>
            <a:bodyPr wrap="square" lIns="0" tIns="0" rIns="0" bIns="0" rtlCol="0"/>
            <a:lstStyle/>
            <a:p>
              <a:endParaRPr/>
            </a:p>
          </p:txBody>
        </p:sp>
        <p:sp>
          <p:nvSpPr>
            <p:cNvPr id="162" name="object 162"/>
            <p:cNvSpPr/>
            <p:nvPr/>
          </p:nvSpPr>
          <p:spPr>
            <a:xfrm>
              <a:off x="3651962" y="1916340"/>
              <a:ext cx="120014" cy="332740"/>
            </a:xfrm>
            <a:custGeom>
              <a:avLst/>
              <a:gdLst/>
              <a:ahLst/>
              <a:cxnLst/>
              <a:rect l="l" t="t" r="r" b="b"/>
              <a:pathLst>
                <a:path w="120014" h="332739">
                  <a:moveTo>
                    <a:pt x="119430" y="65910"/>
                  </a:moveTo>
                  <a:lnTo>
                    <a:pt x="85347" y="56799"/>
                  </a:lnTo>
                  <a:lnTo>
                    <a:pt x="53638" y="42541"/>
                  </a:lnTo>
                  <a:lnTo>
                    <a:pt x="24966" y="23490"/>
                  </a:lnTo>
                  <a:lnTo>
                    <a:pt x="0" y="0"/>
                  </a:lnTo>
                  <a:lnTo>
                    <a:pt x="0" y="271532"/>
                  </a:lnTo>
                  <a:lnTo>
                    <a:pt x="54137" y="311462"/>
                  </a:lnTo>
                  <a:lnTo>
                    <a:pt x="119430" y="332218"/>
                  </a:lnTo>
                  <a:lnTo>
                    <a:pt x="119319" y="65910"/>
                  </a:lnTo>
                </a:path>
              </a:pathLst>
            </a:custGeom>
            <a:ln w="3996">
              <a:solidFill>
                <a:srgbClr val="FFFFFF"/>
              </a:solidFill>
            </a:ln>
          </p:spPr>
          <p:txBody>
            <a:bodyPr wrap="square" lIns="0" tIns="0" rIns="0" bIns="0" rtlCol="0"/>
            <a:lstStyle/>
            <a:p>
              <a:endParaRPr/>
            </a:p>
          </p:txBody>
        </p:sp>
        <p:sp>
          <p:nvSpPr>
            <p:cNvPr id="163" name="object 163"/>
            <p:cNvSpPr/>
            <p:nvPr/>
          </p:nvSpPr>
          <p:spPr>
            <a:xfrm>
              <a:off x="3771282" y="1875882"/>
              <a:ext cx="195239" cy="372342"/>
            </a:xfrm>
            <a:prstGeom prst="rect">
              <a:avLst/>
            </a:prstGeom>
            <a:blipFill>
              <a:blip r:embed="rId63" cstate="print"/>
              <a:stretch>
                <a:fillRect/>
              </a:stretch>
            </a:blipFill>
          </p:spPr>
          <p:txBody>
            <a:bodyPr wrap="square" lIns="0" tIns="0" rIns="0" bIns="0" rtlCol="0"/>
            <a:lstStyle/>
            <a:p>
              <a:endParaRPr/>
            </a:p>
          </p:txBody>
        </p:sp>
        <p:sp>
          <p:nvSpPr>
            <p:cNvPr id="164" name="object 164"/>
            <p:cNvSpPr/>
            <p:nvPr/>
          </p:nvSpPr>
          <p:spPr>
            <a:xfrm>
              <a:off x="3771282" y="1875883"/>
              <a:ext cx="195580" cy="372745"/>
            </a:xfrm>
            <a:custGeom>
              <a:avLst/>
              <a:gdLst/>
              <a:ahLst/>
              <a:cxnLst/>
              <a:rect l="l" t="t" r="r" b="b"/>
              <a:pathLst>
                <a:path w="195580" h="372744">
                  <a:moveTo>
                    <a:pt x="0" y="106367"/>
                  </a:moveTo>
                  <a:lnTo>
                    <a:pt x="0" y="372342"/>
                  </a:lnTo>
                  <a:lnTo>
                    <a:pt x="195239" y="267086"/>
                  </a:lnTo>
                  <a:lnTo>
                    <a:pt x="195239" y="0"/>
                  </a:lnTo>
                  <a:lnTo>
                    <a:pt x="0" y="106367"/>
                  </a:lnTo>
                  <a:close/>
                </a:path>
              </a:pathLst>
            </a:custGeom>
            <a:ln w="3996">
              <a:solidFill>
                <a:srgbClr val="FFFFFF"/>
              </a:solidFill>
            </a:ln>
          </p:spPr>
          <p:txBody>
            <a:bodyPr wrap="square" lIns="0" tIns="0" rIns="0" bIns="0" rtlCol="0"/>
            <a:lstStyle/>
            <a:p>
              <a:endParaRPr/>
            </a:p>
          </p:txBody>
        </p:sp>
        <p:sp>
          <p:nvSpPr>
            <p:cNvPr id="165" name="object 165"/>
            <p:cNvSpPr/>
            <p:nvPr/>
          </p:nvSpPr>
          <p:spPr>
            <a:xfrm>
              <a:off x="3651851" y="1810972"/>
              <a:ext cx="314960" cy="438150"/>
            </a:xfrm>
            <a:custGeom>
              <a:avLst/>
              <a:gdLst/>
              <a:ahLst/>
              <a:cxnLst/>
              <a:rect l="l" t="t" r="r" b="b"/>
              <a:pathLst>
                <a:path w="314960" h="438150">
                  <a:moveTo>
                    <a:pt x="314669" y="64909"/>
                  </a:moveTo>
                  <a:lnTo>
                    <a:pt x="193685" y="0"/>
                  </a:lnTo>
                  <a:lnTo>
                    <a:pt x="0" y="105589"/>
                  </a:lnTo>
                  <a:lnTo>
                    <a:pt x="110" y="376899"/>
                  </a:lnTo>
                  <a:lnTo>
                    <a:pt x="25452" y="399105"/>
                  </a:lnTo>
                  <a:lnTo>
                    <a:pt x="54248" y="416829"/>
                  </a:lnTo>
                  <a:lnTo>
                    <a:pt x="85833" y="429760"/>
                  </a:lnTo>
                  <a:lnTo>
                    <a:pt x="119541" y="437586"/>
                  </a:lnTo>
                  <a:lnTo>
                    <a:pt x="314669" y="331996"/>
                  </a:lnTo>
                  <a:lnTo>
                    <a:pt x="314669" y="64909"/>
                  </a:lnTo>
                  <a:close/>
                </a:path>
              </a:pathLst>
            </a:custGeom>
            <a:ln w="11104">
              <a:solidFill>
                <a:srgbClr val="000000"/>
              </a:solidFill>
            </a:ln>
          </p:spPr>
          <p:txBody>
            <a:bodyPr wrap="square" lIns="0" tIns="0" rIns="0" bIns="0" rtlCol="0"/>
            <a:lstStyle/>
            <a:p>
              <a:endParaRPr/>
            </a:p>
          </p:txBody>
        </p:sp>
        <p:sp>
          <p:nvSpPr>
            <p:cNvPr id="166" name="object 166"/>
            <p:cNvSpPr/>
            <p:nvPr/>
          </p:nvSpPr>
          <p:spPr>
            <a:xfrm>
              <a:off x="3695917" y="2079616"/>
              <a:ext cx="21865" cy="26897"/>
            </a:xfrm>
            <a:prstGeom prst="rect">
              <a:avLst/>
            </a:prstGeom>
            <a:blipFill>
              <a:blip r:embed="rId64" cstate="print"/>
              <a:stretch>
                <a:fillRect/>
              </a:stretch>
            </a:blipFill>
          </p:spPr>
          <p:txBody>
            <a:bodyPr wrap="square" lIns="0" tIns="0" rIns="0" bIns="0" rtlCol="0"/>
            <a:lstStyle/>
            <a:p>
              <a:endParaRPr/>
            </a:p>
          </p:txBody>
        </p:sp>
        <p:sp>
          <p:nvSpPr>
            <p:cNvPr id="167" name="object 167"/>
            <p:cNvSpPr/>
            <p:nvPr/>
          </p:nvSpPr>
          <p:spPr>
            <a:xfrm>
              <a:off x="3695917" y="2079616"/>
              <a:ext cx="22225" cy="27305"/>
            </a:xfrm>
            <a:custGeom>
              <a:avLst/>
              <a:gdLst/>
              <a:ahLst/>
              <a:cxnLst/>
              <a:rect l="l" t="t" r="r" b="b"/>
              <a:pathLst>
                <a:path w="22225" h="27305">
                  <a:moveTo>
                    <a:pt x="19535" y="10336"/>
                  </a:moveTo>
                  <a:lnTo>
                    <a:pt x="17204" y="3779"/>
                  </a:lnTo>
                  <a:lnTo>
                    <a:pt x="11432" y="0"/>
                  </a:lnTo>
                  <a:lnTo>
                    <a:pt x="6659" y="1667"/>
                  </a:lnTo>
                  <a:lnTo>
                    <a:pt x="1886" y="3445"/>
                  </a:lnTo>
                  <a:lnTo>
                    <a:pt x="0" y="10114"/>
                  </a:lnTo>
                  <a:lnTo>
                    <a:pt x="2330" y="16560"/>
                  </a:lnTo>
                  <a:lnTo>
                    <a:pt x="4661" y="23007"/>
                  </a:lnTo>
                  <a:lnTo>
                    <a:pt x="10433" y="26897"/>
                  </a:lnTo>
                  <a:lnTo>
                    <a:pt x="15206" y="25119"/>
                  </a:lnTo>
                  <a:lnTo>
                    <a:pt x="19868" y="23452"/>
                  </a:lnTo>
                  <a:lnTo>
                    <a:pt x="21865" y="16783"/>
                  </a:lnTo>
                  <a:lnTo>
                    <a:pt x="19535" y="10336"/>
                  </a:lnTo>
                  <a:close/>
                </a:path>
              </a:pathLst>
            </a:custGeom>
            <a:ln w="3997">
              <a:solidFill>
                <a:srgbClr val="000000"/>
              </a:solidFill>
            </a:ln>
          </p:spPr>
          <p:txBody>
            <a:bodyPr wrap="square" lIns="0" tIns="0" rIns="0" bIns="0" rtlCol="0"/>
            <a:lstStyle/>
            <a:p>
              <a:endParaRPr/>
            </a:p>
          </p:txBody>
        </p:sp>
        <p:sp>
          <p:nvSpPr>
            <p:cNvPr id="168" name="object 168"/>
            <p:cNvSpPr/>
            <p:nvPr/>
          </p:nvSpPr>
          <p:spPr>
            <a:xfrm>
              <a:off x="3667943" y="2132856"/>
              <a:ext cx="87359" cy="80579"/>
            </a:xfrm>
            <a:prstGeom prst="rect">
              <a:avLst/>
            </a:prstGeom>
            <a:blipFill>
              <a:blip r:embed="rId65" cstate="print"/>
              <a:stretch>
                <a:fillRect/>
              </a:stretch>
            </a:blipFill>
          </p:spPr>
          <p:txBody>
            <a:bodyPr wrap="square" lIns="0" tIns="0" rIns="0" bIns="0" rtlCol="0"/>
            <a:lstStyle/>
            <a:p>
              <a:endParaRPr/>
            </a:p>
          </p:txBody>
        </p:sp>
        <p:sp>
          <p:nvSpPr>
            <p:cNvPr id="169" name="object 169"/>
            <p:cNvSpPr/>
            <p:nvPr/>
          </p:nvSpPr>
          <p:spPr>
            <a:xfrm>
              <a:off x="3668057" y="1967468"/>
              <a:ext cx="87630" cy="48895"/>
            </a:xfrm>
            <a:custGeom>
              <a:avLst/>
              <a:gdLst/>
              <a:ahLst/>
              <a:cxnLst/>
              <a:rect l="l" t="t" r="r" b="b"/>
              <a:pathLst>
                <a:path w="87630" h="48894">
                  <a:moveTo>
                    <a:pt x="3329" y="0"/>
                  </a:moveTo>
                  <a:lnTo>
                    <a:pt x="1664" y="111"/>
                  </a:lnTo>
                  <a:lnTo>
                    <a:pt x="110" y="1667"/>
                  </a:lnTo>
                  <a:lnTo>
                    <a:pt x="0" y="3112"/>
                  </a:lnTo>
                  <a:lnTo>
                    <a:pt x="110" y="4890"/>
                  </a:lnTo>
                  <a:lnTo>
                    <a:pt x="1220" y="6446"/>
                  </a:lnTo>
                  <a:lnTo>
                    <a:pt x="2885" y="7335"/>
                  </a:lnTo>
                  <a:lnTo>
                    <a:pt x="21017" y="20909"/>
                  </a:lnTo>
                  <a:lnTo>
                    <a:pt x="40637" y="32399"/>
                  </a:lnTo>
                  <a:lnTo>
                    <a:pt x="61527" y="41721"/>
                  </a:lnTo>
                  <a:lnTo>
                    <a:pt x="83467" y="48793"/>
                  </a:lnTo>
                  <a:lnTo>
                    <a:pt x="85798" y="48349"/>
                  </a:lnTo>
                  <a:lnTo>
                    <a:pt x="87130" y="46237"/>
                  </a:lnTo>
                  <a:lnTo>
                    <a:pt x="86686" y="44236"/>
                  </a:lnTo>
                  <a:lnTo>
                    <a:pt x="86242" y="42791"/>
                  </a:lnTo>
                  <a:lnTo>
                    <a:pt x="85021" y="41569"/>
                  </a:lnTo>
                  <a:lnTo>
                    <a:pt x="83467" y="41235"/>
                  </a:lnTo>
                  <a:lnTo>
                    <a:pt x="61957" y="34417"/>
                  </a:lnTo>
                  <a:lnTo>
                    <a:pt x="41498" y="25369"/>
                  </a:lnTo>
                  <a:lnTo>
                    <a:pt x="22266" y="14195"/>
                  </a:lnTo>
                  <a:lnTo>
                    <a:pt x="4439" y="1000"/>
                  </a:lnTo>
                  <a:lnTo>
                    <a:pt x="3329" y="0"/>
                  </a:lnTo>
                  <a:close/>
                </a:path>
              </a:pathLst>
            </a:custGeom>
            <a:solidFill>
              <a:srgbClr val="000000"/>
            </a:solidFill>
          </p:spPr>
          <p:txBody>
            <a:bodyPr wrap="square" lIns="0" tIns="0" rIns="0" bIns="0" rtlCol="0"/>
            <a:lstStyle/>
            <a:p>
              <a:endParaRPr/>
            </a:p>
          </p:txBody>
        </p:sp>
        <p:sp>
          <p:nvSpPr>
            <p:cNvPr id="170" name="object 170"/>
            <p:cNvSpPr/>
            <p:nvPr/>
          </p:nvSpPr>
          <p:spPr>
            <a:xfrm>
              <a:off x="3667946" y="1967468"/>
              <a:ext cx="87630" cy="48895"/>
            </a:xfrm>
            <a:custGeom>
              <a:avLst/>
              <a:gdLst/>
              <a:ahLst/>
              <a:cxnLst/>
              <a:rect l="l" t="t" r="r" b="b"/>
              <a:pathLst>
                <a:path w="87630" h="48894">
                  <a:moveTo>
                    <a:pt x="2996" y="7335"/>
                  </a:moveTo>
                  <a:lnTo>
                    <a:pt x="21128" y="20909"/>
                  </a:lnTo>
                  <a:lnTo>
                    <a:pt x="40748" y="32399"/>
                  </a:lnTo>
                  <a:lnTo>
                    <a:pt x="61638" y="41721"/>
                  </a:lnTo>
                  <a:lnTo>
                    <a:pt x="83578" y="48793"/>
                  </a:lnTo>
                  <a:lnTo>
                    <a:pt x="85909" y="48349"/>
                  </a:lnTo>
                  <a:lnTo>
                    <a:pt x="87241" y="46237"/>
                  </a:lnTo>
                  <a:lnTo>
                    <a:pt x="86797" y="44236"/>
                  </a:lnTo>
                  <a:lnTo>
                    <a:pt x="86353" y="42791"/>
                  </a:lnTo>
                  <a:lnTo>
                    <a:pt x="85132" y="41569"/>
                  </a:lnTo>
                  <a:lnTo>
                    <a:pt x="83578" y="41235"/>
                  </a:lnTo>
                  <a:lnTo>
                    <a:pt x="62068" y="34417"/>
                  </a:lnTo>
                  <a:lnTo>
                    <a:pt x="41609" y="25369"/>
                  </a:lnTo>
                  <a:lnTo>
                    <a:pt x="22377" y="14195"/>
                  </a:lnTo>
                  <a:lnTo>
                    <a:pt x="4550" y="1000"/>
                  </a:lnTo>
                  <a:lnTo>
                    <a:pt x="3440" y="0"/>
                  </a:lnTo>
                  <a:lnTo>
                    <a:pt x="1775" y="111"/>
                  </a:lnTo>
                  <a:lnTo>
                    <a:pt x="776" y="1111"/>
                  </a:lnTo>
                  <a:lnTo>
                    <a:pt x="221" y="1667"/>
                  </a:lnTo>
                  <a:lnTo>
                    <a:pt x="0" y="2445"/>
                  </a:lnTo>
                  <a:lnTo>
                    <a:pt x="110" y="3112"/>
                  </a:lnTo>
                  <a:lnTo>
                    <a:pt x="221" y="4890"/>
                  </a:lnTo>
                  <a:lnTo>
                    <a:pt x="1331" y="6446"/>
                  </a:lnTo>
                  <a:lnTo>
                    <a:pt x="2996" y="7335"/>
                  </a:lnTo>
                  <a:close/>
                </a:path>
              </a:pathLst>
            </a:custGeom>
            <a:ln w="3999">
              <a:solidFill>
                <a:srgbClr val="000000"/>
              </a:solidFill>
            </a:ln>
          </p:spPr>
          <p:txBody>
            <a:bodyPr wrap="square" lIns="0" tIns="0" rIns="0" bIns="0" rtlCol="0"/>
            <a:lstStyle/>
            <a:p>
              <a:endParaRPr/>
            </a:p>
          </p:txBody>
        </p:sp>
        <p:sp>
          <p:nvSpPr>
            <p:cNvPr id="171" name="object 171"/>
            <p:cNvSpPr/>
            <p:nvPr/>
          </p:nvSpPr>
          <p:spPr>
            <a:xfrm>
              <a:off x="3691587" y="1991350"/>
              <a:ext cx="26860" cy="15574"/>
            </a:xfrm>
            <a:prstGeom prst="rect">
              <a:avLst/>
            </a:prstGeom>
            <a:blipFill>
              <a:blip r:embed="rId66" cstate="print"/>
              <a:stretch>
                <a:fillRect/>
              </a:stretch>
            </a:blipFill>
          </p:spPr>
          <p:txBody>
            <a:bodyPr wrap="square" lIns="0" tIns="0" rIns="0" bIns="0" rtlCol="0"/>
            <a:lstStyle/>
            <a:p>
              <a:endParaRPr/>
            </a:p>
          </p:txBody>
        </p:sp>
        <p:sp>
          <p:nvSpPr>
            <p:cNvPr id="172" name="object 172"/>
            <p:cNvSpPr/>
            <p:nvPr/>
          </p:nvSpPr>
          <p:spPr>
            <a:xfrm>
              <a:off x="3691588" y="1991351"/>
              <a:ext cx="27305" cy="15875"/>
            </a:xfrm>
            <a:custGeom>
              <a:avLst/>
              <a:gdLst/>
              <a:ahLst/>
              <a:cxnLst/>
              <a:rect l="l" t="t" r="r" b="b"/>
              <a:pathLst>
                <a:path w="27305" h="15875">
                  <a:moveTo>
                    <a:pt x="26860" y="15129"/>
                  </a:moveTo>
                  <a:lnTo>
                    <a:pt x="22237" y="6390"/>
                  </a:lnTo>
                  <a:lnTo>
                    <a:pt x="16177" y="1236"/>
                  </a:lnTo>
                  <a:lnTo>
                    <a:pt x="9410" y="0"/>
                  </a:lnTo>
                  <a:lnTo>
                    <a:pt x="2663" y="3014"/>
                  </a:lnTo>
                  <a:lnTo>
                    <a:pt x="0" y="8349"/>
                  </a:lnTo>
                  <a:lnTo>
                    <a:pt x="6437" y="13796"/>
                  </a:lnTo>
                  <a:lnTo>
                    <a:pt x="17093" y="15129"/>
                  </a:lnTo>
                  <a:lnTo>
                    <a:pt x="20311" y="15574"/>
                  </a:lnTo>
                  <a:lnTo>
                    <a:pt x="23641" y="15574"/>
                  </a:lnTo>
                  <a:lnTo>
                    <a:pt x="26860" y="15129"/>
                  </a:lnTo>
                  <a:close/>
                </a:path>
              </a:pathLst>
            </a:custGeom>
            <a:ln w="3175">
              <a:solidFill>
                <a:srgbClr val="FFFFFF"/>
              </a:solidFill>
            </a:ln>
          </p:spPr>
          <p:txBody>
            <a:bodyPr wrap="square" lIns="0" tIns="0" rIns="0" bIns="0" rtlCol="0"/>
            <a:lstStyle/>
            <a:p>
              <a:endParaRPr/>
            </a:p>
          </p:txBody>
        </p:sp>
        <p:sp>
          <p:nvSpPr>
            <p:cNvPr id="173" name="object 173"/>
            <p:cNvSpPr/>
            <p:nvPr/>
          </p:nvSpPr>
          <p:spPr>
            <a:xfrm>
              <a:off x="3671275" y="1996922"/>
              <a:ext cx="80692" cy="62686"/>
            </a:xfrm>
            <a:prstGeom prst="rect">
              <a:avLst/>
            </a:prstGeom>
            <a:blipFill>
              <a:blip r:embed="rId67" cstate="print"/>
              <a:stretch>
                <a:fillRect/>
              </a:stretch>
            </a:blipFill>
          </p:spPr>
          <p:txBody>
            <a:bodyPr wrap="square" lIns="0" tIns="0" rIns="0" bIns="0" rtlCol="0"/>
            <a:lstStyle/>
            <a:p>
              <a:endParaRPr/>
            </a:p>
          </p:txBody>
        </p:sp>
        <p:sp>
          <p:nvSpPr>
            <p:cNvPr id="174" name="object 174"/>
            <p:cNvSpPr/>
            <p:nvPr/>
          </p:nvSpPr>
          <p:spPr>
            <a:xfrm>
              <a:off x="3671275" y="2001145"/>
              <a:ext cx="81280" cy="46990"/>
            </a:xfrm>
            <a:custGeom>
              <a:avLst/>
              <a:gdLst/>
              <a:ahLst/>
              <a:cxnLst/>
              <a:rect l="l" t="t" r="r" b="b"/>
              <a:pathLst>
                <a:path w="81280" h="46990">
                  <a:moveTo>
                    <a:pt x="0" y="0"/>
                  </a:moveTo>
                  <a:lnTo>
                    <a:pt x="37682" y="30412"/>
                  </a:lnTo>
                  <a:lnTo>
                    <a:pt x="80692" y="46681"/>
                  </a:lnTo>
                  <a:lnTo>
                    <a:pt x="80692" y="41457"/>
                  </a:lnTo>
                  <a:lnTo>
                    <a:pt x="58828" y="34136"/>
                  </a:lnTo>
                  <a:lnTo>
                    <a:pt x="37973" y="24730"/>
                  </a:lnTo>
                  <a:lnTo>
                    <a:pt x="18305" y="13323"/>
                  </a:lnTo>
                  <a:lnTo>
                    <a:pt x="0" y="0"/>
                  </a:lnTo>
                  <a:close/>
                </a:path>
              </a:pathLst>
            </a:custGeom>
            <a:solidFill>
              <a:srgbClr val="000000"/>
            </a:solidFill>
          </p:spPr>
          <p:txBody>
            <a:bodyPr wrap="square" lIns="0" tIns="0" rIns="0" bIns="0" rtlCol="0"/>
            <a:lstStyle/>
            <a:p>
              <a:endParaRPr/>
            </a:p>
          </p:txBody>
        </p:sp>
        <p:sp>
          <p:nvSpPr>
            <p:cNvPr id="175" name="object 175"/>
            <p:cNvSpPr/>
            <p:nvPr/>
          </p:nvSpPr>
          <p:spPr>
            <a:xfrm>
              <a:off x="3671275" y="1996589"/>
              <a:ext cx="81280" cy="62865"/>
            </a:xfrm>
            <a:custGeom>
              <a:avLst/>
              <a:gdLst/>
              <a:ahLst/>
              <a:cxnLst/>
              <a:rect l="l" t="t" r="r" b="b"/>
              <a:pathLst>
                <a:path w="81280" h="62865">
                  <a:moveTo>
                    <a:pt x="0" y="0"/>
                  </a:moveTo>
                  <a:lnTo>
                    <a:pt x="0" y="21117"/>
                  </a:lnTo>
                  <a:lnTo>
                    <a:pt x="18305" y="34441"/>
                  </a:lnTo>
                  <a:lnTo>
                    <a:pt x="37973" y="45848"/>
                  </a:lnTo>
                  <a:lnTo>
                    <a:pt x="58828" y="55254"/>
                  </a:lnTo>
                  <a:lnTo>
                    <a:pt x="80692" y="62575"/>
                  </a:lnTo>
                </a:path>
              </a:pathLst>
            </a:custGeom>
            <a:ln w="3999">
              <a:solidFill>
                <a:srgbClr val="FFFFFF"/>
              </a:solidFill>
            </a:ln>
          </p:spPr>
          <p:txBody>
            <a:bodyPr wrap="square" lIns="0" tIns="0" rIns="0" bIns="0" rtlCol="0"/>
            <a:lstStyle/>
            <a:p>
              <a:endParaRPr/>
            </a:p>
          </p:txBody>
        </p:sp>
        <p:sp>
          <p:nvSpPr>
            <p:cNvPr id="176" name="object 176"/>
            <p:cNvSpPr/>
            <p:nvPr/>
          </p:nvSpPr>
          <p:spPr>
            <a:xfrm>
              <a:off x="3671275" y="1997367"/>
              <a:ext cx="81280" cy="62865"/>
            </a:xfrm>
            <a:custGeom>
              <a:avLst/>
              <a:gdLst/>
              <a:ahLst/>
              <a:cxnLst/>
              <a:rect l="l" t="t" r="r" b="b"/>
              <a:pathLst>
                <a:path w="81280" h="62865">
                  <a:moveTo>
                    <a:pt x="80692" y="62575"/>
                  </a:moveTo>
                  <a:lnTo>
                    <a:pt x="80692" y="41457"/>
                  </a:lnTo>
                  <a:lnTo>
                    <a:pt x="58844" y="34011"/>
                  </a:lnTo>
                  <a:lnTo>
                    <a:pt x="38015" y="24563"/>
                  </a:lnTo>
                  <a:lnTo>
                    <a:pt x="18352" y="13198"/>
                  </a:lnTo>
                  <a:lnTo>
                    <a:pt x="0" y="0"/>
                  </a:lnTo>
                </a:path>
              </a:pathLst>
            </a:custGeom>
            <a:ln w="3999">
              <a:solidFill>
                <a:srgbClr val="000000"/>
              </a:solidFill>
            </a:ln>
          </p:spPr>
          <p:txBody>
            <a:bodyPr wrap="square" lIns="0" tIns="0" rIns="0" bIns="0" rtlCol="0"/>
            <a:lstStyle/>
            <a:p>
              <a:endParaRPr/>
            </a:p>
          </p:txBody>
        </p:sp>
        <p:sp>
          <p:nvSpPr>
            <p:cNvPr id="177" name="object 177"/>
            <p:cNvSpPr/>
            <p:nvPr/>
          </p:nvSpPr>
          <p:spPr>
            <a:xfrm>
              <a:off x="3818899" y="2222995"/>
              <a:ext cx="136525" cy="40640"/>
            </a:xfrm>
            <a:custGeom>
              <a:avLst/>
              <a:gdLst/>
              <a:ahLst/>
              <a:cxnLst/>
              <a:rect l="l" t="t" r="r" b="b"/>
              <a:pathLst>
                <a:path w="136525" h="40639">
                  <a:moveTo>
                    <a:pt x="68261" y="0"/>
                  </a:moveTo>
                  <a:lnTo>
                    <a:pt x="41674" y="1597"/>
                  </a:lnTo>
                  <a:lnTo>
                    <a:pt x="19978" y="5946"/>
                  </a:lnTo>
                  <a:lnTo>
                    <a:pt x="5358" y="12379"/>
                  </a:lnTo>
                  <a:lnTo>
                    <a:pt x="0" y="20228"/>
                  </a:lnTo>
                  <a:lnTo>
                    <a:pt x="5358" y="28078"/>
                  </a:lnTo>
                  <a:lnTo>
                    <a:pt x="19978" y="34511"/>
                  </a:lnTo>
                  <a:lnTo>
                    <a:pt x="41674" y="38859"/>
                  </a:lnTo>
                  <a:lnTo>
                    <a:pt x="68261" y="40457"/>
                  </a:lnTo>
                  <a:lnTo>
                    <a:pt x="94784" y="38859"/>
                  </a:lnTo>
                  <a:lnTo>
                    <a:pt x="116447" y="34511"/>
                  </a:lnTo>
                  <a:lnTo>
                    <a:pt x="131054" y="28078"/>
                  </a:lnTo>
                  <a:lnTo>
                    <a:pt x="136412" y="20228"/>
                  </a:lnTo>
                  <a:lnTo>
                    <a:pt x="131054" y="12379"/>
                  </a:lnTo>
                  <a:lnTo>
                    <a:pt x="116447" y="5946"/>
                  </a:lnTo>
                  <a:lnTo>
                    <a:pt x="94784" y="1597"/>
                  </a:lnTo>
                  <a:lnTo>
                    <a:pt x="68261" y="0"/>
                  </a:lnTo>
                  <a:close/>
                </a:path>
              </a:pathLst>
            </a:custGeom>
            <a:solidFill>
              <a:srgbClr val="DCD2B8"/>
            </a:solidFill>
          </p:spPr>
          <p:txBody>
            <a:bodyPr wrap="square" lIns="0" tIns="0" rIns="0" bIns="0" rtlCol="0"/>
            <a:lstStyle/>
            <a:p>
              <a:endParaRPr/>
            </a:p>
          </p:txBody>
        </p:sp>
        <p:sp>
          <p:nvSpPr>
            <p:cNvPr id="178" name="object 178"/>
            <p:cNvSpPr/>
            <p:nvPr/>
          </p:nvSpPr>
          <p:spPr>
            <a:xfrm>
              <a:off x="3797920" y="2095398"/>
              <a:ext cx="157390" cy="153160"/>
            </a:xfrm>
            <a:prstGeom prst="rect">
              <a:avLst/>
            </a:prstGeom>
            <a:blipFill>
              <a:blip r:embed="rId68" cstate="print"/>
              <a:stretch>
                <a:fillRect/>
              </a:stretch>
            </a:blipFill>
          </p:spPr>
          <p:txBody>
            <a:bodyPr wrap="square" lIns="0" tIns="0" rIns="0" bIns="0" rtlCol="0"/>
            <a:lstStyle/>
            <a:p>
              <a:endParaRPr/>
            </a:p>
          </p:txBody>
        </p:sp>
        <p:sp>
          <p:nvSpPr>
            <p:cNvPr id="179" name="object 179"/>
            <p:cNvSpPr/>
            <p:nvPr/>
          </p:nvSpPr>
          <p:spPr>
            <a:xfrm>
              <a:off x="3797920" y="2095398"/>
              <a:ext cx="157480" cy="153670"/>
            </a:xfrm>
            <a:custGeom>
              <a:avLst/>
              <a:gdLst/>
              <a:ahLst/>
              <a:cxnLst/>
              <a:rect l="l" t="t" r="r" b="b"/>
              <a:pathLst>
                <a:path w="157480" h="153669">
                  <a:moveTo>
                    <a:pt x="157390" y="76580"/>
                  </a:moveTo>
                  <a:lnTo>
                    <a:pt x="151196" y="46749"/>
                  </a:lnTo>
                  <a:lnTo>
                    <a:pt x="134317" y="22410"/>
                  </a:lnTo>
                  <a:lnTo>
                    <a:pt x="109300" y="6010"/>
                  </a:lnTo>
                  <a:lnTo>
                    <a:pt x="78695" y="0"/>
                  </a:lnTo>
                  <a:lnTo>
                    <a:pt x="48090" y="6010"/>
                  </a:lnTo>
                  <a:lnTo>
                    <a:pt x="23072" y="22410"/>
                  </a:lnTo>
                  <a:lnTo>
                    <a:pt x="6193" y="46749"/>
                  </a:lnTo>
                  <a:lnTo>
                    <a:pt x="0" y="76580"/>
                  </a:lnTo>
                  <a:lnTo>
                    <a:pt x="6193" y="106411"/>
                  </a:lnTo>
                  <a:lnTo>
                    <a:pt x="23072" y="130750"/>
                  </a:lnTo>
                  <a:lnTo>
                    <a:pt x="48090" y="147150"/>
                  </a:lnTo>
                  <a:lnTo>
                    <a:pt x="78695" y="153160"/>
                  </a:lnTo>
                  <a:lnTo>
                    <a:pt x="109300" y="147150"/>
                  </a:lnTo>
                  <a:lnTo>
                    <a:pt x="134317" y="130750"/>
                  </a:lnTo>
                  <a:lnTo>
                    <a:pt x="151196" y="106411"/>
                  </a:lnTo>
                  <a:lnTo>
                    <a:pt x="157390" y="76580"/>
                  </a:lnTo>
                  <a:close/>
                </a:path>
              </a:pathLst>
            </a:custGeom>
            <a:ln w="3998">
              <a:solidFill>
                <a:srgbClr val="383871"/>
              </a:solidFill>
            </a:ln>
          </p:spPr>
          <p:txBody>
            <a:bodyPr wrap="square" lIns="0" tIns="0" rIns="0" bIns="0" rtlCol="0"/>
            <a:lstStyle/>
            <a:p>
              <a:endParaRPr/>
            </a:p>
          </p:txBody>
        </p:sp>
        <p:sp>
          <p:nvSpPr>
            <p:cNvPr id="180" name="object 180"/>
            <p:cNvSpPr/>
            <p:nvPr/>
          </p:nvSpPr>
          <p:spPr>
            <a:xfrm>
              <a:off x="3873585" y="2102929"/>
              <a:ext cx="34925" cy="31115"/>
            </a:xfrm>
            <a:custGeom>
              <a:avLst/>
              <a:gdLst/>
              <a:ahLst/>
              <a:cxnLst/>
              <a:rect l="l" t="t" r="r" b="b"/>
              <a:pathLst>
                <a:path w="34925" h="31115">
                  <a:moveTo>
                    <a:pt x="34" y="11253"/>
                  </a:moveTo>
                  <a:lnTo>
                    <a:pt x="2814" y="5724"/>
                  </a:lnTo>
                  <a:lnTo>
                    <a:pt x="7707" y="1861"/>
                  </a:lnTo>
                  <a:lnTo>
                    <a:pt x="14035" y="0"/>
                  </a:lnTo>
                  <a:lnTo>
                    <a:pt x="21123" y="472"/>
                  </a:lnTo>
                  <a:lnTo>
                    <a:pt x="27582" y="3304"/>
                  </a:lnTo>
                  <a:lnTo>
                    <a:pt x="32334" y="7877"/>
                  </a:lnTo>
                  <a:lnTo>
                    <a:pt x="34921" y="13554"/>
                  </a:lnTo>
                  <a:lnTo>
                    <a:pt x="34886" y="19700"/>
                  </a:lnTo>
                  <a:lnTo>
                    <a:pt x="32106" y="25166"/>
                  </a:lnTo>
                  <a:lnTo>
                    <a:pt x="27214" y="28995"/>
                  </a:lnTo>
                  <a:lnTo>
                    <a:pt x="20886" y="30845"/>
                  </a:lnTo>
                  <a:lnTo>
                    <a:pt x="13797" y="30370"/>
                  </a:lnTo>
                  <a:lnTo>
                    <a:pt x="7339" y="27555"/>
                  </a:lnTo>
                  <a:lnTo>
                    <a:pt x="2587" y="23021"/>
                  </a:lnTo>
                  <a:lnTo>
                    <a:pt x="0" y="17382"/>
                  </a:lnTo>
                  <a:lnTo>
                    <a:pt x="34" y="11253"/>
                  </a:lnTo>
                  <a:close/>
                </a:path>
              </a:pathLst>
            </a:custGeom>
            <a:ln w="3998">
              <a:solidFill>
                <a:srgbClr val="383871"/>
              </a:solidFill>
            </a:ln>
          </p:spPr>
          <p:txBody>
            <a:bodyPr wrap="square" lIns="0" tIns="0" rIns="0" bIns="0" rtlCol="0"/>
            <a:lstStyle/>
            <a:p>
              <a:endParaRPr/>
            </a:p>
          </p:txBody>
        </p:sp>
        <p:sp>
          <p:nvSpPr>
            <p:cNvPr id="181" name="object 181"/>
            <p:cNvSpPr/>
            <p:nvPr/>
          </p:nvSpPr>
          <p:spPr>
            <a:xfrm>
              <a:off x="3848431" y="2100393"/>
              <a:ext cx="77470" cy="66675"/>
            </a:xfrm>
            <a:custGeom>
              <a:avLst/>
              <a:gdLst/>
              <a:ahLst/>
              <a:cxnLst/>
              <a:rect l="l" t="t" r="r" b="b"/>
              <a:pathLst>
                <a:path w="77469" h="66675">
                  <a:moveTo>
                    <a:pt x="1434" y="19568"/>
                  </a:moveTo>
                  <a:lnTo>
                    <a:pt x="8730" y="8822"/>
                  </a:lnTo>
                  <a:lnTo>
                    <a:pt x="20261" y="2118"/>
                  </a:lnTo>
                  <a:lnTo>
                    <a:pt x="34477" y="0"/>
                  </a:lnTo>
                  <a:lnTo>
                    <a:pt x="49827" y="3007"/>
                  </a:lnTo>
                  <a:lnTo>
                    <a:pt x="63487" y="10729"/>
                  </a:lnTo>
                  <a:lnTo>
                    <a:pt x="72942" y="21597"/>
                  </a:lnTo>
                  <a:lnTo>
                    <a:pt x="77361" y="34174"/>
                  </a:lnTo>
                  <a:lnTo>
                    <a:pt x="75911" y="47022"/>
                  </a:lnTo>
                  <a:lnTo>
                    <a:pt x="68662" y="57768"/>
                  </a:lnTo>
                  <a:lnTo>
                    <a:pt x="57125" y="64472"/>
                  </a:lnTo>
                  <a:lnTo>
                    <a:pt x="42883" y="66591"/>
                  </a:lnTo>
                  <a:lnTo>
                    <a:pt x="27517" y="63583"/>
                  </a:lnTo>
                  <a:lnTo>
                    <a:pt x="13905" y="55861"/>
                  </a:lnTo>
                  <a:lnTo>
                    <a:pt x="4444" y="44993"/>
                  </a:lnTo>
                  <a:lnTo>
                    <a:pt x="0" y="32416"/>
                  </a:lnTo>
                  <a:lnTo>
                    <a:pt x="1434" y="19568"/>
                  </a:lnTo>
                  <a:close/>
                </a:path>
              </a:pathLst>
            </a:custGeom>
            <a:ln w="3998">
              <a:solidFill>
                <a:srgbClr val="383871"/>
              </a:solidFill>
            </a:ln>
          </p:spPr>
          <p:txBody>
            <a:bodyPr wrap="square" lIns="0" tIns="0" rIns="0" bIns="0" rtlCol="0"/>
            <a:lstStyle/>
            <a:p>
              <a:endParaRPr/>
            </a:p>
          </p:txBody>
        </p:sp>
        <p:sp>
          <p:nvSpPr>
            <p:cNvPr id="182" name="object 182"/>
            <p:cNvSpPr/>
            <p:nvPr/>
          </p:nvSpPr>
          <p:spPr>
            <a:xfrm>
              <a:off x="3813238" y="2095585"/>
              <a:ext cx="137795" cy="114935"/>
            </a:xfrm>
            <a:custGeom>
              <a:avLst/>
              <a:gdLst/>
              <a:ahLst/>
              <a:cxnLst/>
              <a:rect l="l" t="t" r="r" b="b"/>
              <a:pathLst>
                <a:path w="137794" h="114935">
                  <a:moveTo>
                    <a:pt x="0" y="43717"/>
                  </a:moveTo>
                  <a:lnTo>
                    <a:pt x="9705" y="22837"/>
                  </a:lnTo>
                  <a:lnTo>
                    <a:pt x="27942" y="7802"/>
                  </a:lnTo>
                  <a:lnTo>
                    <a:pt x="52132" y="0"/>
                  </a:lnTo>
                  <a:lnTo>
                    <a:pt x="79694" y="814"/>
                  </a:lnTo>
                  <a:lnTo>
                    <a:pt x="105521" y="10503"/>
                  </a:lnTo>
                  <a:lnTo>
                    <a:pt x="124979" y="26892"/>
                  </a:lnTo>
                  <a:lnTo>
                    <a:pt x="136197" y="47720"/>
                  </a:lnTo>
                  <a:lnTo>
                    <a:pt x="137300" y="70726"/>
                  </a:lnTo>
                  <a:lnTo>
                    <a:pt x="127595" y="91652"/>
                  </a:lnTo>
                  <a:lnTo>
                    <a:pt x="109357" y="106682"/>
                  </a:lnTo>
                  <a:lnTo>
                    <a:pt x="85167" y="114458"/>
                  </a:lnTo>
                  <a:lnTo>
                    <a:pt x="57606" y="113628"/>
                  </a:lnTo>
                  <a:lnTo>
                    <a:pt x="31732" y="103955"/>
                  </a:lnTo>
                  <a:lnTo>
                    <a:pt x="12278" y="87592"/>
                  </a:lnTo>
                  <a:lnTo>
                    <a:pt x="1087" y="66769"/>
                  </a:lnTo>
                  <a:lnTo>
                    <a:pt x="0" y="43717"/>
                  </a:lnTo>
                  <a:close/>
                </a:path>
              </a:pathLst>
            </a:custGeom>
            <a:ln w="3999">
              <a:solidFill>
                <a:srgbClr val="383871"/>
              </a:solidFill>
            </a:ln>
          </p:spPr>
          <p:txBody>
            <a:bodyPr wrap="square" lIns="0" tIns="0" rIns="0" bIns="0" rtlCol="0"/>
            <a:lstStyle/>
            <a:p>
              <a:endParaRPr/>
            </a:p>
          </p:txBody>
        </p:sp>
        <p:sp>
          <p:nvSpPr>
            <p:cNvPr id="183" name="object 183"/>
            <p:cNvSpPr/>
            <p:nvPr/>
          </p:nvSpPr>
          <p:spPr>
            <a:xfrm>
              <a:off x="3842863" y="2115849"/>
              <a:ext cx="65405" cy="132080"/>
            </a:xfrm>
            <a:custGeom>
              <a:avLst/>
              <a:gdLst/>
              <a:ahLst/>
              <a:cxnLst/>
              <a:rect l="l" t="t" r="r" b="b"/>
              <a:pathLst>
                <a:path w="65405" h="132080">
                  <a:moveTo>
                    <a:pt x="14772" y="130153"/>
                  </a:moveTo>
                  <a:lnTo>
                    <a:pt x="0" y="104033"/>
                  </a:lnTo>
                  <a:lnTo>
                    <a:pt x="1064" y="72745"/>
                  </a:lnTo>
                  <a:lnTo>
                    <a:pt x="17613" y="37623"/>
                  </a:lnTo>
                  <a:lnTo>
                    <a:pt x="49291" y="0"/>
                  </a:lnTo>
                  <a:lnTo>
                    <a:pt x="64590" y="42289"/>
                  </a:lnTo>
                  <a:lnTo>
                    <a:pt x="64872" y="79150"/>
                  </a:lnTo>
                  <a:lnTo>
                    <a:pt x="50400" y="109363"/>
                  </a:lnTo>
                  <a:lnTo>
                    <a:pt x="21432" y="131709"/>
                  </a:lnTo>
                </a:path>
              </a:pathLst>
            </a:custGeom>
            <a:ln w="3996">
              <a:solidFill>
                <a:srgbClr val="383871"/>
              </a:solidFill>
            </a:ln>
          </p:spPr>
          <p:txBody>
            <a:bodyPr wrap="square" lIns="0" tIns="0" rIns="0" bIns="0" rtlCol="0"/>
            <a:lstStyle/>
            <a:p>
              <a:endParaRPr/>
            </a:p>
          </p:txBody>
        </p:sp>
        <p:sp>
          <p:nvSpPr>
            <p:cNvPr id="184" name="object 184"/>
            <p:cNvSpPr/>
            <p:nvPr/>
          </p:nvSpPr>
          <p:spPr>
            <a:xfrm>
              <a:off x="3805015" y="2114262"/>
              <a:ext cx="142240" cy="106680"/>
            </a:xfrm>
            <a:custGeom>
              <a:avLst/>
              <a:gdLst/>
              <a:ahLst/>
              <a:cxnLst/>
              <a:rect l="l" t="t" r="r" b="b"/>
              <a:pathLst>
                <a:path w="142239" h="106680">
                  <a:moveTo>
                    <a:pt x="6335" y="98507"/>
                  </a:moveTo>
                  <a:lnTo>
                    <a:pt x="0" y="71413"/>
                  </a:lnTo>
                  <a:lnTo>
                    <a:pt x="4684" y="44976"/>
                  </a:lnTo>
                  <a:lnTo>
                    <a:pt x="19212" y="22186"/>
                  </a:lnTo>
                  <a:lnTo>
                    <a:pt x="42408" y="6033"/>
                  </a:lnTo>
                  <a:lnTo>
                    <a:pt x="53322" y="2243"/>
                  </a:lnTo>
                  <a:lnTo>
                    <a:pt x="64621" y="225"/>
                  </a:lnTo>
                  <a:lnTo>
                    <a:pt x="76107" y="0"/>
                  </a:lnTo>
                  <a:lnTo>
                    <a:pt x="87583" y="1587"/>
                  </a:lnTo>
                  <a:lnTo>
                    <a:pt x="113438" y="13118"/>
                  </a:lnTo>
                  <a:lnTo>
                    <a:pt x="132092" y="32736"/>
                  </a:lnTo>
                  <a:lnTo>
                    <a:pt x="141838" y="57730"/>
                  </a:lnTo>
                  <a:lnTo>
                    <a:pt x="140971" y="85392"/>
                  </a:lnTo>
                  <a:lnTo>
                    <a:pt x="139195" y="92727"/>
                  </a:lnTo>
                  <a:lnTo>
                    <a:pt x="136198" y="99730"/>
                  </a:lnTo>
                  <a:lnTo>
                    <a:pt x="132092" y="106176"/>
                  </a:lnTo>
                </a:path>
              </a:pathLst>
            </a:custGeom>
            <a:ln w="3999">
              <a:solidFill>
                <a:srgbClr val="383871"/>
              </a:solidFill>
            </a:ln>
          </p:spPr>
          <p:txBody>
            <a:bodyPr wrap="square" lIns="0" tIns="0" rIns="0" bIns="0" rtlCol="0"/>
            <a:lstStyle/>
            <a:p>
              <a:endParaRPr/>
            </a:p>
          </p:txBody>
        </p:sp>
        <p:sp>
          <p:nvSpPr>
            <p:cNvPr id="185" name="object 185"/>
            <p:cNvSpPr/>
            <p:nvPr/>
          </p:nvSpPr>
          <p:spPr>
            <a:xfrm>
              <a:off x="3866072" y="2095621"/>
              <a:ext cx="52705" cy="20955"/>
            </a:xfrm>
            <a:custGeom>
              <a:avLst/>
              <a:gdLst/>
              <a:ahLst/>
              <a:cxnLst/>
              <a:rect l="l" t="t" r="r" b="b"/>
              <a:pathLst>
                <a:path w="52705" h="20955">
                  <a:moveTo>
                    <a:pt x="52500" y="10003"/>
                  </a:moveTo>
                  <a:lnTo>
                    <a:pt x="44222" y="10446"/>
                  </a:lnTo>
                  <a:lnTo>
                    <a:pt x="36891" y="12379"/>
                  </a:lnTo>
                  <a:lnTo>
                    <a:pt x="30788" y="15708"/>
                  </a:lnTo>
                  <a:lnTo>
                    <a:pt x="26194" y="20339"/>
                  </a:lnTo>
                  <a:lnTo>
                    <a:pt x="20416" y="14301"/>
                  </a:lnTo>
                  <a:lnTo>
                    <a:pt x="14096" y="8877"/>
                  </a:lnTo>
                  <a:lnTo>
                    <a:pt x="7277" y="4100"/>
                  </a:lnTo>
                  <a:lnTo>
                    <a:pt x="0" y="0"/>
                  </a:lnTo>
                </a:path>
              </a:pathLst>
            </a:custGeom>
            <a:ln w="4000">
              <a:solidFill>
                <a:srgbClr val="383871"/>
              </a:solidFill>
            </a:ln>
          </p:spPr>
          <p:txBody>
            <a:bodyPr wrap="square" lIns="0" tIns="0" rIns="0" bIns="0" rtlCol="0"/>
            <a:lstStyle/>
            <a:p>
              <a:endParaRPr/>
            </a:p>
          </p:txBody>
        </p:sp>
        <p:sp>
          <p:nvSpPr>
            <p:cNvPr id="186" name="object 186"/>
            <p:cNvSpPr/>
            <p:nvPr/>
          </p:nvSpPr>
          <p:spPr>
            <a:xfrm>
              <a:off x="3797920" y="2095398"/>
              <a:ext cx="157480" cy="153670"/>
            </a:xfrm>
            <a:custGeom>
              <a:avLst/>
              <a:gdLst/>
              <a:ahLst/>
              <a:cxnLst/>
              <a:rect l="l" t="t" r="r" b="b"/>
              <a:pathLst>
                <a:path w="157480" h="153669">
                  <a:moveTo>
                    <a:pt x="157390" y="76580"/>
                  </a:moveTo>
                  <a:lnTo>
                    <a:pt x="151196" y="46749"/>
                  </a:lnTo>
                  <a:lnTo>
                    <a:pt x="134317" y="22410"/>
                  </a:lnTo>
                  <a:lnTo>
                    <a:pt x="109300" y="6010"/>
                  </a:lnTo>
                  <a:lnTo>
                    <a:pt x="78695" y="0"/>
                  </a:lnTo>
                  <a:lnTo>
                    <a:pt x="48090" y="6010"/>
                  </a:lnTo>
                  <a:lnTo>
                    <a:pt x="23072" y="22410"/>
                  </a:lnTo>
                  <a:lnTo>
                    <a:pt x="6193" y="46749"/>
                  </a:lnTo>
                  <a:lnTo>
                    <a:pt x="0" y="76580"/>
                  </a:lnTo>
                  <a:lnTo>
                    <a:pt x="6193" y="106411"/>
                  </a:lnTo>
                  <a:lnTo>
                    <a:pt x="23072" y="130750"/>
                  </a:lnTo>
                  <a:lnTo>
                    <a:pt x="48090" y="147150"/>
                  </a:lnTo>
                  <a:lnTo>
                    <a:pt x="78695" y="153160"/>
                  </a:lnTo>
                  <a:lnTo>
                    <a:pt x="109300" y="147150"/>
                  </a:lnTo>
                  <a:lnTo>
                    <a:pt x="134317" y="130750"/>
                  </a:lnTo>
                  <a:lnTo>
                    <a:pt x="151196" y="106411"/>
                  </a:lnTo>
                  <a:lnTo>
                    <a:pt x="157390" y="76580"/>
                  </a:lnTo>
                  <a:close/>
                </a:path>
              </a:pathLst>
            </a:custGeom>
            <a:ln w="11107">
              <a:solidFill>
                <a:srgbClr val="000000"/>
              </a:solidFill>
            </a:ln>
          </p:spPr>
          <p:txBody>
            <a:bodyPr wrap="square" lIns="0" tIns="0" rIns="0" bIns="0" rtlCol="0"/>
            <a:lstStyle/>
            <a:p>
              <a:endParaRPr/>
            </a:p>
          </p:txBody>
        </p:sp>
        <p:sp>
          <p:nvSpPr>
            <p:cNvPr id="187" name="object 187"/>
            <p:cNvSpPr/>
            <p:nvPr/>
          </p:nvSpPr>
          <p:spPr>
            <a:xfrm>
              <a:off x="7140518" y="4247241"/>
              <a:ext cx="379730" cy="241935"/>
            </a:xfrm>
            <a:custGeom>
              <a:avLst/>
              <a:gdLst/>
              <a:ahLst/>
              <a:cxnLst/>
              <a:rect l="l" t="t" r="r" b="b"/>
              <a:pathLst>
                <a:path w="379729" h="241935">
                  <a:moveTo>
                    <a:pt x="293247" y="0"/>
                  </a:moveTo>
                  <a:lnTo>
                    <a:pt x="0" y="241678"/>
                  </a:lnTo>
                  <a:lnTo>
                    <a:pt x="114324" y="241845"/>
                  </a:lnTo>
                  <a:lnTo>
                    <a:pt x="166769" y="239816"/>
                  </a:lnTo>
                  <a:lnTo>
                    <a:pt x="217739" y="230603"/>
                  </a:lnTo>
                  <a:lnTo>
                    <a:pt x="266316" y="214510"/>
                  </a:lnTo>
                  <a:lnTo>
                    <a:pt x="311585" y="191847"/>
                  </a:lnTo>
                  <a:lnTo>
                    <a:pt x="352629" y="162919"/>
                  </a:lnTo>
                  <a:lnTo>
                    <a:pt x="374696" y="127906"/>
                  </a:lnTo>
                  <a:lnTo>
                    <a:pt x="379573" y="89519"/>
                  </a:lnTo>
                  <a:lnTo>
                    <a:pt x="367676" y="52325"/>
                  </a:lnTo>
                  <a:lnTo>
                    <a:pt x="339421" y="20895"/>
                  </a:lnTo>
                  <a:lnTo>
                    <a:pt x="293247" y="0"/>
                  </a:lnTo>
                  <a:close/>
                </a:path>
              </a:pathLst>
            </a:custGeom>
            <a:solidFill>
              <a:srgbClr val="DCD2B8"/>
            </a:solidFill>
          </p:spPr>
          <p:txBody>
            <a:bodyPr wrap="square" lIns="0" tIns="0" rIns="0" bIns="0" rtlCol="0"/>
            <a:lstStyle/>
            <a:p>
              <a:endParaRPr/>
            </a:p>
          </p:txBody>
        </p:sp>
        <p:sp>
          <p:nvSpPr>
            <p:cNvPr id="188" name="object 188"/>
            <p:cNvSpPr/>
            <p:nvPr/>
          </p:nvSpPr>
          <p:spPr>
            <a:xfrm>
              <a:off x="6939729" y="3745155"/>
              <a:ext cx="534882" cy="743852"/>
            </a:xfrm>
            <a:prstGeom prst="rect">
              <a:avLst/>
            </a:prstGeom>
            <a:blipFill>
              <a:blip r:embed="rId69" cstate="print"/>
              <a:stretch>
                <a:fillRect/>
              </a:stretch>
            </a:blipFill>
          </p:spPr>
          <p:txBody>
            <a:bodyPr wrap="square" lIns="0" tIns="0" rIns="0" bIns="0" rtlCol="0"/>
            <a:lstStyle/>
            <a:p>
              <a:endParaRPr/>
            </a:p>
          </p:txBody>
        </p:sp>
        <p:sp>
          <p:nvSpPr>
            <p:cNvPr id="189" name="object 189"/>
            <p:cNvSpPr/>
            <p:nvPr/>
          </p:nvSpPr>
          <p:spPr>
            <a:xfrm>
              <a:off x="6939840" y="3924157"/>
              <a:ext cx="203200" cy="565150"/>
            </a:xfrm>
            <a:custGeom>
              <a:avLst/>
              <a:gdLst/>
              <a:ahLst/>
              <a:cxnLst/>
              <a:rect l="l" t="t" r="r" b="b"/>
              <a:pathLst>
                <a:path w="203200" h="565150">
                  <a:moveTo>
                    <a:pt x="203008" y="112103"/>
                  </a:moveTo>
                  <a:lnTo>
                    <a:pt x="156408" y="100428"/>
                  </a:lnTo>
                  <a:lnTo>
                    <a:pt x="112226" y="83062"/>
                  </a:lnTo>
                  <a:lnTo>
                    <a:pt x="71043" y="60323"/>
                  </a:lnTo>
                  <a:lnTo>
                    <a:pt x="33441" y="32529"/>
                  </a:lnTo>
                  <a:lnTo>
                    <a:pt x="0" y="0"/>
                  </a:lnTo>
                  <a:lnTo>
                    <a:pt x="0" y="461716"/>
                  </a:lnTo>
                  <a:lnTo>
                    <a:pt x="33974" y="492476"/>
                  </a:lnTo>
                  <a:lnTo>
                    <a:pt x="71842" y="518461"/>
                  </a:lnTo>
                  <a:lnTo>
                    <a:pt x="113025" y="539379"/>
                  </a:lnTo>
                  <a:lnTo>
                    <a:pt x="156940" y="554939"/>
                  </a:lnTo>
                  <a:lnTo>
                    <a:pt x="203008" y="564849"/>
                  </a:lnTo>
                  <a:lnTo>
                    <a:pt x="202897" y="112103"/>
                  </a:lnTo>
                </a:path>
              </a:pathLst>
            </a:custGeom>
            <a:ln w="3996">
              <a:solidFill>
                <a:srgbClr val="FFFFFF"/>
              </a:solidFill>
            </a:ln>
          </p:spPr>
          <p:txBody>
            <a:bodyPr wrap="square" lIns="0" tIns="0" rIns="0" bIns="0" rtlCol="0"/>
            <a:lstStyle/>
            <a:p>
              <a:endParaRPr/>
            </a:p>
          </p:txBody>
        </p:sp>
        <p:sp>
          <p:nvSpPr>
            <p:cNvPr id="190" name="object 190"/>
            <p:cNvSpPr/>
            <p:nvPr/>
          </p:nvSpPr>
          <p:spPr>
            <a:xfrm>
              <a:off x="7142739" y="3855425"/>
              <a:ext cx="331873" cy="633071"/>
            </a:xfrm>
            <a:prstGeom prst="rect">
              <a:avLst/>
            </a:prstGeom>
            <a:blipFill>
              <a:blip r:embed="rId70" cstate="print"/>
              <a:stretch>
                <a:fillRect/>
              </a:stretch>
            </a:blipFill>
          </p:spPr>
          <p:txBody>
            <a:bodyPr wrap="square" lIns="0" tIns="0" rIns="0" bIns="0" rtlCol="0"/>
            <a:lstStyle/>
            <a:p>
              <a:endParaRPr/>
            </a:p>
          </p:txBody>
        </p:sp>
        <p:sp>
          <p:nvSpPr>
            <p:cNvPr id="191" name="object 191"/>
            <p:cNvSpPr/>
            <p:nvPr/>
          </p:nvSpPr>
          <p:spPr>
            <a:xfrm>
              <a:off x="7142739" y="3855425"/>
              <a:ext cx="332105" cy="633095"/>
            </a:xfrm>
            <a:custGeom>
              <a:avLst/>
              <a:gdLst/>
              <a:ahLst/>
              <a:cxnLst/>
              <a:rect l="l" t="t" r="r" b="b"/>
              <a:pathLst>
                <a:path w="332104" h="633095">
                  <a:moveTo>
                    <a:pt x="0" y="180836"/>
                  </a:moveTo>
                  <a:lnTo>
                    <a:pt x="0" y="633071"/>
                  </a:lnTo>
                  <a:lnTo>
                    <a:pt x="331873" y="454013"/>
                  </a:lnTo>
                  <a:lnTo>
                    <a:pt x="331873" y="0"/>
                  </a:lnTo>
                  <a:lnTo>
                    <a:pt x="0" y="180836"/>
                  </a:lnTo>
                  <a:close/>
                </a:path>
              </a:pathLst>
            </a:custGeom>
            <a:ln w="3996">
              <a:solidFill>
                <a:srgbClr val="FFFFFF"/>
              </a:solidFill>
            </a:ln>
          </p:spPr>
          <p:txBody>
            <a:bodyPr wrap="square" lIns="0" tIns="0" rIns="0" bIns="0" rtlCol="0"/>
            <a:lstStyle/>
            <a:p>
              <a:endParaRPr/>
            </a:p>
          </p:txBody>
        </p:sp>
        <p:sp>
          <p:nvSpPr>
            <p:cNvPr id="192" name="object 192"/>
            <p:cNvSpPr/>
            <p:nvPr/>
          </p:nvSpPr>
          <p:spPr>
            <a:xfrm>
              <a:off x="6939730" y="3745155"/>
              <a:ext cx="535305" cy="744220"/>
            </a:xfrm>
            <a:custGeom>
              <a:avLst/>
              <a:gdLst/>
              <a:ahLst/>
              <a:cxnLst/>
              <a:rect l="l" t="t" r="r" b="b"/>
              <a:pathLst>
                <a:path w="535304" h="744220">
                  <a:moveTo>
                    <a:pt x="534882" y="110246"/>
                  </a:moveTo>
                  <a:lnTo>
                    <a:pt x="329209" y="0"/>
                  </a:lnTo>
                  <a:lnTo>
                    <a:pt x="0" y="179502"/>
                  </a:lnTo>
                  <a:lnTo>
                    <a:pt x="110" y="640696"/>
                  </a:lnTo>
                  <a:lnTo>
                    <a:pt x="34085" y="671462"/>
                  </a:lnTo>
                  <a:lnTo>
                    <a:pt x="71953" y="697449"/>
                  </a:lnTo>
                  <a:lnTo>
                    <a:pt x="113136" y="718367"/>
                  </a:lnTo>
                  <a:lnTo>
                    <a:pt x="157051" y="733924"/>
                  </a:lnTo>
                  <a:lnTo>
                    <a:pt x="203119" y="743830"/>
                  </a:lnTo>
                  <a:lnTo>
                    <a:pt x="534882" y="564260"/>
                  </a:lnTo>
                  <a:lnTo>
                    <a:pt x="534882" y="110246"/>
                  </a:lnTo>
                  <a:close/>
                </a:path>
              </a:pathLst>
            </a:custGeom>
            <a:ln w="11104">
              <a:solidFill>
                <a:srgbClr val="000000"/>
              </a:solidFill>
            </a:ln>
          </p:spPr>
          <p:txBody>
            <a:bodyPr wrap="square" lIns="0" tIns="0" rIns="0" bIns="0" rtlCol="0"/>
            <a:lstStyle/>
            <a:p>
              <a:endParaRPr/>
            </a:p>
          </p:txBody>
        </p:sp>
        <p:sp>
          <p:nvSpPr>
            <p:cNvPr id="193" name="object 193"/>
            <p:cNvSpPr/>
            <p:nvPr/>
          </p:nvSpPr>
          <p:spPr>
            <a:xfrm>
              <a:off x="7016873" y="4204222"/>
              <a:ext cx="32535" cy="40827"/>
            </a:xfrm>
            <a:prstGeom prst="rect">
              <a:avLst/>
            </a:prstGeom>
            <a:blipFill>
              <a:blip r:embed="rId71" cstate="print"/>
              <a:stretch>
                <a:fillRect/>
              </a:stretch>
            </a:blipFill>
          </p:spPr>
          <p:txBody>
            <a:bodyPr wrap="square" lIns="0" tIns="0" rIns="0" bIns="0" rtlCol="0"/>
            <a:lstStyle/>
            <a:p>
              <a:endParaRPr/>
            </a:p>
          </p:txBody>
        </p:sp>
        <p:sp>
          <p:nvSpPr>
            <p:cNvPr id="194" name="object 194"/>
            <p:cNvSpPr/>
            <p:nvPr/>
          </p:nvSpPr>
          <p:spPr>
            <a:xfrm>
              <a:off x="7016872" y="4204222"/>
              <a:ext cx="33020" cy="41275"/>
            </a:xfrm>
            <a:custGeom>
              <a:avLst/>
              <a:gdLst/>
              <a:ahLst/>
              <a:cxnLst/>
              <a:rect l="l" t="t" r="r" b="b"/>
              <a:pathLst>
                <a:path w="33020" h="41275">
                  <a:moveTo>
                    <a:pt x="30854" y="15087"/>
                  </a:moveTo>
                  <a:lnTo>
                    <a:pt x="26893" y="7759"/>
                  </a:lnTo>
                  <a:lnTo>
                    <a:pt x="21475" y="2573"/>
                  </a:lnTo>
                  <a:lnTo>
                    <a:pt x="15308" y="0"/>
                  </a:lnTo>
                  <a:lnTo>
                    <a:pt x="9099" y="505"/>
                  </a:lnTo>
                  <a:lnTo>
                    <a:pt x="3957" y="4144"/>
                  </a:lnTo>
                  <a:lnTo>
                    <a:pt x="844" y="10102"/>
                  </a:lnTo>
                  <a:lnTo>
                    <a:pt x="0" y="17570"/>
                  </a:lnTo>
                  <a:lnTo>
                    <a:pt x="1663" y="25735"/>
                  </a:lnTo>
                  <a:lnTo>
                    <a:pt x="5626" y="33065"/>
                  </a:lnTo>
                  <a:lnTo>
                    <a:pt x="11056" y="38253"/>
                  </a:lnTo>
                  <a:lnTo>
                    <a:pt x="17256" y="40827"/>
                  </a:lnTo>
                  <a:lnTo>
                    <a:pt x="23529" y="40318"/>
                  </a:lnTo>
                  <a:lnTo>
                    <a:pt x="28653" y="36685"/>
                  </a:lnTo>
                  <a:lnTo>
                    <a:pt x="31728" y="30728"/>
                  </a:lnTo>
                  <a:lnTo>
                    <a:pt x="32535" y="23259"/>
                  </a:lnTo>
                  <a:lnTo>
                    <a:pt x="30854" y="15087"/>
                  </a:lnTo>
                  <a:close/>
                </a:path>
              </a:pathLst>
            </a:custGeom>
            <a:ln w="3997">
              <a:solidFill>
                <a:srgbClr val="000000"/>
              </a:solidFill>
            </a:ln>
          </p:spPr>
          <p:txBody>
            <a:bodyPr wrap="square" lIns="0" tIns="0" rIns="0" bIns="0" rtlCol="0"/>
            <a:lstStyle/>
            <a:p>
              <a:endParaRPr/>
            </a:p>
          </p:txBody>
        </p:sp>
        <p:sp>
          <p:nvSpPr>
            <p:cNvPr id="195" name="object 195"/>
            <p:cNvSpPr/>
            <p:nvPr/>
          </p:nvSpPr>
          <p:spPr>
            <a:xfrm>
              <a:off x="6969361" y="4294556"/>
              <a:ext cx="143856" cy="132352"/>
            </a:xfrm>
            <a:prstGeom prst="rect">
              <a:avLst/>
            </a:prstGeom>
            <a:blipFill>
              <a:blip r:embed="rId72" cstate="print"/>
              <a:stretch>
                <a:fillRect/>
              </a:stretch>
            </a:blipFill>
          </p:spPr>
          <p:txBody>
            <a:bodyPr wrap="square" lIns="0" tIns="0" rIns="0" bIns="0" rtlCol="0"/>
            <a:lstStyle/>
            <a:p>
              <a:endParaRPr/>
            </a:p>
          </p:txBody>
        </p:sp>
        <p:sp>
          <p:nvSpPr>
            <p:cNvPr id="196" name="object 196"/>
            <p:cNvSpPr/>
            <p:nvPr/>
          </p:nvSpPr>
          <p:spPr>
            <a:xfrm>
              <a:off x="6967034" y="4011242"/>
              <a:ext cx="148590" cy="83185"/>
            </a:xfrm>
            <a:custGeom>
              <a:avLst/>
              <a:gdLst/>
              <a:ahLst/>
              <a:cxnLst/>
              <a:rect l="l" t="t" r="r" b="b"/>
              <a:pathLst>
                <a:path w="148589" h="83185">
                  <a:moveTo>
                    <a:pt x="5993" y="0"/>
                  </a:moveTo>
                  <a:lnTo>
                    <a:pt x="3107" y="122"/>
                  </a:lnTo>
                  <a:lnTo>
                    <a:pt x="1331" y="1856"/>
                  </a:lnTo>
                  <a:lnTo>
                    <a:pt x="443" y="2756"/>
                  </a:lnTo>
                  <a:lnTo>
                    <a:pt x="0" y="3990"/>
                  </a:lnTo>
                  <a:lnTo>
                    <a:pt x="221" y="5212"/>
                  </a:lnTo>
                  <a:lnTo>
                    <a:pt x="443" y="8191"/>
                  </a:lnTo>
                  <a:lnTo>
                    <a:pt x="2330" y="10847"/>
                  </a:lnTo>
                  <a:lnTo>
                    <a:pt x="5105" y="12359"/>
                  </a:lnTo>
                  <a:lnTo>
                    <a:pt x="35951" y="35423"/>
                  </a:lnTo>
                  <a:lnTo>
                    <a:pt x="69316" y="54984"/>
                  </a:lnTo>
                  <a:lnTo>
                    <a:pt x="104844" y="70869"/>
                  </a:lnTo>
                  <a:lnTo>
                    <a:pt x="142183" y="82904"/>
                  </a:lnTo>
                  <a:lnTo>
                    <a:pt x="145957" y="82104"/>
                  </a:lnTo>
                  <a:lnTo>
                    <a:pt x="148399" y="78592"/>
                  </a:lnTo>
                  <a:lnTo>
                    <a:pt x="147511" y="75046"/>
                  </a:lnTo>
                  <a:lnTo>
                    <a:pt x="146956" y="72567"/>
                  </a:lnTo>
                  <a:lnTo>
                    <a:pt x="144847" y="70634"/>
                  </a:lnTo>
                  <a:lnTo>
                    <a:pt x="142183" y="70078"/>
                  </a:lnTo>
                  <a:lnTo>
                    <a:pt x="105588" y="58471"/>
                  </a:lnTo>
                  <a:lnTo>
                    <a:pt x="70772" y="43073"/>
                  </a:lnTo>
                  <a:lnTo>
                    <a:pt x="38058" y="24055"/>
                  </a:lnTo>
                  <a:lnTo>
                    <a:pt x="7769" y="1589"/>
                  </a:lnTo>
                  <a:lnTo>
                    <a:pt x="5993" y="0"/>
                  </a:lnTo>
                  <a:close/>
                </a:path>
              </a:pathLst>
            </a:custGeom>
            <a:solidFill>
              <a:srgbClr val="000000"/>
            </a:solidFill>
          </p:spPr>
          <p:txBody>
            <a:bodyPr wrap="square" lIns="0" tIns="0" rIns="0" bIns="0" rtlCol="0"/>
            <a:lstStyle/>
            <a:p>
              <a:endParaRPr/>
            </a:p>
          </p:txBody>
        </p:sp>
        <p:sp>
          <p:nvSpPr>
            <p:cNvPr id="197" name="object 197"/>
            <p:cNvSpPr/>
            <p:nvPr/>
          </p:nvSpPr>
          <p:spPr>
            <a:xfrm>
              <a:off x="6967034" y="4011242"/>
              <a:ext cx="148590" cy="83185"/>
            </a:xfrm>
            <a:custGeom>
              <a:avLst/>
              <a:gdLst/>
              <a:ahLst/>
              <a:cxnLst/>
              <a:rect l="l" t="t" r="r" b="b"/>
              <a:pathLst>
                <a:path w="148589" h="83185">
                  <a:moveTo>
                    <a:pt x="5105" y="12359"/>
                  </a:moveTo>
                  <a:lnTo>
                    <a:pt x="35951" y="35423"/>
                  </a:lnTo>
                  <a:lnTo>
                    <a:pt x="69316" y="54984"/>
                  </a:lnTo>
                  <a:lnTo>
                    <a:pt x="104844" y="70869"/>
                  </a:lnTo>
                  <a:lnTo>
                    <a:pt x="142183" y="82904"/>
                  </a:lnTo>
                  <a:lnTo>
                    <a:pt x="145957" y="82104"/>
                  </a:lnTo>
                  <a:lnTo>
                    <a:pt x="148399" y="78592"/>
                  </a:lnTo>
                  <a:lnTo>
                    <a:pt x="147511" y="75046"/>
                  </a:lnTo>
                  <a:lnTo>
                    <a:pt x="146956" y="72567"/>
                  </a:lnTo>
                  <a:lnTo>
                    <a:pt x="144847" y="70634"/>
                  </a:lnTo>
                  <a:lnTo>
                    <a:pt x="142183" y="70078"/>
                  </a:lnTo>
                  <a:lnTo>
                    <a:pt x="105588" y="58471"/>
                  </a:lnTo>
                  <a:lnTo>
                    <a:pt x="70772" y="43073"/>
                  </a:lnTo>
                  <a:lnTo>
                    <a:pt x="38058" y="24055"/>
                  </a:lnTo>
                  <a:lnTo>
                    <a:pt x="7769" y="1589"/>
                  </a:lnTo>
                  <a:lnTo>
                    <a:pt x="5993" y="0"/>
                  </a:lnTo>
                  <a:lnTo>
                    <a:pt x="3107" y="122"/>
                  </a:lnTo>
                  <a:lnTo>
                    <a:pt x="1331" y="1856"/>
                  </a:lnTo>
                  <a:lnTo>
                    <a:pt x="443" y="2756"/>
                  </a:lnTo>
                  <a:lnTo>
                    <a:pt x="0" y="3990"/>
                  </a:lnTo>
                  <a:lnTo>
                    <a:pt x="221" y="5212"/>
                  </a:lnTo>
                  <a:lnTo>
                    <a:pt x="443" y="8191"/>
                  </a:lnTo>
                  <a:lnTo>
                    <a:pt x="2330" y="10847"/>
                  </a:lnTo>
                  <a:lnTo>
                    <a:pt x="5105" y="12359"/>
                  </a:lnTo>
                  <a:close/>
                </a:path>
              </a:pathLst>
            </a:custGeom>
            <a:ln w="3999">
              <a:solidFill>
                <a:srgbClr val="000000"/>
              </a:solidFill>
            </a:ln>
          </p:spPr>
          <p:txBody>
            <a:bodyPr wrap="square" lIns="0" tIns="0" rIns="0" bIns="0" rtlCol="0"/>
            <a:lstStyle/>
            <a:p>
              <a:endParaRPr/>
            </a:p>
          </p:txBody>
        </p:sp>
        <p:sp>
          <p:nvSpPr>
            <p:cNvPr id="198" name="object 198"/>
            <p:cNvSpPr/>
            <p:nvPr/>
          </p:nvSpPr>
          <p:spPr>
            <a:xfrm>
              <a:off x="7011180" y="4051778"/>
              <a:ext cx="41874" cy="26374"/>
            </a:xfrm>
            <a:prstGeom prst="rect">
              <a:avLst/>
            </a:prstGeom>
            <a:blipFill>
              <a:blip r:embed="rId73" cstate="print"/>
              <a:stretch>
                <a:fillRect/>
              </a:stretch>
            </a:blipFill>
          </p:spPr>
          <p:txBody>
            <a:bodyPr wrap="square" lIns="0" tIns="0" rIns="0" bIns="0" rtlCol="0"/>
            <a:lstStyle/>
            <a:p>
              <a:endParaRPr/>
            </a:p>
          </p:txBody>
        </p:sp>
        <p:sp>
          <p:nvSpPr>
            <p:cNvPr id="199" name="object 199"/>
            <p:cNvSpPr/>
            <p:nvPr/>
          </p:nvSpPr>
          <p:spPr>
            <a:xfrm>
              <a:off x="7011180" y="4051778"/>
              <a:ext cx="41910" cy="26670"/>
            </a:xfrm>
            <a:custGeom>
              <a:avLst/>
              <a:gdLst/>
              <a:ahLst/>
              <a:cxnLst/>
              <a:rect l="l" t="t" r="r" b="b"/>
              <a:pathLst>
                <a:path w="41910" h="26670">
                  <a:moveTo>
                    <a:pt x="41874" y="25673"/>
                  </a:moveTo>
                  <a:lnTo>
                    <a:pt x="33894" y="10861"/>
                  </a:lnTo>
                  <a:lnTo>
                    <a:pt x="23574" y="2102"/>
                  </a:lnTo>
                  <a:lnTo>
                    <a:pt x="12108" y="0"/>
                  </a:lnTo>
                  <a:lnTo>
                    <a:pt x="695" y="5156"/>
                  </a:lnTo>
                  <a:lnTo>
                    <a:pt x="0" y="11852"/>
                  </a:lnTo>
                  <a:lnTo>
                    <a:pt x="4372" y="17946"/>
                  </a:lnTo>
                  <a:lnTo>
                    <a:pt x="13010" y="22777"/>
                  </a:lnTo>
                  <a:lnTo>
                    <a:pt x="25114" y="25685"/>
                  </a:lnTo>
                  <a:lnTo>
                    <a:pt x="30552" y="26374"/>
                  </a:lnTo>
                  <a:lnTo>
                    <a:pt x="36324" y="26374"/>
                  </a:lnTo>
                  <a:lnTo>
                    <a:pt x="41874" y="25673"/>
                  </a:lnTo>
                  <a:close/>
                </a:path>
              </a:pathLst>
            </a:custGeom>
            <a:ln w="3175">
              <a:solidFill>
                <a:srgbClr val="FFFFFF"/>
              </a:solidFill>
            </a:ln>
          </p:spPr>
          <p:txBody>
            <a:bodyPr wrap="square" lIns="0" tIns="0" rIns="0" bIns="0" rtlCol="0"/>
            <a:lstStyle/>
            <a:p>
              <a:endParaRPr/>
            </a:p>
          </p:txBody>
        </p:sp>
        <p:sp>
          <p:nvSpPr>
            <p:cNvPr id="200" name="object 200"/>
            <p:cNvSpPr/>
            <p:nvPr/>
          </p:nvSpPr>
          <p:spPr>
            <a:xfrm>
              <a:off x="6972695" y="4061270"/>
              <a:ext cx="137189" cy="106445"/>
            </a:xfrm>
            <a:prstGeom prst="rect">
              <a:avLst/>
            </a:prstGeom>
            <a:blipFill>
              <a:blip r:embed="rId74" cstate="print"/>
              <a:stretch>
                <a:fillRect/>
              </a:stretch>
            </a:blipFill>
          </p:spPr>
          <p:txBody>
            <a:bodyPr wrap="square" lIns="0" tIns="0" rIns="0" bIns="0" rtlCol="0"/>
            <a:lstStyle/>
            <a:p>
              <a:endParaRPr/>
            </a:p>
          </p:txBody>
        </p:sp>
        <p:sp>
          <p:nvSpPr>
            <p:cNvPr id="201" name="object 201"/>
            <p:cNvSpPr/>
            <p:nvPr/>
          </p:nvSpPr>
          <p:spPr>
            <a:xfrm>
              <a:off x="6972695" y="4068315"/>
              <a:ext cx="137795" cy="80010"/>
            </a:xfrm>
            <a:custGeom>
              <a:avLst/>
              <a:gdLst/>
              <a:ahLst/>
              <a:cxnLst/>
              <a:rect l="l" t="t" r="r" b="b"/>
              <a:pathLst>
                <a:path w="137795" h="80010">
                  <a:moveTo>
                    <a:pt x="0" y="0"/>
                  </a:moveTo>
                  <a:lnTo>
                    <a:pt x="30785" y="32188"/>
                  </a:lnTo>
                  <a:lnTo>
                    <a:pt x="64140" y="51804"/>
                  </a:lnTo>
                  <a:lnTo>
                    <a:pt x="99723" y="67641"/>
                  </a:lnTo>
                  <a:lnTo>
                    <a:pt x="137189" y="79514"/>
                  </a:lnTo>
                  <a:lnTo>
                    <a:pt x="137189" y="70545"/>
                  </a:lnTo>
                  <a:lnTo>
                    <a:pt x="100004" y="58096"/>
                  </a:lnTo>
                  <a:lnTo>
                    <a:pt x="64557" y="42091"/>
                  </a:lnTo>
                  <a:lnTo>
                    <a:pt x="31128" y="22676"/>
                  </a:lnTo>
                  <a:lnTo>
                    <a:pt x="0" y="0"/>
                  </a:lnTo>
                  <a:close/>
                </a:path>
              </a:pathLst>
            </a:custGeom>
            <a:solidFill>
              <a:srgbClr val="000000"/>
            </a:solidFill>
          </p:spPr>
          <p:txBody>
            <a:bodyPr wrap="square" lIns="0" tIns="0" rIns="0" bIns="0" rtlCol="0"/>
            <a:lstStyle/>
            <a:p>
              <a:endParaRPr/>
            </a:p>
          </p:txBody>
        </p:sp>
        <p:sp>
          <p:nvSpPr>
            <p:cNvPr id="202" name="object 202"/>
            <p:cNvSpPr/>
            <p:nvPr/>
          </p:nvSpPr>
          <p:spPr>
            <a:xfrm>
              <a:off x="6972695" y="4060624"/>
              <a:ext cx="137795" cy="106680"/>
            </a:xfrm>
            <a:custGeom>
              <a:avLst/>
              <a:gdLst/>
              <a:ahLst/>
              <a:cxnLst/>
              <a:rect l="l" t="t" r="r" b="b"/>
              <a:pathLst>
                <a:path w="137795" h="106679">
                  <a:moveTo>
                    <a:pt x="0" y="0"/>
                  </a:moveTo>
                  <a:lnTo>
                    <a:pt x="0" y="35911"/>
                  </a:lnTo>
                  <a:lnTo>
                    <a:pt x="31128" y="58587"/>
                  </a:lnTo>
                  <a:lnTo>
                    <a:pt x="64557" y="78001"/>
                  </a:lnTo>
                  <a:lnTo>
                    <a:pt x="100004" y="94003"/>
                  </a:lnTo>
                  <a:lnTo>
                    <a:pt x="137189" y="106445"/>
                  </a:lnTo>
                </a:path>
              </a:pathLst>
            </a:custGeom>
            <a:ln w="3999">
              <a:solidFill>
                <a:srgbClr val="FFFFFF"/>
              </a:solidFill>
            </a:ln>
          </p:spPr>
          <p:txBody>
            <a:bodyPr wrap="square" lIns="0" tIns="0" rIns="0" bIns="0" rtlCol="0"/>
            <a:lstStyle/>
            <a:p>
              <a:endParaRPr/>
            </a:p>
          </p:txBody>
        </p:sp>
        <p:sp>
          <p:nvSpPr>
            <p:cNvPr id="203" name="object 203"/>
            <p:cNvSpPr/>
            <p:nvPr/>
          </p:nvSpPr>
          <p:spPr>
            <a:xfrm>
              <a:off x="6972695" y="4061902"/>
              <a:ext cx="137795" cy="106680"/>
            </a:xfrm>
            <a:custGeom>
              <a:avLst/>
              <a:gdLst/>
              <a:ahLst/>
              <a:cxnLst/>
              <a:rect l="l" t="t" r="r" b="b"/>
              <a:pathLst>
                <a:path w="137795" h="106679">
                  <a:moveTo>
                    <a:pt x="137189" y="106456"/>
                  </a:moveTo>
                  <a:lnTo>
                    <a:pt x="137189" y="70545"/>
                  </a:lnTo>
                  <a:lnTo>
                    <a:pt x="100082" y="57926"/>
                  </a:lnTo>
                  <a:lnTo>
                    <a:pt x="64682" y="41870"/>
                  </a:lnTo>
                  <a:lnTo>
                    <a:pt x="31237" y="22515"/>
                  </a:lnTo>
                  <a:lnTo>
                    <a:pt x="0" y="0"/>
                  </a:lnTo>
                </a:path>
              </a:pathLst>
            </a:custGeom>
            <a:ln w="3999">
              <a:solidFill>
                <a:srgbClr val="000000"/>
              </a:solidFill>
            </a:ln>
          </p:spPr>
          <p:txBody>
            <a:bodyPr wrap="square" lIns="0" tIns="0" rIns="0" bIns="0" rtlCol="0"/>
            <a:lstStyle/>
            <a:p>
              <a:endParaRPr/>
            </a:p>
          </p:txBody>
        </p:sp>
        <p:sp>
          <p:nvSpPr>
            <p:cNvPr id="204" name="object 204"/>
            <p:cNvSpPr/>
            <p:nvPr/>
          </p:nvSpPr>
          <p:spPr>
            <a:xfrm>
              <a:off x="7207336" y="4268358"/>
              <a:ext cx="208780" cy="203254"/>
            </a:xfrm>
            <a:prstGeom prst="rect">
              <a:avLst/>
            </a:prstGeom>
            <a:blipFill>
              <a:blip r:embed="rId75" cstate="print"/>
              <a:stretch>
                <a:fillRect/>
              </a:stretch>
            </a:blipFill>
          </p:spPr>
          <p:txBody>
            <a:bodyPr wrap="square" lIns="0" tIns="0" rIns="0" bIns="0" rtlCol="0"/>
            <a:lstStyle/>
            <a:p>
              <a:endParaRPr/>
            </a:p>
          </p:txBody>
        </p:sp>
        <p:sp>
          <p:nvSpPr>
            <p:cNvPr id="205" name="object 205"/>
            <p:cNvSpPr/>
            <p:nvPr/>
          </p:nvSpPr>
          <p:spPr>
            <a:xfrm>
              <a:off x="7201895" y="4262883"/>
              <a:ext cx="219887" cy="214339"/>
            </a:xfrm>
            <a:prstGeom prst="rect">
              <a:avLst/>
            </a:prstGeom>
            <a:blipFill>
              <a:blip r:embed="rId76" cstate="print"/>
              <a:stretch>
                <a:fillRect/>
              </a:stretch>
            </a:blipFill>
          </p:spPr>
          <p:txBody>
            <a:bodyPr wrap="square" lIns="0" tIns="0" rIns="0" bIns="0" rtlCol="0"/>
            <a:lstStyle/>
            <a:p>
              <a:endParaRPr/>
            </a:p>
          </p:txBody>
        </p:sp>
        <p:sp>
          <p:nvSpPr>
            <p:cNvPr id="206" name="object 206"/>
            <p:cNvSpPr/>
            <p:nvPr/>
          </p:nvSpPr>
          <p:spPr>
            <a:xfrm>
              <a:off x="5185906" y="4233013"/>
              <a:ext cx="401955" cy="256540"/>
            </a:xfrm>
            <a:custGeom>
              <a:avLst/>
              <a:gdLst/>
              <a:ahLst/>
              <a:cxnLst/>
              <a:rect l="l" t="t" r="r" b="b"/>
              <a:pathLst>
                <a:path w="401954" h="256539">
                  <a:moveTo>
                    <a:pt x="310451" y="0"/>
                  </a:moveTo>
                  <a:lnTo>
                    <a:pt x="0" y="255905"/>
                  </a:lnTo>
                  <a:lnTo>
                    <a:pt x="121094" y="256071"/>
                  </a:lnTo>
                  <a:lnTo>
                    <a:pt x="176593" y="253925"/>
                  </a:lnTo>
                  <a:lnTo>
                    <a:pt x="230551" y="244169"/>
                  </a:lnTo>
                  <a:lnTo>
                    <a:pt x="281989" y="227131"/>
                  </a:lnTo>
                  <a:lnTo>
                    <a:pt x="329927" y="203136"/>
                  </a:lnTo>
                  <a:lnTo>
                    <a:pt x="373385" y="172511"/>
                  </a:lnTo>
                  <a:lnTo>
                    <a:pt x="396766" y="135441"/>
                  </a:lnTo>
                  <a:lnTo>
                    <a:pt x="401938" y="94794"/>
                  </a:lnTo>
                  <a:lnTo>
                    <a:pt x="389337" y="55411"/>
                  </a:lnTo>
                  <a:lnTo>
                    <a:pt x="359400" y="22129"/>
                  </a:lnTo>
                  <a:lnTo>
                    <a:pt x="323734" y="3660"/>
                  </a:lnTo>
                  <a:lnTo>
                    <a:pt x="310451" y="0"/>
                  </a:lnTo>
                  <a:close/>
                </a:path>
              </a:pathLst>
            </a:custGeom>
            <a:solidFill>
              <a:srgbClr val="DCD2B8"/>
            </a:solidFill>
          </p:spPr>
          <p:txBody>
            <a:bodyPr wrap="square" lIns="0" tIns="0" rIns="0" bIns="0" rtlCol="0"/>
            <a:lstStyle/>
            <a:p>
              <a:endParaRPr/>
            </a:p>
          </p:txBody>
        </p:sp>
        <p:sp>
          <p:nvSpPr>
            <p:cNvPr id="207" name="object 207"/>
            <p:cNvSpPr/>
            <p:nvPr/>
          </p:nvSpPr>
          <p:spPr>
            <a:xfrm>
              <a:off x="4973352" y="3701363"/>
              <a:ext cx="566293" cy="787644"/>
            </a:xfrm>
            <a:prstGeom prst="rect">
              <a:avLst/>
            </a:prstGeom>
            <a:blipFill>
              <a:blip r:embed="rId77" cstate="print"/>
              <a:stretch>
                <a:fillRect/>
              </a:stretch>
            </a:blipFill>
          </p:spPr>
          <p:txBody>
            <a:bodyPr wrap="square" lIns="0" tIns="0" rIns="0" bIns="0" rtlCol="0"/>
            <a:lstStyle/>
            <a:p>
              <a:endParaRPr/>
            </a:p>
          </p:txBody>
        </p:sp>
        <p:sp>
          <p:nvSpPr>
            <p:cNvPr id="208" name="object 208"/>
            <p:cNvSpPr/>
            <p:nvPr/>
          </p:nvSpPr>
          <p:spPr>
            <a:xfrm>
              <a:off x="4973463" y="3890924"/>
              <a:ext cx="215265" cy="598170"/>
            </a:xfrm>
            <a:custGeom>
              <a:avLst/>
              <a:gdLst/>
              <a:ahLst/>
              <a:cxnLst/>
              <a:rect l="l" t="t" r="r" b="b"/>
              <a:pathLst>
                <a:path w="215264" h="598170">
                  <a:moveTo>
                    <a:pt x="214885" y="118705"/>
                  </a:moveTo>
                  <a:lnTo>
                    <a:pt x="165557" y="106343"/>
                  </a:lnTo>
                  <a:lnTo>
                    <a:pt x="118803" y="87956"/>
                  </a:lnTo>
                  <a:lnTo>
                    <a:pt x="75224" y="63879"/>
                  </a:lnTo>
                  <a:lnTo>
                    <a:pt x="35422" y="34448"/>
                  </a:lnTo>
                  <a:lnTo>
                    <a:pt x="0" y="0"/>
                  </a:lnTo>
                  <a:lnTo>
                    <a:pt x="0" y="488880"/>
                  </a:lnTo>
                  <a:lnTo>
                    <a:pt x="35965" y="521453"/>
                  </a:lnTo>
                  <a:lnTo>
                    <a:pt x="76055" y="548968"/>
                  </a:lnTo>
                  <a:lnTo>
                    <a:pt x="119650" y="571117"/>
                  </a:lnTo>
                  <a:lnTo>
                    <a:pt x="166132" y="587592"/>
                  </a:lnTo>
                  <a:lnTo>
                    <a:pt x="214885" y="598082"/>
                  </a:lnTo>
                  <a:lnTo>
                    <a:pt x="214774" y="118694"/>
                  </a:lnTo>
                </a:path>
              </a:pathLst>
            </a:custGeom>
            <a:ln w="3996">
              <a:solidFill>
                <a:srgbClr val="FFFFFF"/>
              </a:solidFill>
            </a:ln>
          </p:spPr>
          <p:txBody>
            <a:bodyPr wrap="square" lIns="0" tIns="0" rIns="0" bIns="0" rtlCol="0"/>
            <a:lstStyle/>
            <a:p>
              <a:endParaRPr/>
            </a:p>
          </p:txBody>
        </p:sp>
        <p:sp>
          <p:nvSpPr>
            <p:cNvPr id="209" name="object 209"/>
            <p:cNvSpPr/>
            <p:nvPr/>
          </p:nvSpPr>
          <p:spPr>
            <a:xfrm>
              <a:off x="5188236" y="3818147"/>
              <a:ext cx="351408" cy="670317"/>
            </a:xfrm>
            <a:prstGeom prst="rect">
              <a:avLst/>
            </a:prstGeom>
            <a:blipFill>
              <a:blip r:embed="rId78" cstate="print"/>
              <a:stretch>
                <a:fillRect/>
              </a:stretch>
            </a:blipFill>
          </p:spPr>
          <p:txBody>
            <a:bodyPr wrap="square" lIns="0" tIns="0" rIns="0" bIns="0" rtlCol="0"/>
            <a:lstStyle/>
            <a:p>
              <a:endParaRPr/>
            </a:p>
          </p:txBody>
        </p:sp>
        <p:sp>
          <p:nvSpPr>
            <p:cNvPr id="210" name="object 210"/>
            <p:cNvSpPr/>
            <p:nvPr/>
          </p:nvSpPr>
          <p:spPr>
            <a:xfrm>
              <a:off x="5188237" y="3818145"/>
              <a:ext cx="351790" cy="670560"/>
            </a:xfrm>
            <a:custGeom>
              <a:avLst/>
              <a:gdLst/>
              <a:ahLst/>
              <a:cxnLst/>
              <a:rect l="l" t="t" r="r" b="b"/>
              <a:pathLst>
                <a:path w="351789" h="670560">
                  <a:moveTo>
                    <a:pt x="0" y="191473"/>
                  </a:moveTo>
                  <a:lnTo>
                    <a:pt x="0" y="670317"/>
                  </a:lnTo>
                  <a:lnTo>
                    <a:pt x="351408" y="480722"/>
                  </a:lnTo>
                  <a:lnTo>
                    <a:pt x="351408" y="0"/>
                  </a:lnTo>
                  <a:lnTo>
                    <a:pt x="0" y="191473"/>
                  </a:lnTo>
                  <a:close/>
                </a:path>
              </a:pathLst>
            </a:custGeom>
            <a:ln w="3996">
              <a:solidFill>
                <a:srgbClr val="FFFFFF"/>
              </a:solidFill>
            </a:ln>
          </p:spPr>
          <p:txBody>
            <a:bodyPr wrap="square" lIns="0" tIns="0" rIns="0" bIns="0" rtlCol="0"/>
            <a:lstStyle/>
            <a:p>
              <a:endParaRPr/>
            </a:p>
          </p:txBody>
        </p:sp>
        <p:sp>
          <p:nvSpPr>
            <p:cNvPr id="211" name="object 211"/>
            <p:cNvSpPr/>
            <p:nvPr/>
          </p:nvSpPr>
          <p:spPr>
            <a:xfrm>
              <a:off x="4973351" y="3701364"/>
              <a:ext cx="566420" cy="788035"/>
            </a:xfrm>
            <a:custGeom>
              <a:avLst/>
              <a:gdLst/>
              <a:ahLst/>
              <a:cxnLst/>
              <a:rect l="l" t="t" r="r" b="b"/>
              <a:pathLst>
                <a:path w="566420" h="788035">
                  <a:moveTo>
                    <a:pt x="566293" y="116771"/>
                  </a:moveTo>
                  <a:lnTo>
                    <a:pt x="348522" y="0"/>
                  </a:lnTo>
                  <a:lnTo>
                    <a:pt x="0" y="190094"/>
                  </a:lnTo>
                  <a:lnTo>
                    <a:pt x="110" y="678431"/>
                  </a:lnTo>
                  <a:lnTo>
                    <a:pt x="36076" y="710998"/>
                  </a:lnTo>
                  <a:lnTo>
                    <a:pt x="76166" y="738510"/>
                  </a:lnTo>
                  <a:lnTo>
                    <a:pt x="119761" y="760657"/>
                  </a:lnTo>
                  <a:lnTo>
                    <a:pt x="166243" y="777131"/>
                  </a:lnTo>
                  <a:lnTo>
                    <a:pt x="214996" y="787622"/>
                  </a:lnTo>
                  <a:lnTo>
                    <a:pt x="566293" y="597493"/>
                  </a:lnTo>
                  <a:lnTo>
                    <a:pt x="566293" y="116771"/>
                  </a:lnTo>
                  <a:close/>
                </a:path>
              </a:pathLst>
            </a:custGeom>
            <a:ln w="11104">
              <a:solidFill>
                <a:srgbClr val="000000"/>
              </a:solidFill>
            </a:ln>
          </p:spPr>
          <p:txBody>
            <a:bodyPr wrap="square" lIns="0" tIns="0" rIns="0" bIns="0" rtlCol="0"/>
            <a:lstStyle/>
            <a:p>
              <a:endParaRPr/>
            </a:p>
          </p:txBody>
        </p:sp>
        <p:sp>
          <p:nvSpPr>
            <p:cNvPr id="212" name="object 212"/>
            <p:cNvSpPr/>
            <p:nvPr/>
          </p:nvSpPr>
          <p:spPr>
            <a:xfrm>
              <a:off x="5055006" y="4187473"/>
              <a:ext cx="34437" cy="43230"/>
            </a:xfrm>
            <a:prstGeom prst="rect">
              <a:avLst/>
            </a:prstGeom>
            <a:blipFill>
              <a:blip r:embed="rId79" cstate="print"/>
              <a:stretch>
                <a:fillRect/>
              </a:stretch>
            </a:blipFill>
          </p:spPr>
          <p:txBody>
            <a:bodyPr wrap="square" lIns="0" tIns="0" rIns="0" bIns="0" rtlCol="0"/>
            <a:lstStyle/>
            <a:p>
              <a:endParaRPr/>
            </a:p>
          </p:txBody>
        </p:sp>
        <p:sp>
          <p:nvSpPr>
            <p:cNvPr id="213" name="object 213"/>
            <p:cNvSpPr/>
            <p:nvPr/>
          </p:nvSpPr>
          <p:spPr>
            <a:xfrm>
              <a:off x="5055006" y="4187474"/>
              <a:ext cx="34925" cy="43815"/>
            </a:xfrm>
            <a:custGeom>
              <a:avLst/>
              <a:gdLst/>
              <a:ahLst/>
              <a:cxnLst/>
              <a:rect l="l" t="t" r="r" b="b"/>
              <a:pathLst>
                <a:path w="34925" h="43814">
                  <a:moveTo>
                    <a:pt x="32670" y="15975"/>
                  </a:moveTo>
                  <a:lnTo>
                    <a:pt x="28485" y="8216"/>
                  </a:lnTo>
                  <a:lnTo>
                    <a:pt x="22750" y="2725"/>
                  </a:lnTo>
                  <a:lnTo>
                    <a:pt x="16203" y="0"/>
                  </a:lnTo>
                  <a:lnTo>
                    <a:pt x="9583" y="537"/>
                  </a:lnTo>
                  <a:lnTo>
                    <a:pt x="4155" y="4386"/>
                  </a:lnTo>
                  <a:lnTo>
                    <a:pt x="870" y="10694"/>
                  </a:lnTo>
                  <a:lnTo>
                    <a:pt x="0" y="18600"/>
                  </a:lnTo>
                  <a:lnTo>
                    <a:pt x="1814" y="27245"/>
                  </a:lnTo>
                  <a:lnTo>
                    <a:pt x="5998" y="35005"/>
                  </a:lnTo>
                  <a:lnTo>
                    <a:pt x="11734" y="40497"/>
                  </a:lnTo>
                  <a:lnTo>
                    <a:pt x="18281" y="43225"/>
                  </a:lnTo>
                  <a:lnTo>
                    <a:pt x="24900" y="42695"/>
                  </a:lnTo>
                  <a:lnTo>
                    <a:pt x="30313" y="38845"/>
                  </a:lnTo>
                  <a:lnTo>
                    <a:pt x="33572" y="32536"/>
                  </a:lnTo>
                  <a:lnTo>
                    <a:pt x="34437" y="24626"/>
                  </a:lnTo>
                  <a:lnTo>
                    <a:pt x="32670" y="15975"/>
                  </a:lnTo>
                  <a:close/>
                </a:path>
              </a:pathLst>
            </a:custGeom>
            <a:ln w="3997">
              <a:solidFill>
                <a:srgbClr val="000000"/>
              </a:solidFill>
            </a:ln>
          </p:spPr>
          <p:txBody>
            <a:bodyPr wrap="square" lIns="0" tIns="0" rIns="0" bIns="0" rtlCol="0"/>
            <a:lstStyle/>
            <a:p>
              <a:endParaRPr/>
            </a:p>
          </p:txBody>
        </p:sp>
        <p:sp>
          <p:nvSpPr>
            <p:cNvPr id="214" name="object 214"/>
            <p:cNvSpPr/>
            <p:nvPr/>
          </p:nvSpPr>
          <p:spPr>
            <a:xfrm>
              <a:off x="5004871" y="4283320"/>
              <a:ext cx="151847" cy="139743"/>
            </a:xfrm>
            <a:prstGeom prst="rect">
              <a:avLst/>
            </a:prstGeom>
            <a:blipFill>
              <a:blip r:embed="rId80" cstate="print"/>
              <a:stretch>
                <a:fillRect/>
              </a:stretch>
            </a:blipFill>
          </p:spPr>
          <p:txBody>
            <a:bodyPr wrap="square" lIns="0" tIns="0" rIns="0" bIns="0" rtlCol="0"/>
            <a:lstStyle/>
            <a:p>
              <a:endParaRPr/>
            </a:p>
          </p:txBody>
        </p:sp>
        <p:sp>
          <p:nvSpPr>
            <p:cNvPr id="215" name="object 215"/>
            <p:cNvSpPr/>
            <p:nvPr/>
          </p:nvSpPr>
          <p:spPr>
            <a:xfrm>
              <a:off x="5002210" y="3983144"/>
              <a:ext cx="157480" cy="88265"/>
            </a:xfrm>
            <a:custGeom>
              <a:avLst/>
              <a:gdLst/>
              <a:ahLst/>
              <a:cxnLst/>
              <a:rect l="l" t="t" r="r" b="b"/>
              <a:pathLst>
                <a:path w="157479" h="88264">
                  <a:moveTo>
                    <a:pt x="6326" y="0"/>
                  </a:moveTo>
                  <a:lnTo>
                    <a:pt x="3218" y="122"/>
                  </a:lnTo>
                  <a:lnTo>
                    <a:pt x="1442" y="1956"/>
                  </a:lnTo>
                  <a:lnTo>
                    <a:pt x="443" y="2912"/>
                  </a:lnTo>
                  <a:lnTo>
                    <a:pt x="0" y="4212"/>
                  </a:lnTo>
                  <a:lnTo>
                    <a:pt x="221" y="5512"/>
                  </a:lnTo>
                  <a:lnTo>
                    <a:pt x="554" y="8658"/>
                  </a:lnTo>
                  <a:lnTo>
                    <a:pt x="2441" y="11481"/>
                  </a:lnTo>
                  <a:lnTo>
                    <a:pt x="5327" y="13082"/>
                  </a:lnTo>
                  <a:lnTo>
                    <a:pt x="38048" y="37498"/>
                  </a:lnTo>
                  <a:lnTo>
                    <a:pt x="73381" y="58209"/>
                  </a:lnTo>
                  <a:lnTo>
                    <a:pt x="110982" y="75028"/>
                  </a:lnTo>
                  <a:lnTo>
                    <a:pt x="150508" y="87772"/>
                  </a:lnTo>
                  <a:lnTo>
                    <a:pt x="154615" y="86928"/>
                  </a:lnTo>
                  <a:lnTo>
                    <a:pt x="157057" y="83204"/>
                  </a:lnTo>
                  <a:lnTo>
                    <a:pt x="156169" y="79459"/>
                  </a:lnTo>
                  <a:lnTo>
                    <a:pt x="155503" y="76836"/>
                  </a:lnTo>
                  <a:lnTo>
                    <a:pt x="153394" y="74779"/>
                  </a:lnTo>
                  <a:lnTo>
                    <a:pt x="150508" y="74190"/>
                  </a:lnTo>
                  <a:lnTo>
                    <a:pt x="111776" y="61904"/>
                  </a:lnTo>
                  <a:lnTo>
                    <a:pt x="74907" y="45603"/>
                  </a:lnTo>
                  <a:lnTo>
                    <a:pt x="40264" y="25468"/>
                  </a:lnTo>
                  <a:lnTo>
                    <a:pt x="8213" y="1678"/>
                  </a:lnTo>
                  <a:lnTo>
                    <a:pt x="6326" y="0"/>
                  </a:lnTo>
                  <a:close/>
                </a:path>
              </a:pathLst>
            </a:custGeom>
            <a:solidFill>
              <a:srgbClr val="000000"/>
            </a:solidFill>
          </p:spPr>
          <p:txBody>
            <a:bodyPr wrap="square" lIns="0" tIns="0" rIns="0" bIns="0" rtlCol="0"/>
            <a:lstStyle/>
            <a:p>
              <a:endParaRPr/>
            </a:p>
          </p:txBody>
        </p:sp>
        <p:sp>
          <p:nvSpPr>
            <p:cNvPr id="216" name="object 216"/>
            <p:cNvSpPr/>
            <p:nvPr/>
          </p:nvSpPr>
          <p:spPr>
            <a:xfrm>
              <a:off x="5002210" y="3983144"/>
              <a:ext cx="157480" cy="88265"/>
            </a:xfrm>
            <a:custGeom>
              <a:avLst/>
              <a:gdLst/>
              <a:ahLst/>
              <a:cxnLst/>
              <a:rect l="l" t="t" r="r" b="b"/>
              <a:pathLst>
                <a:path w="157479" h="88264">
                  <a:moveTo>
                    <a:pt x="5327" y="13082"/>
                  </a:moveTo>
                  <a:lnTo>
                    <a:pt x="38048" y="37498"/>
                  </a:lnTo>
                  <a:lnTo>
                    <a:pt x="73381" y="58209"/>
                  </a:lnTo>
                  <a:lnTo>
                    <a:pt x="110982" y="75028"/>
                  </a:lnTo>
                  <a:lnTo>
                    <a:pt x="150508" y="87772"/>
                  </a:lnTo>
                  <a:lnTo>
                    <a:pt x="154615" y="86928"/>
                  </a:lnTo>
                  <a:lnTo>
                    <a:pt x="157057" y="83204"/>
                  </a:lnTo>
                  <a:lnTo>
                    <a:pt x="156169" y="79459"/>
                  </a:lnTo>
                  <a:lnTo>
                    <a:pt x="155503" y="76836"/>
                  </a:lnTo>
                  <a:lnTo>
                    <a:pt x="153394" y="74779"/>
                  </a:lnTo>
                  <a:lnTo>
                    <a:pt x="150508" y="74190"/>
                  </a:lnTo>
                  <a:lnTo>
                    <a:pt x="111776" y="61904"/>
                  </a:lnTo>
                  <a:lnTo>
                    <a:pt x="74907" y="45603"/>
                  </a:lnTo>
                  <a:lnTo>
                    <a:pt x="40264" y="25468"/>
                  </a:lnTo>
                  <a:lnTo>
                    <a:pt x="8213" y="1678"/>
                  </a:lnTo>
                  <a:lnTo>
                    <a:pt x="6326" y="0"/>
                  </a:lnTo>
                  <a:lnTo>
                    <a:pt x="3218" y="122"/>
                  </a:lnTo>
                  <a:lnTo>
                    <a:pt x="1442" y="1956"/>
                  </a:lnTo>
                  <a:lnTo>
                    <a:pt x="443" y="2912"/>
                  </a:lnTo>
                  <a:lnTo>
                    <a:pt x="0" y="4212"/>
                  </a:lnTo>
                  <a:lnTo>
                    <a:pt x="221" y="5512"/>
                  </a:lnTo>
                  <a:lnTo>
                    <a:pt x="554" y="8658"/>
                  </a:lnTo>
                  <a:lnTo>
                    <a:pt x="2441" y="11481"/>
                  </a:lnTo>
                  <a:lnTo>
                    <a:pt x="5327" y="13082"/>
                  </a:lnTo>
                  <a:close/>
                </a:path>
              </a:pathLst>
            </a:custGeom>
            <a:ln w="3999">
              <a:solidFill>
                <a:srgbClr val="000000"/>
              </a:solidFill>
            </a:ln>
          </p:spPr>
          <p:txBody>
            <a:bodyPr wrap="square" lIns="0" tIns="0" rIns="0" bIns="0" rtlCol="0"/>
            <a:lstStyle/>
            <a:p>
              <a:endParaRPr/>
            </a:p>
          </p:txBody>
        </p:sp>
        <p:sp>
          <p:nvSpPr>
            <p:cNvPr id="217" name="object 217"/>
            <p:cNvSpPr/>
            <p:nvPr/>
          </p:nvSpPr>
          <p:spPr>
            <a:xfrm>
              <a:off x="5048997" y="4026058"/>
              <a:ext cx="44229" cy="27931"/>
            </a:xfrm>
            <a:prstGeom prst="rect">
              <a:avLst/>
            </a:prstGeom>
            <a:blipFill>
              <a:blip r:embed="rId81" cstate="print"/>
              <a:stretch>
                <a:fillRect/>
              </a:stretch>
            </a:blipFill>
          </p:spPr>
          <p:txBody>
            <a:bodyPr wrap="square" lIns="0" tIns="0" rIns="0" bIns="0" rtlCol="0"/>
            <a:lstStyle/>
            <a:p>
              <a:endParaRPr/>
            </a:p>
          </p:txBody>
        </p:sp>
        <p:sp>
          <p:nvSpPr>
            <p:cNvPr id="218" name="object 218"/>
            <p:cNvSpPr/>
            <p:nvPr/>
          </p:nvSpPr>
          <p:spPr>
            <a:xfrm>
              <a:off x="5048996" y="4026057"/>
              <a:ext cx="44450" cy="27940"/>
            </a:xfrm>
            <a:custGeom>
              <a:avLst/>
              <a:gdLst/>
              <a:ahLst/>
              <a:cxnLst/>
              <a:rect l="l" t="t" r="r" b="b"/>
              <a:pathLst>
                <a:path w="44450" h="27939">
                  <a:moveTo>
                    <a:pt x="44229" y="27186"/>
                  </a:moveTo>
                  <a:lnTo>
                    <a:pt x="35823" y="11500"/>
                  </a:lnTo>
                  <a:lnTo>
                    <a:pt x="24930" y="2226"/>
                  </a:lnTo>
                  <a:lnTo>
                    <a:pt x="12809" y="0"/>
                  </a:lnTo>
                  <a:lnTo>
                    <a:pt x="719" y="5457"/>
                  </a:lnTo>
                  <a:lnTo>
                    <a:pt x="0" y="12549"/>
                  </a:lnTo>
                  <a:lnTo>
                    <a:pt x="4618" y="19002"/>
                  </a:lnTo>
                  <a:lnTo>
                    <a:pt x="13752" y="24115"/>
                  </a:lnTo>
                  <a:lnTo>
                    <a:pt x="26581" y="27186"/>
                  </a:lnTo>
                  <a:lnTo>
                    <a:pt x="32353" y="27931"/>
                  </a:lnTo>
                  <a:lnTo>
                    <a:pt x="38457" y="27931"/>
                  </a:lnTo>
                  <a:lnTo>
                    <a:pt x="44229" y="27186"/>
                  </a:lnTo>
                  <a:close/>
                </a:path>
              </a:pathLst>
            </a:custGeom>
            <a:ln w="3175">
              <a:solidFill>
                <a:srgbClr val="FFFFFF"/>
              </a:solidFill>
            </a:ln>
          </p:spPr>
          <p:txBody>
            <a:bodyPr wrap="square" lIns="0" tIns="0" rIns="0" bIns="0" rtlCol="0"/>
            <a:lstStyle/>
            <a:p>
              <a:endParaRPr/>
            </a:p>
          </p:txBody>
        </p:sp>
        <p:sp>
          <p:nvSpPr>
            <p:cNvPr id="219" name="object 219"/>
            <p:cNvSpPr/>
            <p:nvPr/>
          </p:nvSpPr>
          <p:spPr>
            <a:xfrm>
              <a:off x="5008203" y="4036105"/>
              <a:ext cx="145180" cy="112714"/>
            </a:xfrm>
            <a:prstGeom prst="rect">
              <a:avLst/>
            </a:prstGeom>
            <a:blipFill>
              <a:blip r:embed="rId82" cstate="print"/>
              <a:stretch>
                <a:fillRect/>
              </a:stretch>
            </a:blipFill>
          </p:spPr>
          <p:txBody>
            <a:bodyPr wrap="square" lIns="0" tIns="0" rIns="0" bIns="0" rtlCol="0"/>
            <a:lstStyle/>
            <a:p>
              <a:endParaRPr/>
            </a:p>
          </p:txBody>
        </p:sp>
        <p:sp>
          <p:nvSpPr>
            <p:cNvPr id="220" name="object 220"/>
            <p:cNvSpPr/>
            <p:nvPr/>
          </p:nvSpPr>
          <p:spPr>
            <a:xfrm>
              <a:off x="5008204" y="4043575"/>
              <a:ext cx="145415" cy="84455"/>
            </a:xfrm>
            <a:custGeom>
              <a:avLst/>
              <a:gdLst/>
              <a:ahLst/>
              <a:cxnLst/>
              <a:rect l="l" t="t" r="r" b="b"/>
              <a:pathLst>
                <a:path w="145414" h="84454">
                  <a:moveTo>
                    <a:pt x="0" y="0"/>
                  </a:moveTo>
                  <a:lnTo>
                    <a:pt x="32564" y="34074"/>
                  </a:lnTo>
                  <a:lnTo>
                    <a:pt x="67886" y="54842"/>
                  </a:lnTo>
                  <a:lnTo>
                    <a:pt x="105560" y="71613"/>
                  </a:lnTo>
                  <a:lnTo>
                    <a:pt x="145180" y="84193"/>
                  </a:lnTo>
                  <a:lnTo>
                    <a:pt x="145180" y="74690"/>
                  </a:lnTo>
                  <a:lnTo>
                    <a:pt x="105857" y="61509"/>
                  </a:lnTo>
                  <a:lnTo>
                    <a:pt x="68344" y="44560"/>
                  </a:lnTo>
                  <a:lnTo>
                    <a:pt x="32954" y="24004"/>
                  </a:lnTo>
                  <a:lnTo>
                    <a:pt x="0" y="0"/>
                  </a:lnTo>
                  <a:close/>
                </a:path>
              </a:pathLst>
            </a:custGeom>
            <a:solidFill>
              <a:srgbClr val="000000"/>
            </a:solidFill>
          </p:spPr>
          <p:txBody>
            <a:bodyPr wrap="square" lIns="0" tIns="0" rIns="0" bIns="0" rtlCol="0"/>
            <a:lstStyle/>
            <a:p>
              <a:endParaRPr/>
            </a:p>
          </p:txBody>
        </p:sp>
        <p:sp>
          <p:nvSpPr>
            <p:cNvPr id="221" name="object 221"/>
            <p:cNvSpPr/>
            <p:nvPr/>
          </p:nvSpPr>
          <p:spPr>
            <a:xfrm>
              <a:off x="5008204" y="4035427"/>
              <a:ext cx="145415" cy="113030"/>
            </a:xfrm>
            <a:custGeom>
              <a:avLst/>
              <a:gdLst/>
              <a:ahLst/>
              <a:cxnLst/>
              <a:rect l="l" t="t" r="r" b="b"/>
              <a:pathLst>
                <a:path w="145414" h="113029">
                  <a:moveTo>
                    <a:pt x="0" y="0"/>
                  </a:moveTo>
                  <a:lnTo>
                    <a:pt x="0" y="38023"/>
                  </a:lnTo>
                  <a:lnTo>
                    <a:pt x="32954" y="62032"/>
                  </a:lnTo>
                  <a:lnTo>
                    <a:pt x="68344" y="82587"/>
                  </a:lnTo>
                  <a:lnTo>
                    <a:pt x="105857" y="99534"/>
                  </a:lnTo>
                  <a:lnTo>
                    <a:pt x="145180" y="112714"/>
                  </a:lnTo>
                </a:path>
              </a:pathLst>
            </a:custGeom>
            <a:ln w="3999">
              <a:solidFill>
                <a:srgbClr val="FFFFFF"/>
              </a:solidFill>
            </a:ln>
          </p:spPr>
          <p:txBody>
            <a:bodyPr wrap="square" lIns="0" tIns="0" rIns="0" bIns="0" rtlCol="0"/>
            <a:lstStyle/>
            <a:p>
              <a:endParaRPr/>
            </a:p>
          </p:txBody>
        </p:sp>
        <p:sp>
          <p:nvSpPr>
            <p:cNvPr id="222" name="object 222"/>
            <p:cNvSpPr/>
            <p:nvPr/>
          </p:nvSpPr>
          <p:spPr>
            <a:xfrm>
              <a:off x="5008204" y="4036783"/>
              <a:ext cx="145415" cy="113030"/>
            </a:xfrm>
            <a:custGeom>
              <a:avLst/>
              <a:gdLst/>
              <a:ahLst/>
              <a:cxnLst/>
              <a:rect l="l" t="t" r="r" b="b"/>
              <a:pathLst>
                <a:path w="145414" h="113029">
                  <a:moveTo>
                    <a:pt x="145180" y="112714"/>
                  </a:moveTo>
                  <a:lnTo>
                    <a:pt x="145180" y="74690"/>
                  </a:lnTo>
                  <a:lnTo>
                    <a:pt x="105935" y="61332"/>
                  </a:lnTo>
                  <a:lnTo>
                    <a:pt x="68469" y="44331"/>
                  </a:lnTo>
                  <a:lnTo>
                    <a:pt x="33064" y="23836"/>
                  </a:lnTo>
                  <a:lnTo>
                    <a:pt x="0" y="0"/>
                  </a:lnTo>
                </a:path>
              </a:pathLst>
            </a:custGeom>
            <a:ln w="3999">
              <a:solidFill>
                <a:srgbClr val="000000"/>
              </a:solidFill>
            </a:ln>
          </p:spPr>
          <p:txBody>
            <a:bodyPr wrap="square" lIns="0" tIns="0" rIns="0" bIns="0" rtlCol="0"/>
            <a:lstStyle/>
            <a:p>
              <a:endParaRPr/>
            </a:p>
          </p:txBody>
        </p:sp>
        <p:sp>
          <p:nvSpPr>
            <p:cNvPr id="223" name="object 223"/>
            <p:cNvSpPr/>
            <p:nvPr/>
          </p:nvSpPr>
          <p:spPr>
            <a:xfrm>
              <a:off x="5416108" y="4482906"/>
              <a:ext cx="61594" cy="62865"/>
            </a:xfrm>
            <a:custGeom>
              <a:avLst/>
              <a:gdLst/>
              <a:ahLst/>
              <a:cxnLst/>
              <a:rect l="l" t="t" r="r" b="b"/>
              <a:pathLst>
                <a:path w="61595" h="62864">
                  <a:moveTo>
                    <a:pt x="37627" y="0"/>
                  </a:moveTo>
                  <a:lnTo>
                    <a:pt x="0" y="61464"/>
                  </a:lnTo>
                  <a:lnTo>
                    <a:pt x="10055" y="62498"/>
                  </a:lnTo>
                  <a:lnTo>
                    <a:pt x="20006" y="61496"/>
                  </a:lnTo>
                  <a:lnTo>
                    <a:pt x="29500" y="58524"/>
                  </a:lnTo>
                  <a:lnTo>
                    <a:pt x="38182" y="53650"/>
                  </a:lnTo>
                  <a:lnTo>
                    <a:pt x="49593" y="47982"/>
                  </a:lnTo>
                  <a:lnTo>
                    <a:pt x="57550" y="38930"/>
                  </a:lnTo>
                  <a:lnTo>
                    <a:pt x="61345" y="27722"/>
                  </a:lnTo>
                  <a:lnTo>
                    <a:pt x="60269" y="15582"/>
                  </a:lnTo>
                  <a:lnTo>
                    <a:pt x="59493" y="13204"/>
                  </a:lnTo>
                  <a:lnTo>
                    <a:pt x="58494" y="10914"/>
                  </a:lnTo>
                  <a:lnTo>
                    <a:pt x="57162" y="8769"/>
                  </a:lnTo>
                  <a:lnTo>
                    <a:pt x="37627" y="0"/>
                  </a:lnTo>
                  <a:close/>
                </a:path>
              </a:pathLst>
            </a:custGeom>
            <a:solidFill>
              <a:srgbClr val="DCD2B8"/>
            </a:solidFill>
          </p:spPr>
          <p:txBody>
            <a:bodyPr wrap="square" lIns="0" tIns="0" rIns="0" bIns="0" rtlCol="0"/>
            <a:lstStyle/>
            <a:p>
              <a:endParaRPr/>
            </a:p>
          </p:txBody>
        </p:sp>
        <p:sp>
          <p:nvSpPr>
            <p:cNvPr id="224" name="object 224"/>
            <p:cNvSpPr/>
            <p:nvPr/>
          </p:nvSpPr>
          <p:spPr>
            <a:xfrm>
              <a:off x="5256499" y="4260590"/>
              <a:ext cx="188579" cy="276675"/>
            </a:xfrm>
            <a:prstGeom prst="rect">
              <a:avLst/>
            </a:prstGeom>
            <a:blipFill>
              <a:blip r:embed="rId83" cstate="print"/>
              <a:stretch>
                <a:fillRect/>
              </a:stretch>
            </a:blipFill>
          </p:spPr>
          <p:txBody>
            <a:bodyPr wrap="square" lIns="0" tIns="0" rIns="0" bIns="0" rtlCol="0"/>
            <a:lstStyle/>
            <a:p>
              <a:endParaRPr/>
            </a:p>
          </p:txBody>
        </p:sp>
        <p:sp>
          <p:nvSpPr>
            <p:cNvPr id="225" name="object 225"/>
            <p:cNvSpPr/>
            <p:nvPr/>
          </p:nvSpPr>
          <p:spPr>
            <a:xfrm>
              <a:off x="5270817" y="4291711"/>
              <a:ext cx="146050" cy="241935"/>
            </a:xfrm>
            <a:custGeom>
              <a:avLst/>
              <a:gdLst/>
              <a:ahLst/>
              <a:cxnLst/>
              <a:rect l="l" t="t" r="r" b="b"/>
              <a:pathLst>
                <a:path w="146050" h="241935">
                  <a:moveTo>
                    <a:pt x="0" y="0"/>
                  </a:moveTo>
                  <a:lnTo>
                    <a:pt x="145624" y="80037"/>
                  </a:lnTo>
                  <a:lnTo>
                    <a:pt x="145402" y="241889"/>
                  </a:lnTo>
                </a:path>
              </a:pathLst>
            </a:custGeom>
            <a:ln w="7994">
              <a:solidFill>
                <a:srgbClr val="D0BB9D"/>
              </a:solidFill>
            </a:ln>
          </p:spPr>
          <p:txBody>
            <a:bodyPr wrap="square" lIns="0" tIns="0" rIns="0" bIns="0" rtlCol="0"/>
            <a:lstStyle/>
            <a:p>
              <a:endParaRPr/>
            </a:p>
          </p:txBody>
        </p:sp>
        <p:sp>
          <p:nvSpPr>
            <p:cNvPr id="226" name="object 226"/>
            <p:cNvSpPr/>
            <p:nvPr/>
          </p:nvSpPr>
          <p:spPr>
            <a:xfrm>
              <a:off x="5256499" y="4289488"/>
              <a:ext cx="154305" cy="246379"/>
            </a:xfrm>
            <a:custGeom>
              <a:avLst/>
              <a:gdLst/>
              <a:ahLst/>
              <a:cxnLst/>
              <a:rect l="l" t="t" r="r" b="b"/>
              <a:pathLst>
                <a:path w="154304" h="246379">
                  <a:moveTo>
                    <a:pt x="0" y="0"/>
                  </a:moveTo>
                  <a:lnTo>
                    <a:pt x="154060" y="84482"/>
                  </a:lnTo>
                  <a:lnTo>
                    <a:pt x="153838" y="246335"/>
                  </a:lnTo>
                </a:path>
              </a:pathLst>
            </a:custGeom>
            <a:ln w="3997">
              <a:solidFill>
                <a:srgbClr val="FFFFFF"/>
              </a:solidFill>
            </a:ln>
          </p:spPr>
          <p:txBody>
            <a:bodyPr wrap="square" lIns="0" tIns="0" rIns="0" bIns="0" rtlCol="0"/>
            <a:lstStyle/>
            <a:p>
              <a:endParaRPr/>
            </a:p>
          </p:txBody>
        </p:sp>
        <p:sp>
          <p:nvSpPr>
            <p:cNvPr id="227" name="object 227"/>
            <p:cNvSpPr/>
            <p:nvPr/>
          </p:nvSpPr>
          <p:spPr>
            <a:xfrm>
              <a:off x="5256499" y="4260589"/>
              <a:ext cx="188595" cy="276860"/>
            </a:xfrm>
            <a:custGeom>
              <a:avLst/>
              <a:gdLst/>
              <a:ahLst/>
              <a:cxnLst/>
              <a:rect l="l" t="t" r="r" b="b"/>
              <a:pathLst>
                <a:path w="188595" h="276860">
                  <a:moveTo>
                    <a:pt x="0" y="191195"/>
                  </a:moveTo>
                  <a:lnTo>
                    <a:pt x="154060" y="275678"/>
                  </a:lnTo>
                  <a:lnTo>
                    <a:pt x="164519" y="276679"/>
                  </a:lnTo>
                  <a:lnTo>
                    <a:pt x="174219" y="273915"/>
                  </a:lnTo>
                  <a:lnTo>
                    <a:pt x="182108" y="267914"/>
                  </a:lnTo>
                  <a:lnTo>
                    <a:pt x="187136" y="259206"/>
                  </a:lnTo>
                  <a:lnTo>
                    <a:pt x="188246" y="255905"/>
                  </a:lnTo>
                  <a:lnTo>
                    <a:pt x="188579" y="252426"/>
                  </a:lnTo>
                  <a:lnTo>
                    <a:pt x="188135" y="248991"/>
                  </a:lnTo>
                  <a:lnTo>
                    <a:pt x="188135" y="106712"/>
                  </a:lnTo>
                  <a:lnTo>
                    <a:pt x="98896" y="55662"/>
                  </a:lnTo>
                  <a:lnTo>
                    <a:pt x="94678" y="36367"/>
                  </a:lnTo>
                  <a:lnTo>
                    <a:pt x="18869" y="0"/>
                  </a:lnTo>
                  <a:lnTo>
                    <a:pt x="18092" y="36811"/>
                  </a:lnTo>
                  <a:lnTo>
                    <a:pt x="12542" y="33188"/>
                  </a:lnTo>
                  <a:lnTo>
                    <a:pt x="6437" y="30509"/>
                  </a:lnTo>
                  <a:lnTo>
                    <a:pt x="0" y="28898"/>
                  </a:lnTo>
                  <a:lnTo>
                    <a:pt x="0" y="191195"/>
                  </a:lnTo>
                  <a:close/>
                </a:path>
              </a:pathLst>
            </a:custGeom>
            <a:ln w="11104">
              <a:solidFill>
                <a:srgbClr val="000000"/>
              </a:solidFill>
            </a:ln>
          </p:spPr>
          <p:txBody>
            <a:bodyPr wrap="square" lIns="0" tIns="0" rIns="0" bIns="0" rtlCol="0"/>
            <a:lstStyle/>
            <a:p>
              <a:endParaRPr/>
            </a:p>
          </p:txBody>
        </p:sp>
        <p:sp>
          <p:nvSpPr>
            <p:cNvPr id="228" name="object 228"/>
            <p:cNvSpPr/>
            <p:nvPr/>
          </p:nvSpPr>
          <p:spPr>
            <a:xfrm>
              <a:off x="5283803" y="4361011"/>
              <a:ext cx="107220" cy="104367"/>
            </a:xfrm>
            <a:prstGeom prst="rect">
              <a:avLst/>
            </a:prstGeom>
            <a:blipFill>
              <a:blip r:embed="rId84" cstate="print"/>
              <a:stretch>
                <a:fillRect/>
              </a:stretch>
            </a:blipFill>
          </p:spPr>
          <p:txBody>
            <a:bodyPr wrap="square" lIns="0" tIns="0" rIns="0" bIns="0" rtlCol="0"/>
            <a:lstStyle/>
            <a:p>
              <a:endParaRPr/>
            </a:p>
          </p:txBody>
        </p:sp>
        <p:sp>
          <p:nvSpPr>
            <p:cNvPr id="229" name="object 229"/>
            <p:cNvSpPr/>
            <p:nvPr/>
          </p:nvSpPr>
          <p:spPr>
            <a:xfrm>
              <a:off x="5288300" y="4362500"/>
              <a:ext cx="102834" cy="101699"/>
            </a:xfrm>
            <a:prstGeom prst="rect">
              <a:avLst/>
            </a:prstGeom>
            <a:blipFill>
              <a:blip r:embed="rId85" cstate="print"/>
              <a:stretch>
                <a:fillRect/>
              </a:stretch>
            </a:blipFill>
          </p:spPr>
          <p:txBody>
            <a:bodyPr wrap="square" lIns="0" tIns="0" rIns="0" bIns="0" rtlCol="0"/>
            <a:lstStyle/>
            <a:p>
              <a:endParaRPr/>
            </a:p>
          </p:txBody>
        </p:sp>
        <p:sp>
          <p:nvSpPr>
            <p:cNvPr id="230" name="object 230"/>
            <p:cNvSpPr/>
            <p:nvPr/>
          </p:nvSpPr>
          <p:spPr>
            <a:xfrm>
              <a:off x="5826898" y="4490096"/>
              <a:ext cx="245602" cy="156484"/>
            </a:xfrm>
            <a:prstGeom prst="rect">
              <a:avLst/>
            </a:prstGeom>
            <a:blipFill>
              <a:blip r:embed="rId86" cstate="print"/>
              <a:stretch>
                <a:fillRect/>
              </a:stretch>
            </a:blipFill>
          </p:spPr>
          <p:txBody>
            <a:bodyPr wrap="square" lIns="0" tIns="0" rIns="0" bIns="0" rtlCol="0"/>
            <a:lstStyle/>
            <a:p>
              <a:endParaRPr/>
            </a:p>
          </p:txBody>
        </p:sp>
        <p:sp>
          <p:nvSpPr>
            <p:cNvPr id="231" name="object 231"/>
            <p:cNvSpPr/>
            <p:nvPr/>
          </p:nvSpPr>
          <p:spPr>
            <a:xfrm>
              <a:off x="5697035" y="4165203"/>
              <a:ext cx="346080" cy="481333"/>
            </a:xfrm>
            <a:prstGeom prst="rect">
              <a:avLst/>
            </a:prstGeom>
            <a:blipFill>
              <a:blip r:embed="rId87" cstate="print"/>
              <a:stretch>
                <a:fillRect/>
              </a:stretch>
            </a:blipFill>
          </p:spPr>
          <p:txBody>
            <a:bodyPr wrap="square" lIns="0" tIns="0" rIns="0" bIns="0" rtlCol="0"/>
            <a:lstStyle/>
            <a:p>
              <a:endParaRPr/>
            </a:p>
          </p:txBody>
        </p:sp>
        <p:sp>
          <p:nvSpPr>
            <p:cNvPr id="232" name="object 232"/>
            <p:cNvSpPr/>
            <p:nvPr/>
          </p:nvSpPr>
          <p:spPr>
            <a:xfrm>
              <a:off x="5697036" y="4281040"/>
              <a:ext cx="131445" cy="365760"/>
            </a:xfrm>
            <a:custGeom>
              <a:avLst/>
              <a:gdLst/>
              <a:ahLst/>
              <a:cxnLst/>
              <a:rect l="l" t="t" r="r" b="b"/>
              <a:pathLst>
                <a:path w="131445" h="365760">
                  <a:moveTo>
                    <a:pt x="131417" y="72545"/>
                  </a:moveTo>
                  <a:lnTo>
                    <a:pt x="93932" y="62517"/>
                  </a:lnTo>
                  <a:lnTo>
                    <a:pt x="59049" y="46817"/>
                  </a:lnTo>
                  <a:lnTo>
                    <a:pt x="27495" y="25846"/>
                  </a:lnTo>
                  <a:lnTo>
                    <a:pt x="0" y="0"/>
                  </a:lnTo>
                  <a:lnTo>
                    <a:pt x="0" y="298763"/>
                  </a:lnTo>
                  <a:lnTo>
                    <a:pt x="59548" y="342670"/>
                  </a:lnTo>
                  <a:lnTo>
                    <a:pt x="131417" y="365496"/>
                  </a:lnTo>
                  <a:lnTo>
                    <a:pt x="131306" y="72545"/>
                  </a:lnTo>
                </a:path>
              </a:pathLst>
            </a:custGeom>
            <a:ln w="3996">
              <a:solidFill>
                <a:srgbClr val="FFFFFF"/>
              </a:solidFill>
            </a:ln>
          </p:spPr>
          <p:txBody>
            <a:bodyPr wrap="square" lIns="0" tIns="0" rIns="0" bIns="0" rtlCol="0"/>
            <a:lstStyle/>
            <a:p>
              <a:endParaRPr/>
            </a:p>
          </p:txBody>
        </p:sp>
        <p:sp>
          <p:nvSpPr>
            <p:cNvPr id="233" name="object 233"/>
            <p:cNvSpPr/>
            <p:nvPr/>
          </p:nvSpPr>
          <p:spPr>
            <a:xfrm>
              <a:off x="5828341" y="4236570"/>
              <a:ext cx="214774" cy="409632"/>
            </a:xfrm>
            <a:prstGeom prst="rect">
              <a:avLst/>
            </a:prstGeom>
            <a:blipFill>
              <a:blip r:embed="rId88" cstate="print"/>
              <a:stretch>
                <a:fillRect/>
              </a:stretch>
            </a:blipFill>
          </p:spPr>
          <p:txBody>
            <a:bodyPr wrap="square" lIns="0" tIns="0" rIns="0" bIns="0" rtlCol="0"/>
            <a:lstStyle/>
            <a:p>
              <a:endParaRPr/>
            </a:p>
          </p:txBody>
        </p:sp>
        <p:sp>
          <p:nvSpPr>
            <p:cNvPr id="234" name="object 234"/>
            <p:cNvSpPr/>
            <p:nvPr/>
          </p:nvSpPr>
          <p:spPr>
            <a:xfrm>
              <a:off x="5828342" y="4236571"/>
              <a:ext cx="215265" cy="410209"/>
            </a:xfrm>
            <a:custGeom>
              <a:avLst/>
              <a:gdLst/>
              <a:ahLst/>
              <a:cxnLst/>
              <a:rect l="l" t="t" r="r" b="b"/>
              <a:pathLst>
                <a:path w="215264" h="410210">
                  <a:moveTo>
                    <a:pt x="0" y="117015"/>
                  </a:moveTo>
                  <a:lnTo>
                    <a:pt x="0" y="409632"/>
                  </a:lnTo>
                  <a:lnTo>
                    <a:pt x="214774" y="293773"/>
                  </a:lnTo>
                  <a:lnTo>
                    <a:pt x="214774" y="0"/>
                  </a:lnTo>
                  <a:lnTo>
                    <a:pt x="0" y="117015"/>
                  </a:lnTo>
                  <a:close/>
                </a:path>
              </a:pathLst>
            </a:custGeom>
            <a:ln w="3996">
              <a:solidFill>
                <a:srgbClr val="FFFFFF"/>
              </a:solidFill>
            </a:ln>
          </p:spPr>
          <p:txBody>
            <a:bodyPr wrap="square" lIns="0" tIns="0" rIns="0" bIns="0" rtlCol="0"/>
            <a:lstStyle/>
            <a:p>
              <a:endParaRPr/>
            </a:p>
          </p:txBody>
        </p:sp>
        <p:sp>
          <p:nvSpPr>
            <p:cNvPr id="235" name="object 235"/>
            <p:cNvSpPr/>
            <p:nvPr/>
          </p:nvSpPr>
          <p:spPr>
            <a:xfrm>
              <a:off x="5697035" y="4165192"/>
              <a:ext cx="346710" cy="481965"/>
            </a:xfrm>
            <a:custGeom>
              <a:avLst/>
              <a:gdLst/>
              <a:ahLst/>
              <a:cxnLst/>
              <a:rect l="l" t="t" r="r" b="b"/>
              <a:pathLst>
                <a:path w="346710" h="481964">
                  <a:moveTo>
                    <a:pt x="346080" y="71367"/>
                  </a:moveTo>
                  <a:lnTo>
                    <a:pt x="212887" y="0"/>
                  </a:lnTo>
                  <a:lnTo>
                    <a:pt x="0" y="116182"/>
                  </a:lnTo>
                  <a:lnTo>
                    <a:pt x="0" y="414601"/>
                  </a:lnTo>
                  <a:lnTo>
                    <a:pt x="27870" y="439006"/>
                  </a:lnTo>
                  <a:lnTo>
                    <a:pt x="59548" y="458508"/>
                  </a:lnTo>
                  <a:lnTo>
                    <a:pt x="94307" y="472740"/>
                  </a:lnTo>
                  <a:lnTo>
                    <a:pt x="131417" y="481333"/>
                  </a:lnTo>
                  <a:lnTo>
                    <a:pt x="346080" y="365140"/>
                  </a:lnTo>
                  <a:lnTo>
                    <a:pt x="346080" y="71367"/>
                  </a:lnTo>
                  <a:close/>
                </a:path>
              </a:pathLst>
            </a:custGeom>
            <a:ln w="11104">
              <a:solidFill>
                <a:srgbClr val="000000"/>
              </a:solidFill>
            </a:ln>
          </p:spPr>
          <p:txBody>
            <a:bodyPr wrap="square" lIns="0" tIns="0" rIns="0" bIns="0" rtlCol="0"/>
            <a:lstStyle/>
            <a:p>
              <a:endParaRPr/>
            </a:p>
          </p:txBody>
        </p:sp>
        <p:sp>
          <p:nvSpPr>
            <p:cNvPr id="236" name="object 236"/>
            <p:cNvSpPr/>
            <p:nvPr/>
          </p:nvSpPr>
          <p:spPr>
            <a:xfrm>
              <a:off x="5745429" y="4460688"/>
              <a:ext cx="23974" cy="29565"/>
            </a:xfrm>
            <a:prstGeom prst="rect">
              <a:avLst/>
            </a:prstGeom>
            <a:blipFill>
              <a:blip r:embed="rId89" cstate="print"/>
              <a:stretch>
                <a:fillRect/>
              </a:stretch>
            </a:blipFill>
          </p:spPr>
          <p:txBody>
            <a:bodyPr wrap="square" lIns="0" tIns="0" rIns="0" bIns="0" rtlCol="0"/>
            <a:lstStyle/>
            <a:p>
              <a:endParaRPr/>
            </a:p>
          </p:txBody>
        </p:sp>
        <p:sp>
          <p:nvSpPr>
            <p:cNvPr id="237" name="object 237"/>
            <p:cNvSpPr/>
            <p:nvPr/>
          </p:nvSpPr>
          <p:spPr>
            <a:xfrm>
              <a:off x="5745429" y="4460688"/>
              <a:ext cx="24130" cy="29845"/>
            </a:xfrm>
            <a:custGeom>
              <a:avLst/>
              <a:gdLst/>
              <a:ahLst/>
              <a:cxnLst/>
              <a:rect l="l" t="t" r="r" b="b"/>
              <a:pathLst>
                <a:path w="24129" h="29845">
                  <a:moveTo>
                    <a:pt x="21421" y="11348"/>
                  </a:moveTo>
                  <a:lnTo>
                    <a:pt x="18869" y="4223"/>
                  </a:lnTo>
                  <a:lnTo>
                    <a:pt x="12542" y="0"/>
                  </a:lnTo>
                  <a:lnTo>
                    <a:pt x="7325" y="1900"/>
                  </a:lnTo>
                  <a:lnTo>
                    <a:pt x="2108" y="3801"/>
                  </a:lnTo>
                  <a:lnTo>
                    <a:pt x="0" y="11114"/>
                  </a:lnTo>
                  <a:lnTo>
                    <a:pt x="2552" y="18228"/>
                  </a:lnTo>
                  <a:lnTo>
                    <a:pt x="5105" y="25341"/>
                  </a:lnTo>
                  <a:lnTo>
                    <a:pt x="11432" y="29565"/>
                  </a:lnTo>
                  <a:lnTo>
                    <a:pt x="16649" y="27664"/>
                  </a:lnTo>
                  <a:lnTo>
                    <a:pt x="21865" y="25763"/>
                  </a:lnTo>
                  <a:lnTo>
                    <a:pt x="23974" y="18461"/>
                  </a:lnTo>
                  <a:lnTo>
                    <a:pt x="21421" y="11348"/>
                  </a:lnTo>
                  <a:close/>
                </a:path>
              </a:pathLst>
            </a:custGeom>
            <a:ln w="3997">
              <a:solidFill>
                <a:srgbClr val="000000"/>
              </a:solidFill>
            </a:ln>
          </p:spPr>
          <p:txBody>
            <a:bodyPr wrap="square" lIns="0" tIns="0" rIns="0" bIns="0" rtlCol="0"/>
            <a:lstStyle/>
            <a:p>
              <a:endParaRPr/>
            </a:p>
          </p:txBody>
        </p:sp>
        <p:sp>
          <p:nvSpPr>
            <p:cNvPr id="238" name="object 238"/>
            <p:cNvSpPr/>
            <p:nvPr/>
          </p:nvSpPr>
          <p:spPr>
            <a:xfrm>
              <a:off x="5714901" y="4519541"/>
              <a:ext cx="95462" cy="87993"/>
            </a:xfrm>
            <a:prstGeom prst="rect">
              <a:avLst/>
            </a:prstGeom>
            <a:blipFill>
              <a:blip r:embed="rId90" cstate="print"/>
              <a:stretch>
                <a:fillRect/>
              </a:stretch>
            </a:blipFill>
          </p:spPr>
          <p:txBody>
            <a:bodyPr wrap="square" lIns="0" tIns="0" rIns="0" bIns="0" rtlCol="0"/>
            <a:lstStyle/>
            <a:p>
              <a:endParaRPr/>
            </a:p>
          </p:txBody>
        </p:sp>
        <p:sp>
          <p:nvSpPr>
            <p:cNvPr id="239" name="object 239"/>
            <p:cNvSpPr/>
            <p:nvPr/>
          </p:nvSpPr>
          <p:spPr>
            <a:xfrm>
              <a:off x="5714795" y="4337392"/>
              <a:ext cx="95885" cy="53975"/>
            </a:xfrm>
            <a:custGeom>
              <a:avLst/>
              <a:gdLst/>
              <a:ahLst/>
              <a:cxnLst/>
              <a:rect l="l" t="t" r="r" b="b"/>
              <a:pathLst>
                <a:path w="95885" h="53975">
                  <a:moveTo>
                    <a:pt x="3662" y="0"/>
                  </a:moveTo>
                  <a:lnTo>
                    <a:pt x="1775" y="77"/>
                  </a:lnTo>
                  <a:lnTo>
                    <a:pt x="665" y="1200"/>
                  </a:lnTo>
                  <a:lnTo>
                    <a:pt x="110" y="1789"/>
                  </a:lnTo>
                  <a:lnTo>
                    <a:pt x="0" y="3378"/>
                  </a:lnTo>
                  <a:lnTo>
                    <a:pt x="110" y="5301"/>
                  </a:lnTo>
                  <a:lnTo>
                    <a:pt x="1331" y="7024"/>
                  </a:lnTo>
                  <a:lnTo>
                    <a:pt x="3107" y="8002"/>
                  </a:lnTo>
                  <a:lnTo>
                    <a:pt x="23067" y="22922"/>
                  </a:lnTo>
                  <a:lnTo>
                    <a:pt x="44661" y="35578"/>
                  </a:lnTo>
                  <a:lnTo>
                    <a:pt x="67649" y="45858"/>
                  </a:lnTo>
                  <a:lnTo>
                    <a:pt x="91792" y="53650"/>
                  </a:lnTo>
                  <a:lnTo>
                    <a:pt x="94345" y="53128"/>
                  </a:lnTo>
                  <a:lnTo>
                    <a:pt x="95788" y="50849"/>
                  </a:lnTo>
                  <a:lnTo>
                    <a:pt x="95233" y="48560"/>
                  </a:lnTo>
                  <a:lnTo>
                    <a:pt x="94900" y="46959"/>
                  </a:lnTo>
                  <a:lnTo>
                    <a:pt x="93568" y="45703"/>
                  </a:lnTo>
                  <a:lnTo>
                    <a:pt x="91792" y="45348"/>
                  </a:lnTo>
                  <a:lnTo>
                    <a:pt x="68145" y="37839"/>
                  </a:lnTo>
                  <a:lnTo>
                    <a:pt x="45632" y="27875"/>
                  </a:lnTo>
                  <a:lnTo>
                    <a:pt x="24472" y="15569"/>
                  </a:lnTo>
                  <a:lnTo>
                    <a:pt x="4883" y="1033"/>
                  </a:lnTo>
                  <a:lnTo>
                    <a:pt x="3662" y="0"/>
                  </a:lnTo>
                  <a:close/>
                </a:path>
              </a:pathLst>
            </a:custGeom>
            <a:solidFill>
              <a:srgbClr val="000000"/>
            </a:solidFill>
          </p:spPr>
          <p:txBody>
            <a:bodyPr wrap="square" lIns="0" tIns="0" rIns="0" bIns="0" rtlCol="0"/>
            <a:lstStyle/>
            <a:p>
              <a:endParaRPr/>
            </a:p>
          </p:txBody>
        </p:sp>
        <p:sp>
          <p:nvSpPr>
            <p:cNvPr id="240" name="object 240"/>
            <p:cNvSpPr/>
            <p:nvPr/>
          </p:nvSpPr>
          <p:spPr>
            <a:xfrm>
              <a:off x="5714683" y="4337392"/>
              <a:ext cx="96520" cy="53975"/>
            </a:xfrm>
            <a:custGeom>
              <a:avLst/>
              <a:gdLst/>
              <a:ahLst/>
              <a:cxnLst/>
              <a:rect l="l" t="t" r="r" b="b"/>
              <a:pathLst>
                <a:path w="96520" h="53975">
                  <a:moveTo>
                    <a:pt x="3218" y="8002"/>
                  </a:moveTo>
                  <a:lnTo>
                    <a:pt x="23178" y="22922"/>
                  </a:lnTo>
                  <a:lnTo>
                    <a:pt x="44772" y="35578"/>
                  </a:lnTo>
                  <a:lnTo>
                    <a:pt x="67760" y="45858"/>
                  </a:lnTo>
                  <a:lnTo>
                    <a:pt x="91903" y="53650"/>
                  </a:lnTo>
                  <a:lnTo>
                    <a:pt x="94456" y="53128"/>
                  </a:lnTo>
                  <a:lnTo>
                    <a:pt x="95899" y="50849"/>
                  </a:lnTo>
                  <a:lnTo>
                    <a:pt x="95344" y="48560"/>
                  </a:lnTo>
                  <a:lnTo>
                    <a:pt x="95011" y="46959"/>
                  </a:lnTo>
                  <a:lnTo>
                    <a:pt x="93679" y="45703"/>
                  </a:lnTo>
                  <a:lnTo>
                    <a:pt x="91903" y="45348"/>
                  </a:lnTo>
                  <a:lnTo>
                    <a:pt x="68256" y="37839"/>
                  </a:lnTo>
                  <a:lnTo>
                    <a:pt x="45743" y="27875"/>
                  </a:lnTo>
                  <a:lnTo>
                    <a:pt x="24583" y="15569"/>
                  </a:lnTo>
                  <a:lnTo>
                    <a:pt x="4994" y="1033"/>
                  </a:lnTo>
                  <a:lnTo>
                    <a:pt x="3773" y="0"/>
                  </a:lnTo>
                  <a:lnTo>
                    <a:pt x="1886" y="77"/>
                  </a:lnTo>
                  <a:lnTo>
                    <a:pt x="776" y="1200"/>
                  </a:lnTo>
                  <a:lnTo>
                    <a:pt x="221" y="1789"/>
                  </a:lnTo>
                  <a:lnTo>
                    <a:pt x="0" y="2578"/>
                  </a:lnTo>
                  <a:lnTo>
                    <a:pt x="110" y="3378"/>
                  </a:lnTo>
                  <a:lnTo>
                    <a:pt x="221" y="5301"/>
                  </a:lnTo>
                  <a:lnTo>
                    <a:pt x="1442" y="7024"/>
                  </a:lnTo>
                  <a:lnTo>
                    <a:pt x="3218" y="8002"/>
                  </a:lnTo>
                  <a:close/>
                </a:path>
              </a:pathLst>
            </a:custGeom>
            <a:ln w="3999">
              <a:solidFill>
                <a:srgbClr val="000000"/>
              </a:solidFill>
            </a:ln>
          </p:spPr>
          <p:txBody>
            <a:bodyPr wrap="square" lIns="0" tIns="0" rIns="0" bIns="0" rtlCol="0"/>
            <a:lstStyle/>
            <a:p>
              <a:endParaRPr/>
            </a:p>
          </p:txBody>
        </p:sp>
        <p:sp>
          <p:nvSpPr>
            <p:cNvPr id="241" name="object 241"/>
            <p:cNvSpPr/>
            <p:nvPr/>
          </p:nvSpPr>
          <p:spPr>
            <a:xfrm>
              <a:off x="5743213" y="4363624"/>
              <a:ext cx="27079" cy="17070"/>
            </a:xfrm>
            <a:prstGeom prst="rect">
              <a:avLst/>
            </a:prstGeom>
            <a:blipFill>
              <a:blip r:embed="rId91" cstate="print"/>
              <a:stretch>
                <a:fillRect/>
              </a:stretch>
            </a:blipFill>
          </p:spPr>
          <p:txBody>
            <a:bodyPr wrap="square" lIns="0" tIns="0" rIns="0" bIns="0" rtlCol="0"/>
            <a:lstStyle/>
            <a:p>
              <a:endParaRPr/>
            </a:p>
          </p:txBody>
        </p:sp>
        <p:sp>
          <p:nvSpPr>
            <p:cNvPr id="242" name="object 242"/>
            <p:cNvSpPr/>
            <p:nvPr/>
          </p:nvSpPr>
          <p:spPr>
            <a:xfrm>
              <a:off x="5743213" y="4363625"/>
              <a:ext cx="27305" cy="17145"/>
            </a:xfrm>
            <a:custGeom>
              <a:avLst/>
              <a:gdLst/>
              <a:ahLst/>
              <a:cxnLst/>
              <a:rect l="l" t="t" r="r" b="b"/>
              <a:pathLst>
                <a:path w="27304" h="17145">
                  <a:moveTo>
                    <a:pt x="27079" y="16614"/>
                  </a:moveTo>
                  <a:lnTo>
                    <a:pt x="21902" y="7030"/>
                  </a:lnTo>
                  <a:lnTo>
                    <a:pt x="15216" y="1362"/>
                  </a:lnTo>
                  <a:lnTo>
                    <a:pt x="7802" y="0"/>
                  </a:lnTo>
                  <a:lnTo>
                    <a:pt x="440" y="3332"/>
                  </a:lnTo>
                  <a:lnTo>
                    <a:pt x="0" y="7664"/>
                  </a:lnTo>
                  <a:lnTo>
                    <a:pt x="2826" y="11607"/>
                  </a:lnTo>
                  <a:lnTo>
                    <a:pt x="8400" y="14733"/>
                  </a:lnTo>
                  <a:lnTo>
                    <a:pt x="16201" y="16614"/>
                  </a:lnTo>
                  <a:lnTo>
                    <a:pt x="19753" y="17070"/>
                  </a:lnTo>
                  <a:lnTo>
                    <a:pt x="23527" y="17070"/>
                  </a:lnTo>
                  <a:lnTo>
                    <a:pt x="27079" y="16614"/>
                  </a:lnTo>
                  <a:close/>
                </a:path>
              </a:pathLst>
            </a:custGeom>
            <a:ln w="3175">
              <a:solidFill>
                <a:srgbClr val="FFFFFF"/>
              </a:solidFill>
            </a:ln>
          </p:spPr>
          <p:txBody>
            <a:bodyPr wrap="square" lIns="0" tIns="0" rIns="0" bIns="0" rtlCol="0"/>
            <a:lstStyle/>
            <a:p>
              <a:endParaRPr/>
            </a:p>
          </p:txBody>
        </p:sp>
        <p:sp>
          <p:nvSpPr>
            <p:cNvPr id="243" name="object 243"/>
            <p:cNvSpPr/>
            <p:nvPr/>
          </p:nvSpPr>
          <p:spPr>
            <a:xfrm>
              <a:off x="5718236" y="4369759"/>
              <a:ext cx="88795" cy="68889"/>
            </a:xfrm>
            <a:prstGeom prst="rect">
              <a:avLst/>
            </a:prstGeom>
            <a:blipFill>
              <a:blip r:embed="rId92" cstate="print"/>
              <a:stretch>
                <a:fillRect/>
              </a:stretch>
            </a:blipFill>
          </p:spPr>
          <p:txBody>
            <a:bodyPr wrap="square" lIns="0" tIns="0" rIns="0" bIns="0" rtlCol="0"/>
            <a:lstStyle/>
            <a:p>
              <a:endParaRPr/>
            </a:p>
          </p:txBody>
        </p:sp>
        <p:sp>
          <p:nvSpPr>
            <p:cNvPr id="244" name="object 244"/>
            <p:cNvSpPr/>
            <p:nvPr/>
          </p:nvSpPr>
          <p:spPr>
            <a:xfrm>
              <a:off x="5718235" y="4374327"/>
              <a:ext cx="88900" cy="52069"/>
            </a:xfrm>
            <a:custGeom>
              <a:avLst/>
              <a:gdLst/>
              <a:ahLst/>
              <a:cxnLst/>
              <a:rect l="l" t="t" r="r" b="b"/>
              <a:pathLst>
                <a:path w="88900" h="52070">
                  <a:moveTo>
                    <a:pt x="0" y="0"/>
                  </a:moveTo>
                  <a:lnTo>
                    <a:pt x="41567" y="33520"/>
                  </a:lnTo>
                  <a:lnTo>
                    <a:pt x="88795" y="51450"/>
                  </a:lnTo>
                  <a:lnTo>
                    <a:pt x="88795" y="45648"/>
                  </a:lnTo>
                  <a:lnTo>
                    <a:pt x="64744" y="37590"/>
                  </a:lnTo>
                  <a:lnTo>
                    <a:pt x="41817" y="27233"/>
                  </a:lnTo>
                  <a:lnTo>
                    <a:pt x="20180" y="14672"/>
                  </a:lnTo>
                  <a:lnTo>
                    <a:pt x="0" y="0"/>
                  </a:lnTo>
                  <a:close/>
                </a:path>
              </a:pathLst>
            </a:custGeom>
            <a:solidFill>
              <a:srgbClr val="000000"/>
            </a:solidFill>
          </p:spPr>
          <p:txBody>
            <a:bodyPr wrap="square" lIns="0" tIns="0" rIns="0" bIns="0" rtlCol="0"/>
            <a:lstStyle/>
            <a:p>
              <a:endParaRPr/>
            </a:p>
          </p:txBody>
        </p:sp>
        <p:sp>
          <p:nvSpPr>
            <p:cNvPr id="245" name="object 245"/>
            <p:cNvSpPr/>
            <p:nvPr/>
          </p:nvSpPr>
          <p:spPr>
            <a:xfrm>
              <a:off x="5718235" y="4369347"/>
              <a:ext cx="88900" cy="69215"/>
            </a:xfrm>
            <a:custGeom>
              <a:avLst/>
              <a:gdLst/>
              <a:ahLst/>
              <a:cxnLst/>
              <a:rect l="l" t="t" r="r" b="b"/>
              <a:pathLst>
                <a:path w="88900" h="69214">
                  <a:moveTo>
                    <a:pt x="0" y="0"/>
                  </a:moveTo>
                  <a:lnTo>
                    <a:pt x="0" y="23240"/>
                  </a:lnTo>
                  <a:lnTo>
                    <a:pt x="20180" y="37908"/>
                  </a:lnTo>
                  <a:lnTo>
                    <a:pt x="41817" y="50469"/>
                  </a:lnTo>
                  <a:lnTo>
                    <a:pt x="64744" y="60824"/>
                  </a:lnTo>
                  <a:lnTo>
                    <a:pt x="88795" y="68877"/>
                  </a:lnTo>
                </a:path>
              </a:pathLst>
            </a:custGeom>
            <a:ln w="3999">
              <a:solidFill>
                <a:srgbClr val="FFFFFF"/>
              </a:solidFill>
            </a:ln>
          </p:spPr>
          <p:txBody>
            <a:bodyPr wrap="square" lIns="0" tIns="0" rIns="0" bIns="0" rtlCol="0"/>
            <a:lstStyle/>
            <a:p>
              <a:endParaRPr/>
            </a:p>
          </p:txBody>
        </p:sp>
        <p:sp>
          <p:nvSpPr>
            <p:cNvPr id="246" name="object 246"/>
            <p:cNvSpPr/>
            <p:nvPr/>
          </p:nvSpPr>
          <p:spPr>
            <a:xfrm>
              <a:off x="5718235" y="4370181"/>
              <a:ext cx="88900" cy="69215"/>
            </a:xfrm>
            <a:custGeom>
              <a:avLst/>
              <a:gdLst/>
              <a:ahLst/>
              <a:cxnLst/>
              <a:rect l="l" t="t" r="r" b="b"/>
              <a:pathLst>
                <a:path w="88900" h="69214">
                  <a:moveTo>
                    <a:pt x="88795" y="68877"/>
                  </a:moveTo>
                  <a:lnTo>
                    <a:pt x="88795" y="45637"/>
                  </a:lnTo>
                  <a:lnTo>
                    <a:pt x="64806" y="37474"/>
                  </a:lnTo>
                  <a:lnTo>
                    <a:pt x="41900" y="27086"/>
                  </a:lnTo>
                  <a:lnTo>
                    <a:pt x="20242" y="14564"/>
                  </a:lnTo>
                  <a:lnTo>
                    <a:pt x="0" y="0"/>
                  </a:lnTo>
                </a:path>
              </a:pathLst>
            </a:custGeom>
            <a:ln w="3999">
              <a:solidFill>
                <a:srgbClr val="000000"/>
              </a:solidFill>
            </a:ln>
          </p:spPr>
          <p:txBody>
            <a:bodyPr wrap="square" lIns="0" tIns="0" rIns="0" bIns="0" rtlCol="0"/>
            <a:lstStyle/>
            <a:p>
              <a:endParaRPr/>
            </a:p>
          </p:txBody>
        </p:sp>
        <p:sp>
          <p:nvSpPr>
            <p:cNvPr id="247" name="object 247"/>
            <p:cNvSpPr/>
            <p:nvPr/>
          </p:nvSpPr>
          <p:spPr>
            <a:xfrm>
              <a:off x="5864689" y="4498534"/>
              <a:ext cx="232152" cy="182359"/>
            </a:xfrm>
            <a:prstGeom prst="rect">
              <a:avLst/>
            </a:prstGeom>
            <a:blipFill>
              <a:blip r:embed="rId93" cstate="print"/>
              <a:stretch>
                <a:fillRect/>
              </a:stretch>
            </a:blipFill>
          </p:spPr>
          <p:txBody>
            <a:bodyPr wrap="square" lIns="0" tIns="0" rIns="0" bIns="0" rtlCol="0"/>
            <a:lstStyle/>
            <a:p>
              <a:endParaRPr/>
            </a:p>
          </p:txBody>
        </p:sp>
        <p:sp>
          <p:nvSpPr>
            <p:cNvPr id="248" name="object 248"/>
            <p:cNvSpPr/>
            <p:nvPr/>
          </p:nvSpPr>
          <p:spPr>
            <a:xfrm>
              <a:off x="4111924" y="1728057"/>
              <a:ext cx="4107179" cy="1270"/>
            </a:xfrm>
            <a:custGeom>
              <a:avLst/>
              <a:gdLst/>
              <a:ahLst/>
              <a:cxnLst/>
              <a:rect l="l" t="t" r="r" b="b"/>
              <a:pathLst>
                <a:path w="4107179" h="1269">
                  <a:moveTo>
                    <a:pt x="0" y="1111"/>
                  </a:moveTo>
                  <a:lnTo>
                    <a:pt x="4107127" y="0"/>
                  </a:lnTo>
                </a:path>
              </a:pathLst>
            </a:custGeom>
            <a:ln w="34677">
              <a:solidFill>
                <a:srgbClr val="000000"/>
              </a:solidFill>
            </a:ln>
          </p:spPr>
          <p:txBody>
            <a:bodyPr wrap="square" lIns="0" tIns="0" rIns="0" bIns="0" rtlCol="0"/>
            <a:lstStyle/>
            <a:p>
              <a:endParaRPr/>
            </a:p>
          </p:txBody>
        </p:sp>
        <p:sp>
          <p:nvSpPr>
            <p:cNvPr id="249" name="object 249"/>
            <p:cNvSpPr/>
            <p:nvPr/>
          </p:nvSpPr>
          <p:spPr>
            <a:xfrm>
              <a:off x="8203289" y="1665370"/>
              <a:ext cx="187960" cy="125730"/>
            </a:xfrm>
            <a:custGeom>
              <a:avLst/>
              <a:gdLst/>
              <a:ahLst/>
              <a:cxnLst/>
              <a:rect l="l" t="t" r="r" b="b"/>
              <a:pathLst>
                <a:path w="187959" h="125730">
                  <a:moveTo>
                    <a:pt x="0" y="0"/>
                  </a:moveTo>
                  <a:lnTo>
                    <a:pt x="110" y="125373"/>
                  </a:lnTo>
                  <a:lnTo>
                    <a:pt x="187913" y="62686"/>
                  </a:lnTo>
                  <a:lnTo>
                    <a:pt x="0" y="0"/>
                  </a:lnTo>
                  <a:close/>
                </a:path>
              </a:pathLst>
            </a:custGeom>
            <a:solidFill>
              <a:srgbClr val="000000"/>
            </a:solidFill>
          </p:spPr>
          <p:txBody>
            <a:bodyPr wrap="square" lIns="0" tIns="0" rIns="0" bIns="0" rtlCol="0"/>
            <a:lstStyle/>
            <a:p>
              <a:endParaRPr/>
            </a:p>
          </p:txBody>
        </p:sp>
        <p:sp>
          <p:nvSpPr>
            <p:cNvPr id="250" name="object 250"/>
            <p:cNvSpPr/>
            <p:nvPr/>
          </p:nvSpPr>
          <p:spPr>
            <a:xfrm>
              <a:off x="4251555" y="2053052"/>
              <a:ext cx="1763395" cy="1223645"/>
            </a:xfrm>
            <a:custGeom>
              <a:avLst/>
              <a:gdLst/>
              <a:ahLst/>
              <a:cxnLst/>
              <a:rect l="l" t="t" r="r" b="b"/>
              <a:pathLst>
                <a:path w="1763395" h="1223645">
                  <a:moveTo>
                    <a:pt x="0" y="0"/>
                  </a:moveTo>
                  <a:lnTo>
                    <a:pt x="57276" y="3552"/>
                  </a:lnTo>
                  <a:lnTo>
                    <a:pt x="114035" y="8224"/>
                  </a:lnTo>
                  <a:lnTo>
                    <a:pt x="170255" y="13999"/>
                  </a:lnTo>
                  <a:lnTo>
                    <a:pt x="225911" y="20860"/>
                  </a:lnTo>
                  <a:lnTo>
                    <a:pt x="280979" y="28790"/>
                  </a:lnTo>
                  <a:lnTo>
                    <a:pt x="335435" y="37773"/>
                  </a:lnTo>
                  <a:lnTo>
                    <a:pt x="389256" y="47792"/>
                  </a:lnTo>
                  <a:lnTo>
                    <a:pt x="442417" y="58831"/>
                  </a:lnTo>
                  <a:lnTo>
                    <a:pt x="494894" y="70874"/>
                  </a:lnTo>
                  <a:lnTo>
                    <a:pt x="546664" y="83902"/>
                  </a:lnTo>
                  <a:lnTo>
                    <a:pt x="597703" y="97901"/>
                  </a:lnTo>
                  <a:lnTo>
                    <a:pt x="647986" y="112853"/>
                  </a:lnTo>
                  <a:lnTo>
                    <a:pt x="697491" y="128741"/>
                  </a:lnTo>
                  <a:lnTo>
                    <a:pt x="746192" y="145550"/>
                  </a:lnTo>
                  <a:lnTo>
                    <a:pt x="794067" y="163262"/>
                  </a:lnTo>
                  <a:lnTo>
                    <a:pt x="841091" y="181862"/>
                  </a:lnTo>
                  <a:lnTo>
                    <a:pt x="887240" y="201331"/>
                  </a:lnTo>
                  <a:lnTo>
                    <a:pt x="932490" y="221655"/>
                  </a:lnTo>
                  <a:lnTo>
                    <a:pt x="976818" y="242815"/>
                  </a:lnTo>
                  <a:lnTo>
                    <a:pt x="1020200" y="264796"/>
                  </a:lnTo>
                  <a:lnTo>
                    <a:pt x="1062611" y="287582"/>
                  </a:lnTo>
                  <a:lnTo>
                    <a:pt x="1104029" y="311154"/>
                  </a:lnTo>
                  <a:lnTo>
                    <a:pt x="1144428" y="335498"/>
                  </a:lnTo>
                  <a:lnTo>
                    <a:pt x="1183785" y="360595"/>
                  </a:lnTo>
                  <a:lnTo>
                    <a:pt x="1222076" y="386430"/>
                  </a:lnTo>
                  <a:lnTo>
                    <a:pt x="1259278" y="412987"/>
                  </a:lnTo>
                  <a:lnTo>
                    <a:pt x="1295365" y="440247"/>
                  </a:lnTo>
                  <a:lnTo>
                    <a:pt x="1330315" y="468196"/>
                  </a:lnTo>
                  <a:lnTo>
                    <a:pt x="1364104" y="496816"/>
                  </a:lnTo>
                  <a:lnTo>
                    <a:pt x="1396707" y="526090"/>
                  </a:lnTo>
                  <a:lnTo>
                    <a:pt x="1428101" y="556003"/>
                  </a:lnTo>
                  <a:lnTo>
                    <a:pt x="1458262" y="586537"/>
                  </a:lnTo>
                  <a:lnTo>
                    <a:pt x="1487166" y="617676"/>
                  </a:lnTo>
                  <a:lnTo>
                    <a:pt x="1514789" y="649403"/>
                  </a:lnTo>
                  <a:lnTo>
                    <a:pt x="1541107" y="681702"/>
                  </a:lnTo>
                  <a:lnTo>
                    <a:pt x="1566096" y="714556"/>
                  </a:lnTo>
                  <a:lnTo>
                    <a:pt x="1589732" y="747948"/>
                  </a:lnTo>
                  <a:lnTo>
                    <a:pt x="1611992" y="781863"/>
                  </a:lnTo>
                  <a:lnTo>
                    <a:pt x="1632851" y="816283"/>
                  </a:lnTo>
                  <a:lnTo>
                    <a:pt x="1652286" y="851191"/>
                  </a:lnTo>
                  <a:lnTo>
                    <a:pt x="1670272" y="886572"/>
                  </a:lnTo>
                  <a:lnTo>
                    <a:pt x="1686787" y="922408"/>
                  </a:lnTo>
                  <a:lnTo>
                    <a:pt x="1701805" y="958683"/>
                  </a:lnTo>
                  <a:lnTo>
                    <a:pt x="1715304" y="995381"/>
                  </a:lnTo>
                  <a:lnTo>
                    <a:pt x="1727258" y="1032484"/>
                  </a:lnTo>
                  <a:lnTo>
                    <a:pt x="1737645" y="1069977"/>
                  </a:lnTo>
                  <a:lnTo>
                    <a:pt x="1746440" y="1107842"/>
                  </a:lnTo>
                  <a:lnTo>
                    <a:pt x="1753619" y="1146063"/>
                  </a:lnTo>
                  <a:lnTo>
                    <a:pt x="1759159" y="1184624"/>
                  </a:lnTo>
                  <a:lnTo>
                    <a:pt x="1763035" y="1223507"/>
                  </a:lnTo>
                </a:path>
              </a:pathLst>
            </a:custGeom>
            <a:ln w="34662">
              <a:solidFill>
                <a:srgbClr val="000000"/>
              </a:solidFill>
            </a:ln>
          </p:spPr>
          <p:txBody>
            <a:bodyPr wrap="square" lIns="0" tIns="0" rIns="0" bIns="0" rtlCol="0"/>
            <a:lstStyle/>
            <a:p>
              <a:endParaRPr/>
            </a:p>
          </p:txBody>
        </p:sp>
        <p:sp>
          <p:nvSpPr>
            <p:cNvPr id="251" name="object 251"/>
            <p:cNvSpPr/>
            <p:nvPr/>
          </p:nvSpPr>
          <p:spPr>
            <a:xfrm>
              <a:off x="5952323" y="3259554"/>
              <a:ext cx="125095" cy="189865"/>
            </a:xfrm>
            <a:custGeom>
              <a:avLst/>
              <a:gdLst/>
              <a:ahLst/>
              <a:cxnLst/>
              <a:rect l="l" t="t" r="r" b="b"/>
              <a:pathLst>
                <a:path w="125095" h="189864">
                  <a:moveTo>
                    <a:pt x="0" y="0"/>
                  </a:moveTo>
                  <a:lnTo>
                    <a:pt x="58716" y="189394"/>
                  </a:lnTo>
                  <a:lnTo>
                    <a:pt x="125090" y="2556"/>
                  </a:lnTo>
                  <a:lnTo>
                    <a:pt x="0" y="0"/>
                  </a:lnTo>
                  <a:close/>
                </a:path>
              </a:pathLst>
            </a:custGeom>
            <a:solidFill>
              <a:srgbClr val="000000"/>
            </a:solidFill>
          </p:spPr>
          <p:txBody>
            <a:bodyPr wrap="square" lIns="0" tIns="0" rIns="0" bIns="0" rtlCol="0"/>
            <a:lstStyle/>
            <a:p>
              <a:endParaRPr/>
            </a:p>
          </p:txBody>
        </p:sp>
        <p:sp>
          <p:nvSpPr>
            <p:cNvPr id="252" name="object 252"/>
            <p:cNvSpPr/>
            <p:nvPr/>
          </p:nvSpPr>
          <p:spPr>
            <a:xfrm>
              <a:off x="6580552" y="1918242"/>
              <a:ext cx="1722755" cy="1342390"/>
            </a:xfrm>
            <a:custGeom>
              <a:avLst/>
              <a:gdLst/>
              <a:ahLst/>
              <a:cxnLst/>
              <a:rect l="l" t="t" r="r" b="b"/>
              <a:pathLst>
                <a:path w="1722754" h="1342389">
                  <a:moveTo>
                    <a:pt x="1722744" y="12658"/>
                  </a:moveTo>
                  <a:lnTo>
                    <a:pt x="1678126" y="7183"/>
                  </a:lnTo>
                  <a:lnTo>
                    <a:pt x="1633565" y="3260"/>
                  </a:lnTo>
                  <a:lnTo>
                    <a:pt x="1589084" y="871"/>
                  </a:lnTo>
                  <a:lnTo>
                    <a:pt x="1544707" y="0"/>
                  </a:lnTo>
                  <a:lnTo>
                    <a:pt x="1500456" y="626"/>
                  </a:lnTo>
                  <a:lnTo>
                    <a:pt x="1456355" y="2734"/>
                  </a:lnTo>
                  <a:lnTo>
                    <a:pt x="1412426" y="6306"/>
                  </a:lnTo>
                  <a:lnTo>
                    <a:pt x="1368693" y="11322"/>
                  </a:lnTo>
                  <a:lnTo>
                    <a:pt x="1325178" y="17767"/>
                  </a:lnTo>
                  <a:lnTo>
                    <a:pt x="1281905" y="25621"/>
                  </a:lnTo>
                  <a:lnTo>
                    <a:pt x="1238897" y="34867"/>
                  </a:lnTo>
                  <a:lnTo>
                    <a:pt x="1196176" y="45488"/>
                  </a:lnTo>
                  <a:lnTo>
                    <a:pt x="1153766" y="57465"/>
                  </a:lnTo>
                  <a:lnTo>
                    <a:pt x="1111690" y="70781"/>
                  </a:lnTo>
                  <a:lnTo>
                    <a:pt x="1069970" y="85419"/>
                  </a:lnTo>
                  <a:lnTo>
                    <a:pt x="1028631" y="101359"/>
                  </a:lnTo>
                  <a:lnTo>
                    <a:pt x="987694" y="118585"/>
                  </a:lnTo>
                  <a:lnTo>
                    <a:pt x="947183" y="137079"/>
                  </a:lnTo>
                  <a:lnTo>
                    <a:pt x="907121" y="156822"/>
                  </a:lnTo>
                  <a:lnTo>
                    <a:pt x="867531" y="177798"/>
                  </a:lnTo>
                  <a:lnTo>
                    <a:pt x="828436" y="199988"/>
                  </a:lnTo>
                  <a:lnTo>
                    <a:pt x="789859" y="223374"/>
                  </a:lnTo>
                  <a:lnTo>
                    <a:pt x="751823" y="247940"/>
                  </a:lnTo>
                  <a:lnTo>
                    <a:pt x="714351" y="273666"/>
                  </a:lnTo>
                  <a:lnTo>
                    <a:pt x="677466" y="300536"/>
                  </a:lnTo>
                  <a:lnTo>
                    <a:pt x="641191" y="328532"/>
                  </a:lnTo>
                  <a:lnTo>
                    <a:pt x="605550" y="357634"/>
                  </a:lnTo>
                  <a:lnTo>
                    <a:pt x="570565" y="387827"/>
                  </a:lnTo>
                  <a:lnTo>
                    <a:pt x="536259" y="419092"/>
                  </a:lnTo>
                  <a:lnTo>
                    <a:pt x="502655" y="451412"/>
                  </a:lnTo>
                  <a:lnTo>
                    <a:pt x="469777" y="484768"/>
                  </a:lnTo>
                  <a:lnTo>
                    <a:pt x="437647" y="519143"/>
                  </a:lnTo>
                  <a:lnTo>
                    <a:pt x="406288" y="554519"/>
                  </a:lnTo>
                  <a:lnTo>
                    <a:pt x="375724" y="590878"/>
                  </a:lnTo>
                  <a:lnTo>
                    <a:pt x="345977" y="628203"/>
                  </a:lnTo>
                  <a:lnTo>
                    <a:pt x="317071" y="666475"/>
                  </a:lnTo>
                  <a:lnTo>
                    <a:pt x="289028" y="705677"/>
                  </a:lnTo>
                  <a:lnTo>
                    <a:pt x="261872" y="745792"/>
                  </a:lnTo>
                  <a:lnTo>
                    <a:pt x="235626" y="786801"/>
                  </a:lnTo>
                  <a:lnTo>
                    <a:pt x="210312" y="828686"/>
                  </a:lnTo>
                  <a:lnTo>
                    <a:pt x="185953" y="871431"/>
                  </a:lnTo>
                  <a:lnTo>
                    <a:pt x="162574" y="915016"/>
                  </a:lnTo>
                  <a:lnTo>
                    <a:pt x="140196" y="959425"/>
                  </a:lnTo>
                  <a:lnTo>
                    <a:pt x="118843" y="1004639"/>
                  </a:lnTo>
                  <a:lnTo>
                    <a:pt x="98538" y="1050641"/>
                  </a:lnTo>
                  <a:lnTo>
                    <a:pt x="79303" y="1097413"/>
                  </a:lnTo>
                  <a:lnTo>
                    <a:pt x="61163" y="1144937"/>
                  </a:lnTo>
                  <a:lnTo>
                    <a:pt x="44139" y="1193196"/>
                  </a:lnTo>
                  <a:lnTo>
                    <a:pt x="28255" y="1242171"/>
                  </a:lnTo>
                  <a:lnTo>
                    <a:pt x="13534" y="1291845"/>
                  </a:lnTo>
                  <a:lnTo>
                    <a:pt x="0" y="1342200"/>
                  </a:lnTo>
                </a:path>
              </a:pathLst>
            </a:custGeom>
            <a:ln w="34659">
              <a:solidFill>
                <a:srgbClr val="000000"/>
              </a:solidFill>
            </a:ln>
          </p:spPr>
          <p:txBody>
            <a:bodyPr wrap="square" lIns="0" tIns="0" rIns="0" bIns="0" rtlCol="0"/>
            <a:lstStyle/>
            <a:p>
              <a:endParaRPr/>
            </a:p>
          </p:txBody>
        </p:sp>
        <p:sp>
          <p:nvSpPr>
            <p:cNvPr id="253" name="object 253"/>
            <p:cNvSpPr/>
            <p:nvPr/>
          </p:nvSpPr>
          <p:spPr>
            <a:xfrm>
              <a:off x="6522613" y="3232212"/>
              <a:ext cx="122555" cy="197485"/>
            </a:xfrm>
            <a:custGeom>
              <a:avLst/>
              <a:gdLst/>
              <a:ahLst/>
              <a:cxnLst/>
              <a:rect l="l" t="t" r="r" b="b"/>
              <a:pathLst>
                <a:path w="122554" h="197485">
                  <a:moveTo>
                    <a:pt x="0" y="0"/>
                  </a:moveTo>
                  <a:lnTo>
                    <a:pt x="22531" y="196952"/>
                  </a:lnTo>
                  <a:lnTo>
                    <a:pt x="122426" y="25897"/>
                  </a:lnTo>
                  <a:lnTo>
                    <a:pt x="0" y="0"/>
                  </a:lnTo>
                  <a:close/>
                </a:path>
              </a:pathLst>
            </a:custGeom>
            <a:solidFill>
              <a:srgbClr val="000000"/>
            </a:solidFill>
          </p:spPr>
          <p:txBody>
            <a:bodyPr wrap="square" lIns="0" tIns="0" rIns="0" bIns="0" rtlCol="0"/>
            <a:lstStyle/>
            <a:p>
              <a:endParaRPr/>
            </a:p>
          </p:txBody>
        </p:sp>
        <p:sp>
          <p:nvSpPr>
            <p:cNvPr id="254" name="object 254"/>
            <p:cNvSpPr/>
            <p:nvPr/>
          </p:nvSpPr>
          <p:spPr>
            <a:xfrm>
              <a:off x="5634101" y="1075846"/>
              <a:ext cx="1258454" cy="2100347"/>
            </a:xfrm>
            <a:prstGeom prst="rect">
              <a:avLst/>
            </a:prstGeom>
            <a:blipFill>
              <a:blip r:embed="rId94" cstate="print"/>
              <a:stretch>
                <a:fillRect/>
              </a:stretch>
            </a:blipFill>
          </p:spPr>
          <p:txBody>
            <a:bodyPr wrap="square" lIns="0" tIns="0" rIns="0" bIns="0" rtlCol="0"/>
            <a:lstStyle/>
            <a:p>
              <a:endParaRPr/>
            </a:p>
          </p:txBody>
        </p:sp>
        <p:sp>
          <p:nvSpPr>
            <p:cNvPr id="255" name="object 255"/>
            <p:cNvSpPr/>
            <p:nvPr/>
          </p:nvSpPr>
          <p:spPr>
            <a:xfrm>
              <a:off x="5718013" y="1319480"/>
              <a:ext cx="1090930" cy="487680"/>
            </a:xfrm>
            <a:custGeom>
              <a:avLst/>
              <a:gdLst/>
              <a:ahLst/>
              <a:cxnLst/>
              <a:rect l="l" t="t" r="r" b="b"/>
              <a:pathLst>
                <a:path w="1090929" h="487680">
                  <a:moveTo>
                    <a:pt x="0" y="0"/>
                  </a:moveTo>
                  <a:lnTo>
                    <a:pt x="839007" y="487269"/>
                  </a:lnTo>
                  <a:lnTo>
                    <a:pt x="1090631" y="344445"/>
                  </a:lnTo>
                </a:path>
              </a:pathLst>
            </a:custGeom>
            <a:ln w="8000">
              <a:solidFill>
                <a:srgbClr val="E7E3CD"/>
              </a:solidFill>
            </a:ln>
          </p:spPr>
          <p:txBody>
            <a:bodyPr wrap="square" lIns="0" tIns="0" rIns="0" bIns="0" rtlCol="0"/>
            <a:lstStyle/>
            <a:p>
              <a:endParaRPr/>
            </a:p>
          </p:txBody>
        </p:sp>
        <p:sp>
          <p:nvSpPr>
            <p:cNvPr id="256" name="object 256"/>
            <p:cNvSpPr/>
            <p:nvPr/>
          </p:nvSpPr>
          <p:spPr>
            <a:xfrm>
              <a:off x="6557020" y="1806749"/>
              <a:ext cx="0" cy="1268730"/>
            </a:xfrm>
            <a:custGeom>
              <a:avLst/>
              <a:gdLst/>
              <a:ahLst/>
              <a:cxnLst/>
              <a:rect l="l" t="t" r="r" b="b"/>
              <a:pathLst>
                <a:path h="1268730">
                  <a:moveTo>
                    <a:pt x="0" y="0"/>
                  </a:moveTo>
                  <a:lnTo>
                    <a:pt x="0" y="1268633"/>
                  </a:lnTo>
                </a:path>
              </a:pathLst>
            </a:custGeom>
            <a:ln w="7991">
              <a:solidFill>
                <a:srgbClr val="E7E3CD"/>
              </a:solidFill>
            </a:ln>
          </p:spPr>
          <p:txBody>
            <a:bodyPr wrap="square" lIns="0" tIns="0" rIns="0" bIns="0" rtlCol="0"/>
            <a:lstStyle/>
            <a:p>
              <a:endParaRPr/>
            </a:p>
          </p:txBody>
        </p:sp>
        <p:sp>
          <p:nvSpPr>
            <p:cNvPr id="257" name="object 257"/>
            <p:cNvSpPr/>
            <p:nvPr/>
          </p:nvSpPr>
          <p:spPr>
            <a:xfrm>
              <a:off x="5718014" y="1546331"/>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58" name="object 258"/>
            <p:cNvSpPr/>
            <p:nvPr/>
          </p:nvSpPr>
          <p:spPr>
            <a:xfrm>
              <a:off x="5718014" y="1773182"/>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59" name="object 259"/>
            <p:cNvSpPr/>
            <p:nvPr/>
          </p:nvSpPr>
          <p:spPr>
            <a:xfrm>
              <a:off x="5718014" y="2000034"/>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60" name="object 260"/>
            <p:cNvSpPr/>
            <p:nvPr/>
          </p:nvSpPr>
          <p:spPr>
            <a:xfrm>
              <a:off x="5718014" y="2235221"/>
              <a:ext cx="839469" cy="487680"/>
            </a:xfrm>
            <a:custGeom>
              <a:avLst/>
              <a:gdLst/>
              <a:ahLst/>
              <a:cxnLst/>
              <a:rect l="l" t="t" r="r" b="b"/>
              <a:pathLst>
                <a:path w="839470" h="487680">
                  <a:moveTo>
                    <a:pt x="0" y="0"/>
                  </a:moveTo>
                  <a:lnTo>
                    <a:pt x="839007" y="487380"/>
                  </a:lnTo>
                </a:path>
              </a:pathLst>
            </a:custGeom>
            <a:ln w="7999">
              <a:solidFill>
                <a:srgbClr val="E7E3CD"/>
              </a:solidFill>
            </a:ln>
          </p:spPr>
          <p:txBody>
            <a:bodyPr wrap="square" lIns="0" tIns="0" rIns="0" bIns="0" rtlCol="0"/>
            <a:lstStyle/>
            <a:p>
              <a:endParaRPr/>
            </a:p>
          </p:txBody>
        </p:sp>
        <p:sp>
          <p:nvSpPr>
            <p:cNvPr id="261" name="object 261"/>
            <p:cNvSpPr/>
            <p:nvPr/>
          </p:nvSpPr>
          <p:spPr>
            <a:xfrm>
              <a:off x="5718014" y="2462072"/>
              <a:ext cx="839469" cy="487680"/>
            </a:xfrm>
            <a:custGeom>
              <a:avLst/>
              <a:gdLst/>
              <a:ahLst/>
              <a:cxnLst/>
              <a:rect l="l" t="t" r="r" b="b"/>
              <a:pathLst>
                <a:path w="839470" h="487680">
                  <a:moveTo>
                    <a:pt x="0" y="0"/>
                  </a:moveTo>
                  <a:lnTo>
                    <a:pt x="839007" y="487269"/>
                  </a:lnTo>
                </a:path>
              </a:pathLst>
            </a:custGeom>
            <a:ln w="7999">
              <a:solidFill>
                <a:srgbClr val="E7E3CD"/>
              </a:solidFill>
            </a:ln>
          </p:spPr>
          <p:txBody>
            <a:bodyPr wrap="square" lIns="0" tIns="0" rIns="0" bIns="0" rtlCol="0"/>
            <a:lstStyle/>
            <a:p>
              <a:endParaRPr/>
            </a:p>
          </p:txBody>
        </p:sp>
        <p:sp>
          <p:nvSpPr>
            <p:cNvPr id="262" name="object 262"/>
            <p:cNvSpPr/>
            <p:nvPr/>
          </p:nvSpPr>
          <p:spPr>
            <a:xfrm>
              <a:off x="6330480" y="2588114"/>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3" name="object 263"/>
            <p:cNvSpPr/>
            <p:nvPr/>
          </p:nvSpPr>
          <p:spPr>
            <a:xfrm>
              <a:off x="5868965" y="2327696"/>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4" name="object 264"/>
            <p:cNvSpPr/>
            <p:nvPr/>
          </p:nvSpPr>
          <p:spPr>
            <a:xfrm>
              <a:off x="6095505" y="2218439"/>
              <a:ext cx="0" cy="235585"/>
            </a:xfrm>
            <a:custGeom>
              <a:avLst/>
              <a:gdLst/>
              <a:ahLst/>
              <a:cxnLst/>
              <a:rect l="l" t="t" r="r" b="b"/>
              <a:pathLst>
                <a:path h="235585">
                  <a:moveTo>
                    <a:pt x="0" y="0"/>
                  </a:moveTo>
                  <a:lnTo>
                    <a:pt x="0" y="235298"/>
                  </a:lnTo>
                </a:path>
              </a:pathLst>
            </a:custGeom>
            <a:ln w="7991">
              <a:solidFill>
                <a:srgbClr val="E7E3CD"/>
              </a:solidFill>
            </a:ln>
          </p:spPr>
          <p:txBody>
            <a:bodyPr wrap="square" lIns="0" tIns="0" rIns="0" bIns="0" rtlCol="0"/>
            <a:lstStyle/>
            <a:p>
              <a:endParaRPr/>
            </a:p>
          </p:txBody>
        </p:sp>
        <p:sp>
          <p:nvSpPr>
            <p:cNvPr id="265" name="object 265"/>
            <p:cNvSpPr/>
            <p:nvPr/>
          </p:nvSpPr>
          <p:spPr>
            <a:xfrm>
              <a:off x="6330480" y="2134411"/>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6" name="object 266"/>
            <p:cNvSpPr/>
            <p:nvPr/>
          </p:nvSpPr>
          <p:spPr>
            <a:xfrm>
              <a:off x="5868965" y="1865547"/>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7" name="object 267"/>
            <p:cNvSpPr/>
            <p:nvPr/>
          </p:nvSpPr>
          <p:spPr>
            <a:xfrm>
              <a:off x="6095505" y="1764736"/>
              <a:ext cx="0" cy="227329"/>
            </a:xfrm>
            <a:custGeom>
              <a:avLst/>
              <a:gdLst/>
              <a:ahLst/>
              <a:cxnLst/>
              <a:rect l="l" t="t" r="r" b="b"/>
              <a:pathLst>
                <a:path h="227330">
                  <a:moveTo>
                    <a:pt x="0" y="0"/>
                  </a:moveTo>
                  <a:lnTo>
                    <a:pt x="0" y="226851"/>
                  </a:lnTo>
                </a:path>
              </a:pathLst>
            </a:custGeom>
            <a:ln w="7991">
              <a:solidFill>
                <a:srgbClr val="E7E3CD"/>
              </a:solidFill>
            </a:ln>
          </p:spPr>
          <p:txBody>
            <a:bodyPr wrap="square" lIns="0" tIns="0" rIns="0" bIns="0" rtlCol="0"/>
            <a:lstStyle/>
            <a:p>
              <a:endParaRPr/>
            </a:p>
          </p:txBody>
        </p:sp>
        <p:sp>
          <p:nvSpPr>
            <p:cNvPr id="268" name="object 268"/>
            <p:cNvSpPr/>
            <p:nvPr/>
          </p:nvSpPr>
          <p:spPr>
            <a:xfrm>
              <a:off x="5868965" y="1411844"/>
              <a:ext cx="0" cy="219075"/>
            </a:xfrm>
            <a:custGeom>
              <a:avLst/>
              <a:gdLst/>
              <a:ahLst/>
              <a:cxnLst/>
              <a:rect l="l" t="t" r="r" b="b"/>
              <a:pathLst>
                <a:path h="219075">
                  <a:moveTo>
                    <a:pt x="0" y="0"/>
                  </a:moveTo>
                  <a:lnTo>
                    <a:pt x="0" y="218515"/>
                  </a:lnTo>
                </a:path>
              </a:pathLst>
            </a:custGeom>
            <a:ln w="7991">
              <a:solidFill>
                <a:srgbClr val="E7E3CD"/>
              </a:solidFill>
            </a:ln>
          </p:spPr>
          <p:txBody>
            <a:bodyPr wrap="square" lIns="0" tIns="0" rIns="0" bIns="0" rtlCol="0"/>
            <a:lstStyle/>
            <a:p>
              <a:endParaRPr/>
            </a:p>
          </p:txBody>
        </p:sp>
        <p:sp>
          <p:nvSpPr>
            <p:cNvPr id="269" name="object 269"/>
            <p:cNvSpPr/>
            <p:nvPr/>
          </p:nvSpPr>
          <p:spPr>
            <a:xfrm>
              <a:off x="5634101" y="1075845"/>
              <a:ext cx="1258570" cy="2100580"/>
            </a:xfrm>
            <a:custGeom>
              <a:avLst/>
              <a:gdLst/>
              <a:ahLst/>
              <a:cxnLst/>
              <a:rect l="l" t="t" r="r" b="b"/>
              <a:pathLst>
                <a:path w="1258570" h="2100580">
                  <a:moveTo>
                    <a:pt x="0" y="1562728"/>
                  </a:moveTo>
                  <a:lnTo>
                    <a:pt x="922918" y="2100347"/>
                  </a:lnTo>
                  <a:lnTo>
                    <a:pt x="1258455" y="1907173"/>
                  </a:lnTo>
                  <a:lnTo>
                    <a:pt x="1258455" y="533506"/>
                  </a:lnTo>
                  <a:lnTo>
                    <a:pt x="335536" y="0"/>
                  </a:lnTo>
                  <a:lnTo>
                    <a:pt x="0" y="193173"/>
                  </a:lnTo>
                  <a:lnTo>
                    <a:pt x="0" y="1562728"/>
                  </a:lnTo>
                  <a:close/>
                </a:path>
              </a:pathLst>
            </a:custGeom>
            <a:ln w="16655">
              <a:solidFill>
                <a:srgbClr val="000000"/>
              </a:solidFill>
            </a:ln>
          </p:spPr>
          <p:txBody>
            <a:bodyPr wrap="square" lIns="0" tIns="0" rIns="0" bIns="0" rtlCol="0"/>
            <a:lstStyle/>
            <a:p>
              <a:endParaRPr/>
            </a:p>
          </p:txBody>
        </p:sp>
        <p:sp>
          <p:nvSpPr>
            <p:cNvPr id="270" name="object 270"/>
            <p:cNvSpPr txBox="1"/>
            <p:nvPr/>
          </p:nvSpPr>
          <p:spPr>
            <a:xfrm>
              <a:off x="5888010" y="2136605"/>
              <a:ext cx="624840" cy="254557"/>
            </a:xfrm>
            <a:prstGeom prst="rect">
              <a:avLst/>
            </a:prstGeom>
          </p:spPr>
          <p:txBody>
            <a:bodyPr vert="horz" wrap="square" lIns="0" tIns="15875" rIns="0" bIns="0" rtlCol="0">
              <a:spAutoFit/>
            </a:bodyPr>
            <a:lstStyle/>
            <a:p>
              <a:pPr marL="12700">
                <a:spcBef>
                  <a:spcPts val="125"/>
                </a:spcBef>
              </a:pPr>
              <a:r>
                <a:rPr sz="1550" spc="15" dirty="0">
                  <a:latin typeface="宋体"/>
                  <a:cs typeface="宋体"/>
                </a:rPr>
                <a:t>防火墙</a:t>
              </a:r>
              <a:endParaRPr sz="1550">
                <a:latin typeface="宋体"/>
                <a:cs typeface="宋体"/>
              </a:endParaRPr>
            </a:p>
          </p:txBody>
        </p:sp>
        <p:sp>
          <p:nvSpPr>
            <p:cNvPr id="271" name="object 271"/>
            <p:cNvSpPr txBox="1"/>
            <p:nvPr/>
          </p:nvSpPr>
          <p:spPr>
            <a:xfrm>
              <a:off x="3063824" y="2626209"/>
              <a:ext cx="735965" cy="228268"/>
            </a:xfrm>
            <a:prstGeom prst="rect">
              <a:avLst/>
            </a:prstGeom>
          </p:spPr>
          <p:txBody>
            <a:bodyPr vert="horz" wrap="square" lIns="0" tIns="12700" rIns="0" bIns="0" rtlCol="0">
              <a:spAutoFit/>
            </a:bodyPr>
            <a:lstStyle/>
            <a:p>
              <a:pPr marL="12700">
                <a:spcBef>
                  <a:spcPts val="100"/>
                </a:spcBef>
              </a:pPr>
              <a:r>
                <a:rPr sz="1400" spc="-5" dirty="0">
                  <a:latin typeface="宋体"/>
                  <a:cs typeface="宋体"/>
                </a:rPr>
                <a:t>内部网络</a:t>
              </a:r>
              <a:endParaRPr sz="1400">
                <a:latin typeface="宋体"/>
                <a:cs typeface="宋体"/>
              </a:endParaRPr>
            </a:p>
          </p:txBody>
        </p:sp>
        <p:sp>
          <p:nvSpPr>
            <p:cNvPr id="272" name="object 272"/>
            <p:cNvSpPr txBox="1"/>
            <p:nvPr/>
          </p:nvSpPr>
          <p:spPr>
            <a:xfrm>
              <a:off x="5989904" y="3622254"/>
              <a:ext cx="735965" cy="457834"/>
            </a:xfrm>
            <a:prstGeom prst="rect">
              <a:avLst/>
            </a:prstGeom>
          </p:spPr>
          <p:txBody>
            <a:bodyPr vert="horz" wrap="square" lIns="0" tIns="12700" rIns="0" bIns="0" rtlCol="0">
              <a:spAutoFit/>
            </a:bodyPr>
            <a:lstStyle/>
            <a:p>
              <a:pPr algn="ctr">
                <a:spcBef>
                  <a:spcPts val="100"/>
                </a:spcBef>
              </a:pPr>
              <a:r>
                <a:rPr sz="1400" spc="-5" dirty="0">
                  <a:latin typeface="宋体"/>
                  <a:cs typeface="宋体"/>
                </a:rPr>
                <a:t>非军事区</a:t>
              </a:r>
              <a:endParaRPr sz="1400">
                <a:latin typeface="宋体"/>
                <a:cs typeface="宋体"/>
              </a:endParaRPr>
            </a:p>
            <a:p>
              <a:pPr algn="ctr">
                <a:spcBef>
                  <a:spcPts val="40"/>
                </a:spcBef>
              </a:pPr>
              <a:r>
                <a:rPr sz="1400" spc="-5" dirty="0">
                  <a:latin typeface="Times New Roman"/>
                  <a:cs typeface="Times New Roman"/>
                </a:rPr>
                <a:t>(DMZ)</a:t>
              </a:r>
              <a:endParaRPr sz="1400">
                <a:latin typeface="Times New Roman"/>
                <a:cs typeface="Times New Roman"/>
              </a:endParaRPr>
            </a:p>
          </p:txBody>
        </p:sp>
        <p:sp>
          <p:nvSpPr>
            <p:cNvPr id="273" name="object 273"/>
            <p:cNvSpPr txBox="1"/>
            <p:nvPr/>
          </p:nvSpPr>
          <p:spPr>
            <a:xfrm>
              <a:off x="9199086" y="1858402"/>
              <a:ext cx="735965" cy="494030"/>
            </a:xfrm>
            <a:prstGeom prst="rect">
              <a:avLst/>
            </a:prstGeom>
          </p:spPr>
          <p:txBody>
            <a:bodyPr vert="horz" wrap="square" lIns="0" tIns="33020" rIns="0" bIns="0" rtlCol="0">
              <a:spAutoFit/>
            </a:bodyPr>
            <a:lstStyle/>
            <a:p>
              <a:pPr marL="12700">
                <a:spcBef>
                  <a:spcPts val="260"/>
                </a:spcBef>
              </a:pPr>
              <a:r>
                <a:rPr sz="1400" spc="-5" dirty="0">
                  <a:latin typeface="宋体"/>
                  <a:cs typeface="宋体"/>
                </a:rPr>
                <a:t>外部网络</a:t>
              </a:r>
              <a:endParaRPr sz="1400">
                <a:latin typeface="宋体"/>
                <a:cs typeface="宋体"/>
              </a:endParaRPr>
            </a:p>
            <a:p>
              <a:pPr marL="41910">
                <a:spcBef>
                  <a:spcPts val="165"/>
                </a:spcBef>
              </a:pPr>
              <a:r>
                <a:rPr sz="1400" spc="-5" dirty="0">
                  <a:latin typeface="Times New Roman"/>
                  <a:cs typeface="Times New Roman"/>
                </a:rPr>
                <a:t>(</a:t>
              </a:r>
              <a:r>
                <a:rPr sz="1400" spc="-5" dirty="0">
                  <a:latin typeface="宋体"/>
                  <a:cs typeface="宋体"/>
                </a:rPr>
                <a:t>因特网</a:t>
              </a:r>
              <a:r>
                <a:rPr sz="1400" spc="-5" dirty="0">
                  <a:latin typeface="Times New Roman"/>
                  <a:cs typeface="Times New Roman"/>
                </a:rPr>
                <a:t>)</a:t>
              </a:r>
              <a:endParaRPr sz="1400">
                <a:latin typeface="Times New Roman"/>
                <a:cs typeface="Times New Roman"/>
              </a:endParaRPr>
            </a:p>
          </p:txBody>
        </p:sp>
        <p:sp>
          <p:nvSpPr>
            <p:cNvPr id="274" name="object 274"/>
            <p:cNvSpPr/>
            <p:nvPr/>
          </p:nvSpPr>
          <p:spPr>
            <a:xfrm>
              <a:off x="8937628" y="1322592"/>
              <a:ext cx="346080" cy="207956"/>
            </a:xfrm>
            <a:prstGeom prst="rect">
              <a:avLst/>
            </a:prstGeom>
            <a:blipFill>
              <a:blip r:embed="rId19" cstate="print"/>
              <a:stretch>
                <a:fillRect/>
              </a:stretch>
            </a:blipFill>
          </p:spPr>
          <p:txBody>
            <a:bodyPr wrap="square" lIns="0" tIns="0" rIns="0" bIns="0" rtlCol="0"/>
            <a:lstStyle/>
            <a:p>
              <a:endParaRPr/>
            </a:p>
          </p:txBody>
        </p:sp>
        <p:sp>
          <p:nvSpPr>
            <p:cNvPr id="275" name="object 275"/>
            <p:cNvSpPr/>
            <p:nvPr/>
          </p:nvSpPr>
          <p:spPr>
            <a:xfrm>
              <a:off x="8983469" y="1352492"/>
              <a:ext cx="254513" cy="148269"/>
            </a:xfrm>
            <a:prstGeom prst="rect">
              <a:avLst/>
            </a:prstGeom>
            <a:blipFill>
              <a:blip r:embed="rId95" cstate="print"/>
              <a:stretch>
                <a:fillRect/>
              </a:stretch>
            </a:blipFill>
          </p:spPr>
          <p:txBody>
            <a:bodyPr wrap="square" lIns="0" tIns="0" rIns="0" bIns="0" rtlCol="0"/>
            <a:lstStyle/>
            <a:p>
              <a:endParaRPr/>
            </a:p>
          </p:txBody>
        </p:sp>
        <p:sp>
          <p:nvSpPr>
            <p:cNvPr id="276" name="object 276"/>
            <p:cNvSpPr/>
            <p:nvPr/>
          </p:nvSpPr>
          <p:spPr>
            <a:xfrm>
              <a:off x="8937628" y="1426627"/>
              <a:ext cx="346080" cy="242523"/>
            </a:xfrm>
            <a:prstGeom prst="rect">
              <a:avLst/>
            </a:prstGeom>
            <a:blipFill>
              <a:blip r:embed="rId96" cstate="print"/>
              <a:stretch>
                <a:fillRect/>
              </a:stretch>
            </a:blipFill>
          </p:spPr>
          <p:txBody>
            <a:bodyPr wrap="square" lIns="0" tIns="0" rIns="0" bIns="0" rtlCol="0"/>
            <a:lstStyle/>
            <a:p>
              <a:endParaRPr/>
            </a:p>
          </p:txBody>
        </p:sp>
        <p:sp>
          <p:nvSpPr>
            <p:cNvPr id="277" name="object 277"/>
            <p:cNvSpPr/>
            <p:nvPr/>
          </p:nvSpPr>
          <p:spPr>
            <a:xfrm>
              <a:off x="8937629" y="1426625"/>
              <a:ext cx="346710" cy="242570"/>
            </a:xfrm>
            <a:custGeom>
              <a:avLst/>
              <a:gdLst/>
              <a:ahLst/>
              <a:cxnLst/>
              <a:rect l="l" t="t" r="r" b="b"/>
              <a:pathLst>
                <a:path w="346709" h="242569">
                  <a:moveTo>
                    <a:pt x="0" y="0"/>
                  </a:moveTo>
                  <a:lnTo>
                    <a:pt x="0" y="138600"/>
                  </a:lnTo>
                  <a:lnTo>
                    <a:pt x="33387" y="200005"/>
                  </a:lnTo>
                  <a:lnTo>
                    <a:pt x="70845" y="222491"/>
                  </a:lnTo>
                  <a:lnTo>
                    <a:pt x="118346" y="237231"/>
                  </a:lnTo>
                  <a:lnTo>
                    <a:pt x="173040" y="242523"/>
                  </a:lnTo>
                  <a:lnTo>
                    <a:pt x="227733" y="237231"/>
                  </a:lnTo>
                  <a:lnTo>
                    <a:pt x="275235" y="222491"/>
                  </a:lnTo>
                  <a:lnTo>
                    <a:pt x="312693" y="200005"/>
                  </a:lnTo>
                  <a:lnTo>
                    <a:pt x="337258" y="171474"/>
                  </a:lnTo>
                  <a:lnTo>
                    <a:pt x="346080" y="138600"/>
                  </a:lnTo>
                  <a:lnTo>
                    <a:pt x="346080" y="0"/>
                  </a:lnTo>
                  <a:lnTo>
                    <a:pt x="337258" y="32831"/>
                  </a:lnTo>
                  <a:lnTo>
                    <a:pt x="312693" y="61356"/>
                  </a:lnTo>
                  <a:lnTo>
                    <a:pt x="275235" y="83859"/>
                  </a:lnTo>
                  <a:lnTo>
                    <a:pt x="227733" y="98620"/>
                  </a:lnTo>
                  <a:lnTo>
                    <a:pt x="173040" y="103922"/>
                  </a:lnTo>
                  <a:lnTo>
                    <a:pt x="118346" y="98620"/>
                  </a:lnTo>
                  <a:lnTo>
                    <a:pt x="70845" y="83859"/>
                  </a:lnTo>
                  <a:lnTo>
                    <a:pt x="33387" y="61356"/>
                  </a:lnTo>
                  <a:lnTo>
                    <a:pt x="8821" y="32831"/>
                  </a:lnTo>
                  <a:lnTo>
                    <a:pt x="0" y="0"/>
                  </a:lnTo>
                  <a:close/>
                </a:path>
              </a:pathLst>
            </a:custGeom>
            <a:ln w="7998">
              <a:solidFill>
                <a:srgbClr val="000000"/>
              </a:solidFill>
            </a:ln>
          </p:spPr>
          <p:txBody>
            <a:bodyPr wrap="square" lIns="0" tIns="0" rIns="0" bIns="0" rtlCol="0"/>
            <a:lstStyle/>
            <a:p>
              <a:endParaRPr/>
            </a:p>
          </p:txBody>
        </p:sp>
        <p:sp>
          <p:nvSpPr>
            <p:cNvPr id="278" name="object 278"/>
            <p:cNvSpPr/>
            <p:nvPr/>
          </p:nvSpPr>
          <p:spPr>
            <a:xfrm>
              <a:off x="8937629" y="1322592"/>
              <a:ext cx="346710" cy="346710"/>
            </a:xfrm>
            <a:custGeom>
              <a:avLst/>
              <a:gdLst/>
              <a:ahLst/>
              <a:cxnLst/>
              <a:rect l="l" t="t" r="r" b="b"/>
              <a:pathLst>
                <a:path w="346709" h="346709">
                  <a:moveTo>
                    <a:pt x="346080" y="104033"/>
                  </a:moveTo>
                  <a:lnTo>
                    <a:pt x="312693" y="42589"/>
                  </a:lnTo>
                  <a:lnTo>
                    <a:pt x="275235" y="20070"/>
                  </a:lnTo>
                  <a:lnTo>
                    <a:pt x="227733" y="5303"/>
                  </a:lnTo>
                  <a:lnTo>
                    <a:pt x="173040" y="0"/>
                  </a:lnTo>
                  <a:lnTo>
                    <a:pt x="118346" y="5303"/>
                  </a:lnTo>
                  <a:lnTo>
                    <a:pt x="70845" y="20070"/>
                  </a:lnTo>
                  <a:lnTo>
                    <a:pt x="33387" y="42589"/>
                  </a:lnTo>
                  <a:lnTo>
                    <a:pt x="8821" y="71148"/>
                  </a:lnTo>
                  <a:lnTo>
                    <a:pt x="0" y="104033"/>
                  </a:lnTo>
                  <a:lnTo>
                    <a:pt x="0" y="242634"/>
                  </a:lnTo>
                  <a:lnTo>
                    <a:pt x="33387" y="304039"/>
                  </a:lnTo>
                  <a:lnTo>
                    <a:pt x="70845" y="326525"/>
                  </a:lnTo>
                  <a:lnTo>
                    <a:pt x="118346" y="341265"/>
                  </a:lnTo>
                  <a:lnTo>
                    <a:pt x="173040" y="346556"/>
                  </a:lnTo>
                  <a:lnTo>
                    <a:pt x="227733" y="341265"/>
                  </a:lnTo>
                  <a:lnTo>
                    <a:pt x="275235" y="326525"/>
                  </a:lnTo>
                  <a:lnTo>
                    <a:pt x="312693" y="304039"/>
                  </a:lnTo>
                  <a:lnTo>
                    <a:pt x="337258" y="275508"/>
                  </a:lnTo>
                  <a:lnTo>
                    <a:pt x="346080" y="242634"/>
                  </a:lnTo>
                  <a:lnTo>
                    <a:pt x="346080" y="104033"/>
                  </a:lnTo>
                  <a:close/>
                </a:path>
              </a:pathLst>
            </a:custGeom>
            <a:ln w="16660">
              <a:solidFill>
                <a:srgbClr val="000000"/>
              </a:solidFill>
            </a:ln>
          </p:spPr>
          <p:txBody>
            <a:bodyPr wrap="square" lIns="0" tIns="0" rIns="0" bIns="0" rtlCol="0"/>
            <a:lstStyle/>
            <a:p>
              <a:endParaRPr/>
            </a:p>
          </p:txBody>
        </p:sp>
        <p:sp>
          <p:nvSpPr>
            <p:cNvPr id="279" name="object 279"/>
            <p:cNvSpPr/>
            <p:nvPr/>
          </p:nvSpPr>
          <p:spPr>
            <a:xfrm>
              <a:off x="8465680" y="1653477"/>
              <a:ext cx="471948" cy="283536"/>
            </a:xfrm>
            <a:prstGeom prst="rect">
              <a:avLst/>
            </a:prstGeom>
            <a:blipFill>
              <a:blip r:embed="rId97" cstate="print"/>
              <a:stretch>
                <a:fillRect/>
              </a:stretch>
            </a:blipFill>
          </p:spPr>
          <p:txBody>
            <a:bodyPr wrap="square" lIns="0" tIns="0" rIns="0" bIns="0" rtlCol="0"/>
            <a:lstStyle/>
            <a:p>
              <a:endParaRPr/>
            </a:p>
          </p:txBody>
        </p:sp>
        <p:sp>
          <p:nvSpPr>
            <p:cNvPr id="280" name="object 280"/>
            <p:cNvSpPr/>
            <p:nvPr/>
          </p:nvSpPr>
          <p:spPr>
            <a:xfrm>
              <a:off x="8465680" y="1653478"/>
              <a:ext cx="472440" cy="283845"/>
            </a:xfrm>
            <a:custGeom>
              <a:avLst/>
              <a:gdLst/>
              <a:ahLst/>
              <a:cxnLst/>
              <a:rect l="l" t="t" r="r" b="b"/>
              <a:pathLst>
                <a:path w="472440" h="283844">
                  <a:moveTo>
                    <a:pt x="471948" y="141712"/>
                  </a:moveTo>
                  <a:lnTo>
                    <a:pt x="447980" y="79398"/>
                  </a:lnTo>
                  <a:lnTo>
                    <a:pt x="420136" y="53086"/>
                  </a:lnTo>
                  <a:lnTo>
                    <a:pt x="383603" y="31138"/>
                  </a:lnTo>
                  <a:lnTo>
                    <a:pt x="339790" y="14407"/>
                  </a:lnTo>
                  <a:lnTo>
                    <a:pt x="290110" y="3743"/>
                  </a:lnTo>
                  <a:lnTo>
                    <a:pt x="235974" y="0"/>
                  </a:lnTo>
                  <a:lnTo>
                    <a:pt x="181872" y="3743"/>
                  </a:lnTo>
                  <a:lnTo>
                    <a:pt x="132206" y="14407"/>
                  </a:lnTo>
                  <a:lnTo>
                    <a:pt x="88391" y="31138"/>
                  </a:lnTo>
                  <a:lnTo>
                    <a:pt x="51846" y="53086"/>
                  </a:lnTo>
                  <a:lnTo>
                    <a:pt x="23987" y="79398"/>
                  </a:lnTo>
                  <a:lnTo>
                    <a:pt x="0" y="141712"/>
                  </a:lnTo>
                  <a:lnTo>
                    <a:pt x="6233" y="174241"/>
                  </a:lnTo>
                  <a:lnTo>
                    <a:pt x="51846" y="230429"/>
                  </a:lnTo>
                  <a:lnTo>
                    <a:pt x="88391" y="252389"/>
                  </a:lnTo>
                  <a:lnTo>
                    <a:pt x="132206" y="269126"/>
                  </a:lnTo>
                  <a:lnTo>
                    <a:pt x="181872" y="279792"/>
                  </a:lnTo>
                  <a:lnTo>
                    <a:pt x="235974" y="283536"/>
                  </a:lnTo>
                  <a:lnTo>
                    <a:pt x="290110" y="279792"/>
                  </a:lnTo>
                  <a:lnTo>
                    <a:pt x="339790" y="269126"/>
                  </a:lnTo>
                  <a:lnTo>
                    <a:pt x="383603" y="252389"/>
                  </a:lnTo>
                  <a:lnTo>
                    <a:pt x="420136" y="230429"/>
                  </a:lnTo>
                  <a:lnTo>
                    <a:pt x="447980" y="204096"/>
                  </a:lnTo>
                  <a:lnTo>
                    <a:pt x="471948" y="141712"/>
                  </a:lnTo>
                  <a:close/>
                </a:path>
              </a:pathLst>
            </a:custGeom>
            <a:ln w="7999">
              <a:solidFill>
                <a:srgbClr val="FFFFFF"/>
              </a:solidFill>
            </a:ln>
          </p:spPr>
          <p:txBody>
            <a:bodyPr wrap="square" lIns="0" tIns="0" rIns="0" bIns="0" rtlCol="0"/>
            <a:lstStyle/>
            <a:p>
              <a:endParaRPr/>
            </a:p>
          </p:txBody>
        </p:sp>
        <p:sp>
          <p:nvSpPr>
            <p:cNvPr id="281" name="object 281"/>
            <p:cNvSpPr/>
            <p:nvPr/>
          </p:nvSpPr>
          <p:spPr>
            <a:xfrm>
              <a:off x="8528724" y="1694603"/>
              <a:ext cx="345972" cy="201175"/>
            </a:xfrm>
            <a:prstGeom prst="rect">
              <a:avLst/>
            </a:prstGeom>
            <a:blipFill>
              <a:blip r:embed="rId98" cstate="print"/>
              <a:stretch>
                <a:fillRect/>
              </a:stretch>
            </a:blipFill>
          </p:spPr>
          <p:txBody>
            <a:bodyPr wrap="square" lIns="0" tIns="0" rIns="0" bIns="0" rtlCol="0"/>
            <a:lstStyle/>
            <a:p>
              <a:endParaRPr/>
            </a:p>
          </p:txBody>
        </p:sp>
        <p:sp>
          <p:nvSpPr>
            <p:cNvPr id="282" name="object 282"/>
            <p:cNvSpPr/>
            <p:nvPr/>
          </p:nvSpPr>
          <p:spPr>
            <a:xfrm>
              <a:off x="8465680" y="1795191"/>
              <a:ext cx="471948" cy="330885"/>
            </a:xfrm>
            <a:prstGeom prst="rect">
              <a:avLst/>
            </a:prstGeom>
            <a:blipFill>
              <a:blip r:embed="rId99" cstate="print"/>
              <a:stretch>
                <a:fillRect/>
              </a:stretch>
            </a:blipFill>
          </p:spPr>
          <p:txBody>
            <a:bodyPr wrap="square" lIns="0" tIns="0" rIns="0" bIns="0" rtlCol="0"/>
            <a:lstStyle/>
            <a:p>
              <a:endParaRPr/>
            </a:p>
          </p:txBody>
        </p:sp>
        <p:sp>
          <p:nvSpPr>
            <p:cNvPr id="283" name="object 283"/>
            <p:cNvSpPr/>
            <p:nvPr/>
          </p:nvSpPr>
          <p:spPr>
            <a:xfrm>
              <a:off x="8465680" y="1795189"/>
              <a:ext cx="472440" cy="331470"/>
            </a:xfrm>
            <a:custGeom>
              <a:avLst/>
              <a:gdLst/>
              <a:ahLst/>
              <a:cxnLst/>
              <a:rect l="l" t="t" r="r" b="b"/>
              <a:pathLst>
                <a:path w="472440" h="331469">
                  <a:moveTo>
                    <a:pt x="0" y="0"/>
                  </a:moveTo>
                  <a:lnTo>
                    <a:pt x="0" y="189061"/>
                  </a:lnTo>
                  <a:lnTo>
                    <a:pt x="23987" y="251445"/>
                  </a:lnTo>
                  <a:lnTo>
                    <a:pt x="51846" y="277778"/>
                  </a:lnTo>
                  <a:lnTo>
                    <a:pt x="88391" y="299737"/>
                  </a:lnTo>
                  <a:lnTo>
                    <a:pt x="132206" y="316475"/>
                  </a:lnTo>
                  <a:lnTo>
                    <a:pt x="181872" y="327141"/>
                  </a:lnTo>
                  <a:lnTo>
                    <a:pt x="235974" y="330885"/>
                  </a:lnTo>
                  <a:lnTo>
                    <a:pt x="290110" y="327141"/>
                  </a:lnTo>
                  <a:lnTo>
                    <a:pt x="339790" y="316475"/>
                  </a:lnTo>
                  <a:lnTo>
                    <a:pt x="383603" y="299737"/>
                  </a:lnTo>
                  <a:lnTo>
                    <a:pt x="420136" y="277778"/>
                  </a:lnTo>
                  <a:lnTo>
                    <a:pt x="447980" y="251445"/>
                  </a:lnTo>
                  <a:lnTo>
                    <a:pt x="471948" y="189061"/>
                  </a:lnTo>
                  <a:lnTo>
                    <a:pt x="471948" y="0"/>
                  </a:lnTo>
                  <a:lnTo>
                    <a:pt x="465721" y="32528"/>
                  </a:lnTo>
                  <a:lnTo>
                    <a:pt x="420136" y="88716"/>
                  </a:lnTo>
                  <a:lnTo>
                    <a:pt x="383603" y="110676"/>
                  </a:lnTo>
                  <a:lnTo>
                    <a:pt x="339790" y="127414"/>
                  </a:lnTo>
                  <a:lnTo>
                    <a:pt x="290110" y="138079"/>
                  </a:lnTo>
                  <a:lnTo>
                    <a:pt x="235974" y="141823"/>
                  </a:lnTo>
                  <a:lnTo>
                    <a:pt x="181872" y="138079"/>
                  </a:lnTo>
                  <a:lnTo>
                    <a:pt x="132206" y="127414"/>
                  </a:lnTo>
                  <a:lnTo>
                    <a:pt x="88391" y="110676"/>
                  </a:lnTo>
                  <a:lnTo>
                    <a:pt x="51846" y="88716"/>
                  </a:lnTo>
                  <a:lnTo>
                    <a:pt x="23987" y="62384"/>
                  </a:lnTo>
                  <a:lnTo>
                    <a:pt x="6233" y="32528"/>
                  </a:lnTo>
                  <a:lnTo>
                    <a:pt x="0" y="0"/>
                  </a:lnTo>
                  <a:close/>
                </a:path>
              </a:pathLst>
            </a:custGeom>
            <a:ln w="7998">
              <a:solidFill>
                <a:srgbClr val="000000"/>
              </a:solidFill>
            </a:ln>
          </p:spPr>
          <p:txBody>
            <a:bodyPr wrap="square" lIns="0" tIns="0" rIns="0" bIns="0" rtlCol="0"/>
            <a:lstStyle/>
            <a:p>
              <a:endParaRPr/>
            </a:p>
          </p:txBody>
        </p:sp>
        <p:sp>
          <p:nvSpPr>
            <p:cNvPr id="284" name="object 284"/>
            <p:cNvSpPr/>
            <p:nvPr/>
          </p:nvSpPr>
          <p:spPr>
            <a:xfrm>
              <a:off x="8465680" y="1653478"/>
              <a:ext cx="472440" cy="473075"/>
            </a:xfrm>
            <a:custGeom>
              <a:avLst/>
              <a:gdLst/>
              <a:ahLst/>
              <a:cxnLst/>
              <a:rect l="l" t="t" r="r" b="b"/>
              <a:pathLst>
                <a:path w="472440" h="473075">
                  <a:moveTo>
                    <a:pt x="471948" y="141712"/>
                  </a:moveTo>
                  <a:lnTo>
                    <a:pt x="447980" y="79398"/>
                  </a:lnTo>
                  <a:lnTo>
                    <a:pt x="420136" y="53086"/>
                  </a:lnTo>
                  <a:lnTo>
                    <a:pt x="383603" y="31138"/>
                  </a:lnTo>
                  <a:lnTo>
                    <a:pt x="339790" y="14407"/>
                  </a:lnTo>
                  <a:lnTo>
                    <a:pt x="290110" y="3743"/>
                  </a:lnTo>
                  <a:lnTo>
                    <a:pt x="235974" y="0"/>
                  </a:lnTo>
                  <a:lnTo>
                    <a:pt x="181872" y="3743"/>
                  </a:lnTo>
                  <a:lnTo>
                    <a:pt x="132206" y="14407"/>
                  </a:lnTo>
                  <a:lnTo>
                    <a:pt x="88391" y="31138"/>
                  </a:lnTo>
                  <a:lnTo>
                    <a:pt x="51846" y="53086"/>
                  </a:lnTo>
                  <a:lnTo>
                    <a:pt x="23987" y="79398"/>
                  </a:lnTo>
                  <a:lnTo>
                    <a:pt x="0" y="141712"/>
                  </a:lnTo>
                  <a:lnTo>
                    <a:pt x="0" y="330773"/>
                  </a:lnTo>
                  <a:lnTo>
                    <a:pt x="23987" y="393158"/>
                  </a:lnTo>
                  <a:lnTo>
                    <a:pt x="51846" y="419490"/>
                  </a:lnTo>
                  <a:lnTo>
                    <a:pt x="88391" y="441450"/>
                  </a:lnTo>
                  <a:lnTo>
                    <a:pt x="132206" y="458188"/>
                  </a:lnTo>
                  <a:lnTo>
                    <a:pt x="181872" y="468853"/>
                  </a:lnTo>
                  <a:lnTo>
                    <a:pt x="235974" y="472597"/>
                  </a:lnTo>
                  <a:lnTo>
                    <a:pt x="290110" y="468853"/>
                  </a:lnTo>
                  <a:lnTo>
                    <a:pt x="339790" y="458188"/>
                  </a:lnTo>
                  <a:lnTo>
                    <a:pt x="383603" y="441450"/>
                  </a:lnTo>
                  <a:lnTo>
                    <a:pt x="420136" y="419490"/>
                  </a:lnTo>
                  <a:lnTo>
                    <a:pt x="447980" y="393158"/>
                  </a:lnTo>
                  <a:lnTo>
                    <a:pt x="471948" y="330773"/>
                  </a:lnTo>
                  <a:lnTo>
                    <a:pt x="471948" y="141712"/>
                  </a:lnTo>
                  <a:close/>
                </a:path>
              </a:pathLst>
            </a:custGeom>
            <a:ln w="16660">
              <a:solidFill>
                <a:srgbClr val="000000"/>
              </a:solidFill>
            </a:ln>
          </p:spPr>
          <p:txBody>
            <a:bodyPr wrap="square" lIns="0" tIns="0" rIns="0" bIns="0" rtlCol="0"/>
            <a:lstStyle/>
            <a:p>
              <a:endParaRPr/>
            </a:p>
          </p:txBody>
        </p:sp>
        <p:sp>
          <p:nvSpPr>
            <p:cNvPr id="285" name="object 285"/>
            <p:cNvSpPr/>
            <p:nvPr/>
          </p:nvSpPr>
          <p:spPr>
            <a:xfrm>
              <a:off x="9163946" y="4228090"/>
              <a:ext cx="279400" cy="178435"/>
            </a:xfrm>
            <a:custGeom>
              <a:avLst/>
              <a:gdLst/>
              <a:ahLst/>
              <a:cxnLst/>
              <a:rect l="l" t="t" r="r" b="b"/>
              <a:pathLst>
                <a:path w="279400" h="178435">
                  <a:moveTo>
                    <a:pt x="215662" y="0"/>
                  </a:moveTo>
                  <a:lnTo>
                    <a:pt x="0" y="177713"/>
                  </a:lnTo>
                  <a:lnTo>
                    <a:pt x="84022" y="177824"/>
                  </a:lnTo>
                  <a:lnTo>
                    <a:pt x="132104" y="175132"/>
                  </a:lnTo>
                  <a:lnTo>
                    <a:pt x="178229" y="164269"/>
                  </a:lnTo>
                  <a:lnTo>
                    <a:pt x="221066" y="145679"/>
                  </a:lnTo>
                  <a:lnTo>
                    <a:pt x="259283" y="119805"/>
                  </a:lnTo>
                  <a:lnTo>
                    <a:pt x="279095" y="65829"/>
                  </a:lnTo>
                  <a:lnTo>
                    <a:pt x="270365" y="38482"/>
                  </a:lnTo>
                  <a:lnTo>
                    <a:pt x="241900" y="10265"/>
                  </a:lnTo>
                  <a:lnTo>
                    <a:pt x="215662" y="0"/>
                  </a:lnTo>
                  <a:close/>
                </a:path>
              </a:pathLst>
            </a:custGeom>
            <a:solidFill>
              <a:srgbClr val="DCD2B8"/>
            </a:solidFill>
          </p:spPr>
          <p:txBody>
            <a:bodyPr wrap="square" lIns="0" tIns="0" rIns="0" bIns="0" rtlCol="0"/>
            <a:lstStyle/>
            <a:p>
              <a:endParaRPr/>
            </a:p>
          </p:txBody>
        </p:sp>
        <p:sp>
          <p:nvSpPr>
            <p:cNvPr id="286" name="object 286"/>
            <p:cNvSpPr/>
            <p:nvPr/>
          </p:nvSpPr>
          <p:spPr>
            <a:xfrm>
              <a:off x="9016325" y="3858892"/>
              <a:ext cx="393253" cy="546966"/>
            </a:xfrm>
            <a:prstGeom prst="rect">
              <a:avLst/>
            </a:prstGeom>
            <a:blipFill>
              <a:blip r:embed="rId100" cstate="print"/>
              <a:stretch>
                <a:fillRect/>
              </a:stretch>
            </a:blipFill>
          </p:spPr>
          <p:txBody>
            <a:bodyPr wrap="square" lIns="0" tIns="0" rIns="0" bIns="0" rtlCol="0"/>
            <a:lstStyle/>
            <a:p>
              <a:endParaRPr/>
            </a:p>
          </p:txBody>
        </p:sp>
        <p:sp>
          <p:nvSpPr>
            <p:cNvPr id="287" name="object 287"/>
            <p:cNvSpPr/>
            <p:nvPr/>
          </p:nvSpPr>
          <p:spPr>
            <a:xfrm>
              <a:off x="9016435" y="3990536"/>
              <a:ext cx="149860" cy="415925"/>
            </a:xfrm>
            <a:custGeom>
              <a:avLst/>
              <a:gdLst/>
              <a:ahLst/>
              <a:cxnLst/>
              <a:rect l="l" t="t" r="r" b="b"/>
              <a:pathLst>
                <a:path w="149859" h="415925">
                  <a:moveTo>
                    <a:pt x="149287" y="82426"/>
                  </a:moveTo>
                  <a:lnTo>
                    <a:pt x="106700" y="71032"/>
                  </a:lnTo>
                  <a:lnTo>
                    <a:pt x="67068" y="53192"/>
                  </a:lnTo>
                  <a:lnTo>
                    <a:pt x="31224" y="29362"/>
                  </a:lnTo>
                  <a:lnTo>
                    <a:pt x="0" y="0"/>
                  </a:lnTo>
                  <a:lnTo>
                    <a:pt x="0" y="339498"/>
                  </a:lnTo>
                  <a:lnTo>
                    <a:pt x="31661" y="367229"/>
                  </a:lnTo>
                  <a:lnTo>
                    <a:pt x="67651" y="389390"/>
                  </a:lnTo>
                  <a:lnTo>
                    <a:pt x="107137" y="405561"/>
                  </a:lnTo>
                  <a:lnTo>
                    <a:pt x="149287" y="415323"/>
                  </a:lnTo>
                  <a:lnTo>
                    <a:pt x="149176" y="82426"/>
                  </a:lnTo>
                </a:path>
              </a:pathLst>
            </a:custGeom>
            <a:ln w="3996">
              <a:solidFill>
                <a:srgbClr val="FFFFFF"/>
              </a:solidFill>
            </a:ln>
          </p:spPr>
          <p:txBody>
            <a:bodyPr wrap="square" lIns="0" tIns="0" rIns="0" bIns="0" rtlCol="0"/>
            <a:lstStyle/>
            <a:p>
              <a:endParaRPr/>
            </a:p>
          </p:txBody>
        </p:sp>
        <p:sp>
          <p:nvSpPr>
            <p:cNvPr id="288" name="object 288"/>
            <p:cNvSpPr/>
            <p:nvPr/>
          </p:nvSpPr>
          <p:spPr>
            <a:xfrm>
              <a:off x="9165612" y="3939997"/>
              <a:ext cx="243965" cy="465495"/>
            </a:xfrm>
            <a:prstGeom prst="rect">
              <a:avLst/>
            </a:prstGeom>
            <a:blipFill>
              <a:blip r:embed="rId101" cstate="print"/>
              <a:stretch>
                <a:fillRect/>
              </a:stretch>
            </a:blipFill>
          </p:spPr>
          <p:txBody>
            <a:bodyPr wrap="square" lIns="0" tIns="0" rIns="0" bIns="0" rtlCol="0"/>
            <a:lstStyle/>
            <a:p>
              <a:endParaRPr/>
            </a:p>
          </p:txBody>
        </p:sp>
        <p:sp>
          <p:nvSpPr>
            <p:cNvPr id="289" name="object 289"/>
            <p:cNvSpPr/>
            <p:nvPr/>
          </p:nvSpPr>
          <p:spPr>
            <a:xfrm>
              <a:off x="9165612" y="3939996"/>
              <a:ext cx="244475" cy="466090"/>
            </a:xfrm>
            <a:custGeom>
              <a:avLst/>
              <a:gdLst/>
              <a:ahLst/>
              <a:cxnLst/>
              <a:rect l="l" t="t" r="r" b="b"/>
              <a:pathLst>
                <a:path w="244475" h="466089">
                  <a:moveTo>
                    <a:pt x="0" y="132965"/>
                  </a:moveTo>
                  <a:lnTo>
                    <a:pt x="0" y="465484"/>
                  </a:lnTo>
                  <a:lnTo>
                    <a:pt x="243965" y="333830"/>
                  </a:lnTo>
                  <a:lnTo>
                    <a:pt x="243965" y="0"/>
                  </a:lnTo>
                  <a:lnTo>
                    <a:pt x="0" y="132965"/>
                  </a:lnTo>
                  <a:close/>
                </a:path>
              </a:pathLst>
            </a:custGeom>
            <a:ln w="3996">
              <a:solidFill>
                <a:srgbClr val="FFFFFF"/>
              </a:solidFill>
            </a:ln>
          </p:spPr>
          <p:txBody>
            <a:bodyPr wrap="square" lIns="0" tIns="0" rIns="0" bIns="0" rtlCol="0"/>
            <a:lstStyle/>
            <a:p>
              <a:endParaRPr/>
            </a:p>
          </p:txBody>
        </p:sp>
        <p:sp>
          <p:nvSpPr>
            <p:cNvPr id="290" name="object 290"/>
            <p:cNvSpPr/>
            <p:nvPr/>
          </p:nvSpPr>
          <p:spPr>
            <a:xfrm>
              <a:off x="9016324" y="3858881"/>
              <a:ext cx="393700" cy="547370"/>
            </a:xfrm>
            <a:custGeom>
              <a:avLst/>
              <a:gdLst/>
              <a:ahLst/>
              <a:cxnLst/>
              <a:rect l="l" t="t" r="r" b="b"/>
              <a:pathLst>
                <a:path w="393700" h="547370">
                  <a:moveTo>
                    <a:pt x="393253" y="81092"/>
                  </a:moveTo>
                  <a:lnTo>
                    <a:pt x="242078" y="0"/>
                  </a:lnTo>
                  <a:lnTo>
                    <a:pt x="0" y="132020"/>
                  </a:lnTo>
                  <a:lnTo>
                    <a:pt x="110" y="471141"/>
                  </a:lnTo>
                  <a:lnTo>
                    <a:pt x="31772" y="498872"/>
                  </a:lnTo>
                  <a:lnTo>
                    <a:pt x="67762" y="521032"/>
                  </a:lnTo>
                  <a:lnTo>
                    <a:pt x="107248" y="537203"/>
                  </a:lnTo>
                  <a:lnTo>
                    <a:pt x="149398" y="546966"/>
                  </a:lnTo>
                  <a:lnTo>
                    <a:pt x="393253" y="414934"/>
                  </a:lnTo>
                  <a:lnTo>
                    <a:pt x="393253" y="81092"/>
                  </a:lnTo>
                  <a:close/>
                </a:path>
              </a:pathLst>
            </a:custGeom>
            <a:ln w="11104">
              <a:solidFill>
                <a:srgbClr val="000000"/>
              </a:solidFill>
            </a:ln>
          </p:spPr>
          <p:txBody>
            <a:bodyPr wrap="square" lIns="0" tIns="0" rIns="0" bIns="0" rtlCol="0"/>
            <a:lstStyle/>
            <a:p>
              <a:endParaRPr/>
            </a:p>
          </p:txBody>
        </p:sp>
        <p:sp>
          <p:nvSpPr>
            <p:cNvPr id="291" name="object 291"/>
            <p:cNvSpPr/>
            <p:nvPr/>
          </p:nvSpPr>
          <p:spPr>
            <a:xfrm>
              <a:off x="9071377" y="4194679"/>
              <a:ext cx="27304" cy="33588"/>
            </a:xfrm>
            <a:prstGeom prst="rect">
              <a:avLst/>
            </a:prstGeom>
            <a:blipFill>
              <a:blip r:embed="rId102" cstate="print"/>
              <a:stretch>
                <a:fillRect/>
              </a:stretch>
            </a:blipFill>
          </p:spPr>
          <p:txBody>
            <a:bodyPr wrap="square" lIns="0" tIns="0" rIns="0" bIns="0" rtlCol="0"/>
            <a:lstStyle/>
            <a:p>
              <a:endParaRPr/>
            </a:p>
          </p:txBody>
        </p:sp>
        <p:sp>
          <p:nvSpPr>
            <p:cNvPr id="292" name="object 292"/>
            <p:cNvSpPr/>
            <p:nvPr/>
          </p:nvSpPr>
          <p:spPr>
            <a:xfrm>
              <a:off x="9071378" y="4194679"/>
              <a:ext cx="27305" cy="33655"/>
            </a:xfrm>
            <a:custGeom>
              <a:avLst/>
              <a:gdLst/>
              <a:ahLst/>
              <a:cxnLst/>
              <a:rect l="l" t="t" r="r" b="b"/>
              <a:pathLst>
                <a:path w="27304" h="33654">
                  <a:moveTo>
                    <a:pt x="24418" y="12881"/>
                  </a:moveTo>
                  <a:lnTo>
                    <a:pt x="21421" y="4801"/>
                  </a:lnTo>
                  <a:lnTo>
                    <a:pt x="14207" y="0"/>
                  </a:lnTo>
                  <a:lnTo>
                    <a:pt x="8324" y="2156"/>
                  </a:lnTo>
                  <a:lnTo>
                    <a:pt x="2330" y="4323"/>
                  </a:lnTo>
                  <a:lnTo>
                    <a:pt x="0" y="12626"/>
                  </a:lnTo>
                  <a:lnTo>
                    <a:pt x="2885" y="20706"/>
                  </a:lnTo>
                  <a:lnTo>
                    <a:pt x="5882" y="28787"/>
                  </a:lnTo>
                  <a:lnTo>
                    <a:pt x="12986" y="33588"/>
                  </a:lnTo>
                  <a:lnTo>
                    <a:pt x="18980" y="31432"/>
                  </a:lnTo>
                  <a:lnTo>
                    <a:pt x="24862" y="29276"/>
                  </a:lnTo>
                  <a:lnTo>
                    <a:pt x="27304" y="20962"/>
                  </a:lnTo>
                  <a:lnTo>
                    <a:pt x="24418" y="12881"/>
                  </a:lnTo>
                  <a:close/>
                </a:path>
              </a:pathLst>
            </a:custGeom>
            <a:ln w="3997">
              <a:solidFill>
                <a:srgbClr val="000000"/>
              </a:solidFill>
            </a:ln>
          </p:spPr>
          <p:txBody>
            <a:bodyPr wrap="square" lIns="0" tIns="0" rIns="0" bIns="0" rtlCol="0"/>
            <a:lstStyle/>
            <a:p>
              <a:endParaRPr/>
            </a:p>
          </p:txBody>
        </p:sp>
        <p:sp>
          <p:nvSpPr>
            <p:cNvPr id="293" name="object 293"/>
            <p:cNvSpPr/>
            <p:nvPr/>
          </p:nvSpPr>
          <p:spPr>
            <a:xfrm>
              <a:off x="9037187" y="4262002"/>
              <a:ext cx="107560" cy="99085"/>
            </a:xfrm>
            <a:prstGeom prst="rect">
              <a:avLst/>
            </a:prstGeom>
            <a:blipFill>
              <a:blip r:embed="rId103" cstate="print"/>
              <a:stretch>
                <a:fillRect/>
              </a:stretch>
            </a:blipFill>
          </p:spPr>
          <p:txBody>
            <a:bodyPr wrap="square" lIns="0" tIns="0" rIns="0" bIns="0" rtlCol="0"/>
            <a:lstStyle/>
            <a:p>
              <a:endParaRPr/>
            </a:p>
          </p:txBody>
        </p:sp>
        <p:sp>
          <p:nvSpPr>
            <p:cNvPr id="294" name="object 294"/>
            <p:cNvSpPr/>
            <p:nvPr/>
          </p:nvSpPr>
          <p:spPr>
            <a:xfrm>
              <a:off x="9036414" y="4054566"/>
              <a:ext cx="109220" cy="60960"/>
            </a:xfrm>
            <a:custGeom>
              <a:avLst/>
              <a:gdLst/>
              <a:ahLst/>
              <a:cxnLst/>
              <a:rect l="l" t="t" r="r" b="b"/>
              <a:pathLst>
                <a:path w="109220" h="60960">
                  <a:moveTo>
                    <a:pt x="4328" y="0"/>
                  </a:moveTo>
                  <a:lnTo>
                    <a:pt x="2219" y="88"/>
                  </a:lnTo>
                  <a:lnTo>
                    <a:pt x="332" y="2033"/>
                  </a:lnTo>
                  <a:lnTo>
                    <a:pt x="0" y="2934"/>
                  </a:lnTo>
                  <a:lnTo>
                    <a:pt x="110" y="3834"/>
                  </a:lnTo>
                  <a:lnTo>
                    <a:pt x="332" y="6024"/>
                  </a:lnTo>
                  <a:lnTo>
                    <a:pt x="1664" y="7980"/>
                  </a:lnTo>
                  <a:lnTo>
                    <a:pt x="3662" y="9091"/>
                  </a:lnTo>
                  <a:lnTo>
                    <a:pt x="26388" y="26046"/>
                  </a:lnTo>
                  <a:lnTo>
                    <a:pt x="50946" y="40428"/>
                  </a:lnTo>
                  <a:lnTo>
                    <a:pt x="77085" y="52107"/>
                  </a:lnTo>
                  <a:lnTo>
                    <a:pt x="104556" y="60953"/>
                  </a:lnTo>
                  <a:lnTo>
                    <a:pt x="107331" y="60375"/>
                  </a:lnTo>
                  <a:lnTo>
                    <a:pt x="109107" y="57785"/>
                  </a:lnTo>
                  <a:lnTo>
                    <a:pt x="108441" y="55184"/>
                  </a:lnTo>
                  <a:lnTo>
                    <a:pt x="107997" y="53361"/>
                  </a:lnTo>
                  <a:lnTo>
                    <a:pt x="106443" y="51939"/>
                  </a:lnTo>
                  <a:lnTo>
                    <a:pt x="104556" y="51527"/>
                  </a:lnTo>
                  <a:lnTo>
                    <a:pt x="77647" y="42991"/>
                  </a:lnTo>
                  <a:lnTo>
                    <a:pt x="52028" y="31669"/>
                  </a:lnTo>
                  <a:lnTo>
                    <a:pt x="27949" y="17687"/>
                  </a:lnTo>
                  <a:lnTo>
                    <a:pt x="5660" y="1167"/>
                  </a:lnTo>
                  <a:lnTo>
                    <a:pt x="4328" y="0"/>
                  </a:lnTo>
                  <a:close/>
                </a:path>
              </a:pathLst>
            </a:custGeom>
            <a:solidFill>
              <a:srgbClr val="000000"/>
            </a:solidFill>
          </p:spPr>
          <p:txBody>
            <a:bodyPr wrap="square" lIns="0" tIns="0" rIns="0" bIns="0" rtlCol="0"/>
            <a:lstStyle/>
            <a:p>
              <a:endParaRPr/>
            </a:p>
          </p:txBody>
        </p:sp>
        <p:sp>
          <p:nvSpPr>
            <p:cNvPr id="295" name="object 295"/>
            <p:cNvSpPr/>
            <p:nvPr/>
          </p:nvSpPr>
          <p:spPr>
            <a:xfrm>
              <a:off x="9036414" y="4054566"/>
              <a:ext cx="109220" cy="60960"/>
            </a:xfrm>
            <a:custGeom>
              <a:avLst/>
              <a:gdLst/>
              <a:ahLst/>
              <a:cxnLst/>
              <a:rect l="l" t="t" r="r" b="b"/>
              <a:pathLst>
                <a:path w="109220" h="60960">
                  <a:moveTo>
                    <a:pt x="3662" y="9091"/>
                  </a:moveTo>
                  <a:lnTo>
                    <a:pt x="26388" y="26046"/>
                  </a:lnTo>
                  <a:lnTo>
                    <a:pt x="50946" y="40428"/>
                  </a:lnTo>
                  <a:lnTo>
                    <a:pt x="77085" y="52107"/>
                  </a:lnTo>
                  <a:lnTo>
                    <a:pt x="104556" y="60953"/>
                  </a:lnTo>
                  <a:lnTo>
                    <a:pt x="107331" y="60375"/>
                  </a:lnTo>
                  <a:lnTo>
                    <a:pt x="109107" y="57785"/>
                  </a:lnTo>
                  <a:lnTo>
                    <a:pt x="108441" y="55184"/>
                  </a:lnTo>
                  <a:lnTo>
                    <a:pt x="107997" y="53361"/>
                  </a:lnTo>
                  <a:lnTo>
                    <a:pt x="106443" y="51939"/>
                  </a:lnTo>
                  <a:lnTo>
                    <a:pt x="104556" y="51527"/>
                  </a:lnTo>
                  <a:lnTo>
                    <a:pt x="77647" y="42991"/>
                  </a:lnTo>
                  <a:lnTo>
                    <a:pt x="52028" y="31669"/>
                  </a:lnTo>
                  <a:lnTo>
                    <a:pt x="27949" y="17687"/>
                  </a:lnTo>
                  <a:lnTo>
                    <a:pt x="5660" y="1167"/>
                  </a:lnTo>
                  <a:lnTo>
                    <a:pt x="4328" y="0"/>
                  </a:lnTo>
                  <a:lnTo>
                    <a:pt x="2219" y="88"/>
                  </a:lnTo>
                  <a:lnTo>
                    <a:pt x="998" y="1355"/>
                  </a:lnTo>
                  <a:lnTo>
                    <a:pt x="332" y="2033"/>
                  </a:lnTo>
                  <a:lnTo>
                    <a:pt x="0" y="2934"/>
                  </a:lnTo>
                  <a:lnTo>
                    <a:pt x="110" y="3834"/>
                  </a:lnTo>
                  <a:lnTo>
                    <a:pt x="332" y="6024"/>
                  </a:lnTo>
                  <a:lnTo>
                    <a:pt x="1664" y="7980"/>
                  </a:lnTo>
                  <a:lnTo>
                    <a:pt x="3662" y="9091"/>
                  </a:lnTo>
                  <a:close/>
                </a:path>
              </a:pathLst>
            </a:custGeom>
            <a:ln w="3999">
              <a:solidFill>
                <a:srgbClr val="000000"/>
              </a:solidFill>
            </a:ln>
          </p:spPr>
          <p:txBody>
            <a:bodyPr wrap="square" lIns="0" tIns="0" rIns="0" bIns="0" rtlCol="0"/>
            <a:lstStyle/>
            <a:p>
              <a:endParaRPr/>
            </a:p>
          </p:txBody>
        </p:sp>
        <p:sp>
          <p:nvSpPr>
            <p:cNvPr id="296" name="object 296"/>
            <p:cNvSpPr/>
            <p:nvPr/>
          </p:nvSpPr>
          <p:spPr>
            <a:xfrm>
              <a:off x="9068863" y="4084373"/>
              <a:ext cx="30707" cy="19398"/>
            </a:xfrm>
            <a:prstGeom prst="rect">
              <a:avLst/>
            </a:prstGeom>
            <a:blipFill>
              <a:blip r:embed="rId104" cstate="print"/>
              <a:stretch>
                <a:fillRect/>
              </a:stretch>
            </a:blipFill>
          </p:spPr>
          <p:txBody>
            <a:bodyPr wrap="square" lIns="0" tIns="0" rIns="0" bIns="0" rtlCol="0"/>
            <a:lstStyle/>
            <a:p>
              <a:endParaRPr/>
            </a:p>
          </p:txBody>
        </p:sp>
        <p:sp>
          <p:nvSpPr>
            <p:cNvPr id="297" name="object 297"/>
            <p:cNvSpPr/>
            <p:nvPr/>
          </p:nvSpPr>
          <p:spPr>
            <a:xfrm>
              <a:off x="9068863" y="4084373"/>
              <a:ext cx="31115" cy="19685"/>
            </a:xfrm>
            <a:custGeom>
              <a:avLst/>
              <a:gdLst/>
              <a:ahLst/>
              <a:cxnLst/>
              <a:rect l="l" t="t" r="r" b="b"/>
              <a:pathLst>
                <a:path w="31115" h="19685">
                  <a:moveTo>
                    <a:pt x="30707" y="18876"/>
                  </a:moveTo>
                  <a:lnTo>
                    <a:pt x="24881" y="7984"/>
                  </a:lnTo>
                  <a:lnTo>
                    <a:pt x="17318" y="1544"/>
                  </a:lnTo>
                  <a:lnTo>
                    <a:pt x="8902" y="0"/>
                  </a:lnTo>
                  <a:lnTo>
                    <a:pt x="516" y="3793"/>
                  </a:lnTo>
                  <a:lnTo>
                    <a:pt x="0" y="8717"/>
                  </a:lnTo>
                  <a:lnTo>
                    <a:pt x="3208" y="13195"/>
                  </a:lnTo>
                  <a:lnTo>
                    <a:pt x="9538" y="16746"/>
                  </a:lnTo>
                  <a:lnTo>
                    <a:pt x="18386" y="18887"/>
                  </a:lnTo>
                  <a:lnTo>
                    <a:pt x="22493" y="19398"/>
                  </a:lnTo>
                  <a:lnTo>
                    <a:pt x="26711" y="19387"/>
                  </a:lnTo>
                  <a:lnTo>
                    <a:pt x="30707" y="18876"/>
                  </a:lnTo>
                  <a:close/>
                </a:path>
              </a:pathLst>
            </a:custGeom>
            <a:ln w="3175">
              <a:solidFill>
                <a:srgbClr val="FFFFFF"/>
              </a:solidFill>
            </a:ln>
          </p:spPr>
          <p:txBody>
            <a:bodyPr wrap="square" lIns="0" tIns="0" rIns="0" bIns="0" rtlCol="0"/>
            <a:lstStyle/>
            <a:p>
              <a:endParaRPr/>
            </a:p>
          </p:txBody>
        </p:sp>
        <p:sp>
          <p:nvSpPr>
            <p:cNvPr id="298" name="object 298"/>
            <p:cNvSpPr/>
            <p:nvPr/>
          </p:nvSpPr>
          <p:spPr>
            <a:xfrm>
              <a:off x="9040522" y="4091346"/>
              <a:ext cx="100893" cy="78269"/>
            </a:xfrm>
            <a:prstGeom prst="rect">
              <a:avLst/>
            </a:prstGeom>
            <a:blipFill>
              <a:blip r:embed="rId105" cstate="print"/>
              <a:stretch>
                <a:fillRect/>
              </a:stretch>
            </a:blipFill>
          </p:spPr>
          <p:txBody>
            <a:bodyPr wrap="square" lIns="0" tIns="0" rIns="0" bIns="0" rtlCol="0"/>
            <a:lstStyle/>
            <a:p>
              <a:endParaRPr/>
            </a:p>
          </p:txBody>
        </p:sp>
        <p:sp>
          <p:nvSpPr>
            <p:cNvPr id="299" name="object 299"/>
            <p:cNvSpPr/>
            <p:nvPr/>
          </p:nvSpPr>
          <p:spPr>
            <a:xfrm>
              <a:off x="9040522" y="4096536"/>
              <a:ext cx="100965" cy="59055"/>
            </a:xfrm>
            <a:custGeom>
              <a:avLst/>
              <a:gdLst/>
              <a:ahLst/>
              <a:cxnLst/>
              <a:rect l="l" t="t" r="r" b="b"/>
              <a:pathLst>
                <a:path w="100965" h="59054">
                  <a:moveTo>
                    <a:pt x="0" y="0"/>
                  </a:moveTo>
                  <a:lnTo>
                    <a:pt x="47158" y="38088"/>
                  </a:lnTo>
                  <a:lnTo>
                    <a:pt x="100893" y="58463"/>
                  </a:lnTo>
                  <a:lnTo>
                    <a:pt x="100893" y="51861"/>
                  </a:lnTo>
                  <a:lnTo>
                    <a:pt x="73563" y="42712"/>
                  </a:lnTo>
                  <a:lnTo>
                    <a:pt x="47491" y="30944"/>
                  </a:lnTo>
                  <a:lnTo>
                    <a:pt x="22897" y="16670"/>
                  </a:lnTo>
                  <a:lnTo>
                    <a:pt x="0" y="0"/>
                  </a:lnTo>
                  <a:close/>
                </a:path>
              </a:pathLst>
            </a:custGeom>
            <a:solidFill>
              <a:srgbClr val="000000"/>
            </a:solidFill>
          </p:spPr>
          <p:txBody>
            <a:bodyPr wrap="square" lIns="0" tIns="0" rIns="0" bIns="0" rtlCol="0"/>
            <a:lstStyle/>
            <a:p>
              <a:endParaRPr/>
            </a:p>
          </p:txBody>
        </p:sp>
        <p:sp>
          <p:nvSpPr>
            <p:cNvPr id="300" name="object 300"/>
            <p:cNvSpPr/>
            <p:nvPr/>
          </p:nvSpPr>
          <p:spPr>
            <a:xfrm>
              <a:off x="9040522" y="4090878"/>
              <a:ext cx="100965" cy="78740"/>
            </a:xfrm>
            <a:custGeom>
              <a:avLst/>
              <a:gdLst/>
              <a:ahLst/>
              <a:cxnLst/>
              <a:rect l="l" t="t" r="r" b="b"/>
              <a:pathLst>
                <a:path w="100965" h="78739">
                  <a:moveTo>
                    <a:pt x="0" y="0"/>
                  </a:moveTo>
                  <a:lnTo>
                    <a:pt x="0" y="26408"/>
                  </a:lnTo>
                  <a:lnTo>
                    <a:pt x="22897" y="43078"/>
                  </a:lnTo>
                  <a:lnTo>
                    <a:pt x="47491" y="57353"/>
                  </a:lnTo>
                  <a:lnTo>
                    <a:pt x="73563" y="69120"/>
                  </a:lnTo>
                  <a:lnTo>
                    <a:pt x="100893" y="78269"/>
                  </a:lnTo>
                </a:path>
              </a:pathLst>
            </a:custGeom>
            <a:ln w="3999">
              <a:solidFill>
                <a:srgbClr val="FFFFFF"/>
              </a:solidFill>
            </a:ln>
          </p:spPr>
          <p:txBody>
            <a:bodyPr wrap="square" lIns="0" tIns="0" rIns="0" bIns="0" rtlCol="0"/>
            <a:lstStyle/>
            <a:p>
              <a:endParaRPr/>
            </a:p>
          </p:txBody>
        </p:sp>
        <p:sp>
          <p:nvSpPr>
            <p:cNvPr id="301" name="object 301"/>
            <p:cNvSpPr/>
            <p:nvPr/>
          </p:nvSpPr>
          <p:spPr>
            <a:xfrm>
              <a:off x="9040522" y="4091823"/>
              <a:ext cx="100965" cy="78740"/>
            </a:xfrm>
            <a:custGeom>
              <a:avLst/>
              <a:gdLst/>
              <a:ahLst/>
              <a:cxnLst/>
              <a:rect l="l" t="t" r="r" b="b"/>
              <a:pathLst>
                <a:path w="100965" h="78739">
                  <a:moveTo>
                    <a:pt x="100893" y="78269"/>
                  </a:moveTo>
                  <a:lnTo>
                    <a:pt x="100893" y="51861"/>
                  </a:lnTo>
                  <a:lnTo>
                    <a:pt x="73625" y="42585"/>
                  </a:lnTo>
                  <a:lnTo>
                    <a:pt x="47574" y="30782"/>
                  </a:lnTo>
                  <a:lnTo>
                    <a:pt x="22960" y="16552"/>
                  </a:lnTo>
                  <a:lnTo>
                    <a:pt x="0" y="0"/>
                  </a:lnTo>
                </a:path>
              </a:pathLst>
            </a:custGeom>
            <a:ln w="3999">
              <a:solidFill>
                <a:srgbClr val="000000"/>
              </a:solidFill>
            </a:ln>
          </p:spPr>
          <p:txBody>
            <a:bodyPr wrap="square" lIns="0" tIns="0" rIns="0" bIns="0" rtlCol="0"/>
            <a:lstStyle/>
            <a:p>
              <a:endParaRPr/>
            </a:p>
          </p:txBody>
        </p:sp>
        <p:sp>
          <p:nvSpPr>
            <p:cNvPr id="302" name="object 302"/>
            <p:cNvSpPr/>
            <p:nvPr/>
          </p:nvSpPr>
          <p:spPr>
            <a:xfrm>
              <a:off x="9207641" y="4238435"/>
              <a:ext cx="262322" cy="205711"/>
            </a:xfrm>
            <a:prstGeom prst="rect">
              <a:avLst/>
            </a:prstGeom>
            <a:blipFill>
              <a:blip r:embed="rId106" cstate="print"/>
              <a:stretch>
                <a:fillRect/>
              </a:stretch>
            </a:blipFill>
          </p:spPr>
          <p:txBody>
            <a:bodyPr wrap="square" lIns="0" tIns="0" rIns="0" bIns="0" rtlCol="0"/>
            <a:lstStyle/>
            <a:p>
              <a:endParaRPr/>
            </a:p>
          </p:txBody>
        </p:sp>
        <p:sp>
          <p:nvSpPr>
            <p:cNvPr id="303" name="object 303"/>
            <p:cNvSpPr/>
            <p:nvPr/>
          </p:nvSpPr>
          <p:spPr>
            <a:xfrm>
              <a:off x="8568129" y="3894326"/>
              <a:ext cx="313055" cy="199390"/>
            </a:xfrm>
            <a:custGeom>
              <a:avLst/>
              <a:gdLst/>
              <a:ahLst/>
              <a:cxnLst/>
              <a:rect l="l" t="t" r="r" b="b"/>
              <a:pathLst>
                <a:path w="313054" h="199389">
                  <a:moveTo>
                    <a:pt x="241523" y="0"/>
                  </a:moveTo>
                  <a:lnTo>
                    <a:pt x="0" y="199031"/>
                  </a:lnTo>
                  <a:lnTo>
                    <a:pt x="94123" y="199164"/>
                  </a:lnTo>
                  <a:lnTo>
                    <a:pt x="147964" y="196142"/>
                  </a:lnTo>
                  <a:lnTo>
                    <a:pt x="199609" y="183972"/>
                  </a:lnTo>
                  <a:lnTo>
                    <a:pt x="247571" y="163151"/>
                  </a:lnTo>
                  <a:lnTo>
                    <a:pt x="290361" y="134176"/>
                  </a:lnTo>
                  <a:lnTo>
                    <a:pt x="312615" y="73723"/>
                  </a:lnTo>
                  <a:lnTo>
                    <a:pt x="302848" y="43091"/>
                  </a:lnTo>
                  <a:lnTo>
                    <a:pt x="270930" y="11489"/>
                  </a:lnTo>
                  <a:lnTo>
                    <a:pt x="241523" y="0"/>
                  </a:lnTo>
                  <a:close/>
                </a:path>
              </a:pathLst>
            </a:custGeom>
            <a:solidFill>
              <a:srgbClr val="DCD2B8"/>
            </a:solidFill>
          </p:spPr>
          <p:txBody>
            <a:bodyPr wrap="square" lIns="0" tIns="0" rIns="0" bIns="0" rtlCol="0"/>
            <a:lstStyle/>
            <a:p>
              <a:endParaRPr/>
            </a:p>
          </p:txBody>
        </p:sp>
        <p:sp>
          <p:nvSpPr>
            <p:cNvPr id="304" name="object 304"/>
            <p:cNvSpPr/>
            <p:nvPr/>
          </p:nvSpPr>
          <p:spPr>
            <a:xfrm>
              <a:off x="8402746" y="3480847"/>
              <a:ext cx="440536" cy="612576"/>
            </a:xfrm>
            <a:prstGeom prst="rect">
              <a:avLst/>
            </a:prstGeom>
            <a:blipFill>
              <a:blip r:embed="rId107" cstate="print"/>
              <a:stretch>
                <a:fillRect/>
              </a:stretch>
            </a:blipFill>
          </p:spPr>
          <p:txBody>
            <a:bodyPr wrap="square" lIns="0" tIns="0" rIns="0" bIns="0" rtlCol="0"/>
            <a:lstStyle/>
            <a:p>
              <a:endParaRPr/>
            </a:p>
          </p:txBody>
        </p:sp>
        <p:sp>
          <p:nvSpPr>
            <p:cNvPr id="305" name="object 305"/>
            <p:cNvSpPr/>
            <p:nvPr/>
          </p:nvSpPr>
          <p:spPr>
            <a:xfrm>
              <a:off x="8402858" y="3628229"/>
              <a:ext cx="167640" cy="465455"/>
            </a:xfrm>
            <a:custGeom>
              <a:avLst/>
              <a:gdLst/>
              <a:ahLst/>
              <a:cxnLst/>
              <a:rect l="l" t="t" r="r" b="b"/>
              <a:pathLst>
                <a:path w="167640" h="465454">
                  <a:moveTo>
                    <a:pt x="167157" y="92363"/>
                  </a:moveTo>
                  <a:lnTo>
                    <a:pt x="119483" y="79588"/>
                  </a:lnTo>
                  <a:lnTo>
                    <a:pt x="75129" y="59602"/>
                  </a:lnTo>
                  <a:lnTo>
                    <a:pt x="34999" y="32906"/>
                  </a:lnTo>
                  <a:lnTo>
                    <a:pt x="0" y="0"/>
                  </a:lnTo>
                  <a:lnTo>
                    <a:pt x="0" y="380267"/>
                  </a:lnTo>
                  <a:lnTo>
                    <a:pt x="35514" y="411326"/>
                  </a:lnTo>
                  <a:lnTo>
                    <a:pt x="75836" y="436148"/>
                  </a:lnTo>
                  <a:lnTo>
                    <a:pt x="120030" y="454262"/>
                  </a:lnTo>
                  <a:lnTo>
                    <a:pt x="167157" y="465195"/>
                  </a:lnTo>
                  <a:lnTo>
                    <a:pt x="167046" y="92363"/>
                  </a:lnTo>
                </a:path>
              </a:pathLst>
            </a:custGeom>
            <a:ln w="3996">
              <a:solidFill>
                <a:srgbClr val="FFFFFF"/>
              </a:solidFill>
            </a:ln>
          </p:spPr>
          <p:txBody>
            <a:bodyPr wrap="square" lIns="0" tIns="0" rIns="0" bIns="0" rtlCol="0"/>
            <a:lstStyle/>
            <a:p>
              <a:endParaRPr/>
            </a:p>
          </p:txBody>
        </p:sp>
        <p:sp>
          <p:nvSpPr>
            <p:cNvPr id="306" name="object 306"/>
            <p:cNvSpPr/>
            <p:nvPr/>
          </p:nvSpPr>
          <p:spPr>
            <a:xfrm>
              <a:off x="8569905" y="3571655"/>
              <a:ext cx="273379" cy="521346"/>
            </a:xfrm>
            <a:prstGeom prst="rect">
              <a:avLst/>
            </a:prstGeom>
            <a:blipFill>
              <a:blip r:embed="rId108" cstate="print"/>
              <a:stretch>
                <a:fillRect/>
              </a:stretch>
            </a:blipFill>
          </p:spPr>
          <p:txBody>
            <a:bodyPr wrap="square" lIns="0" tIns="0" rIns="0" bIns="0" rtlCol="0"/>
            <a:lstStyle/>
            <a:p>
              <a:endParaRPr/>
            </a:p>
          </p:txBody>
        </p:sp>
        <p:sp>
          <p:nvSpPr>
            <p:cNvPr id="307" name="object 307"/>
            <p:cNvSpPr/>
            <p:nvPr/>
          </p:nvSpPr>
          <p:spPr>
            <a:xfrm>
              <a:off x="8569905" y="3571654"/>
              <a:ext cx="273685" cy="521970"/>
            </a:xfrm>
            <a:custGeom>
              <a:avLst/>
              <a:gdLst/>
              <a:ahLst/>
              <a:cxnLst/>
              <a:rect l="l" t="t" r="r" b="b"/>
              <a:pathLst>
                <a:path w="273684" h="521970">
                  <a:moveTo>
                    <a:pt x="0" y="148937"/>
                  </a:moveTo>
                  <a:lnTo>
                    <a:pt x="0" y="521346"/>
                  </a:lnTo>
                  <a:lnTo>
                    <a:pt x="273379" y="373887"/>
                  </a:lnTo>
                  <a:lnTo>
                    <a:pt x="273379" y="0"/>
                  </a:lnTo>
                  <a:lnTo>
                    <a:pt x="0" y="148937"/>
                  </a:lnTo>
                  <a:close/>
                </a:path>
              </a:pathLst>
            </a:custGeom>
            <a:ln w="3996">
              <a:solidFill>
                <a:srgbClr val="FFFFFF"/>
              </a:solidFill>
            </a:ln>
          </p:spPr>
          <p:txBody>
            <a:bodyPr wrap="square" lIns="0" tIns="0" rIns="0" bIns="0" rtlCol="0"/>
            <a:lstStyle/>
            <a:p>
              <a:endParaRPr/>
            </a:p>
          </p:txBody>
        </p:sp>
        <p:sp>
          <p:nvSpPr>
            <p:cNvPr id="308" name="object 308"/>
            <p:cNvSpPr/>
            <p:nvPr/>
          </p:nvSpPr>
          <p:spPr>
            <a:xfrm>
              <a:off x="8402746" y="3480848"/>
              <a:ext cx="440690" cy="612775"/>
            </a:xfrm>
            <a:custGeom>
              <a:avLst/>
              <a:gdLst/>
              <a:ahLst/>
              <a:cxnLst/>
              <a:rect l="l" t="t" r="r" b="b"/>
              <a:pathLst>
                <a:path w="440690" h="612775">
                  <a:moveTo>
                    <a:pt x="440536" y="90807"/>
                  </a:moveTo>
                  <a:lnTo>
                    <a:pt x="271159" y="0"/>
                  </a:lnTo>
                  <a:lnTo>
                    <a:pt x="0" y="147825"/>
                  </a:lnTo>
                  <a:lnTo>
                    <a:pt x="110" y="527637"/>
                  </a:lnTo>
                  <a:lnTo>
                    <a:pt x="35625" y="558696"/>
                  </a:lnTo>
                  <a:lnTo>
                    <a:pt x="75947" y="583518"/>
                  </a:lnTo>
                  <a:lnTo>
                    <a:pt x="120141" y="601632"/>
                  </a:lnTo>
                  <a:lnTo>
                    <a:pt x="167268" y="612565"/>
                  </a:lnTo>
                  <a:lnTo>
                    <a:pt x="440536" y="464684"/>
                  </a:lnTo>
                  <a:lnTo>
                    <a:pt x="440536" y="90807"/>
                  </a:lnTo>
                  <a:close/>
                </a:path>
              </a:pathLst>
            </a:custGeom>
            <a:ln w="11104">
              <a:solidFill>
                <a:srgbClr val="000000"/>
              </a:solidFill>
            </a:ln>
          </p:spPr>
          <p:txBody>
            <a:bodyPr wrap="square" lIns="0" tIns="0" rIns="0" bIns="0" rtlCol="0"/>
            <a:lstStyle/>
            <a:p>
              <a:endParaRPr/>
            </a:p>
          </p:txBody>
        </p:sp>
        <p:sp>
          <p:nvSpPr>
            <p:cNvPr id="309" name="object 309"/>
            <p:cNvSpPr/>
            <p:nvPr/>
          </p:nvSpPr>
          <p:spPr>
            <a:xfrm>
              <a:off x="8464348" y="3856891"/>
              <a:ext cx="30634" cy="37634"/>
            </a:xfrm>
            <a:prstGeom prst="rect">
              <a:avLst/>
            </a:prstGeom>
            <a:blipFill>
              <a:blip r:embed="rId109" cstate="print"/>
              <a:stretch>
                <a:fillRect/>
              </a:stretch>
            </a:blipFill>
          </p:spPr>
          <p:txBody>
            <a:bodyPr wrap="square" lIns="0" tIns="0" rIns="0" bIns="0" rtlCol="0"/>
            <a:lstStyle/>
            <a:p>
              <a:endParaRPr/>
            </a:p>
          </p:txBody>
        </p:sp>
        <p:sp>
          <p:nvSpPr>
            <p:cNvPr id="310" name="object 310"/>
            <p:cNvSpPr/>
            <p:nvPr/>
          </p:nvSpPr>
          <p:spPr>
            <a:xfrm>
              <a:off x="8464461" y="3856891"/>
              <a:ext cx="31115" cy="38100"/>
            </a:xfrm>
            <a:custGeom>
              <a:avLst/>
              <a:gdLst/>
              <a:ahLst/>
              <a:cxnLst/>
              <a:rect l="l" t="t" r="r" b="b"/>
              <a:pathLst>
                <a:path w="31115" h="38100">
                  <a:moveTo>
                    <a:pt x="27304" y="14438"/>
                  </a:moveTo>
                  <a:lnTo>
                    <a:pt x="23974" y="5379"/>
                  </a:lnTo>
                  <a:lnTo>
                    <a:pt x="15983" y="0"/>
                  </a:lnTo>
                  <a:lnTo>
                    <a:pt x="9323" y="2423"/>
                  </a:lnTo>
                  <a:lnTo>
                    <a:pt x="2663" y="4846"/>
                  </a:lnTo>
                  <a:lnTo>
                    <a:pt x="0" y="14149"/>
                  </a:lnTo>
                  <a:lnTo>
                    <a:pt x="3218" y="23196"/>
                  </a:lnTo>
                  <a:lnTo>
                    <a:pt x="6548" y="32254"/>
                  </a:lnTo>
                  <a:lnTo>
                    <a:pt x="14540" y="37634"/>
                  </a:lnTo>
                  <a:lnTo>
                    <a:pt x="21199" y="35211"/>
                  </a:lnTo>
                  <a:lnTo>
                    <a:pt x="27859" y="32788"/>
                  </a:lnTo>
                  <a:lnTo>
                    <a:pt x="30523" y="23485"/>
                  </a:lnTo>
                  <a:lnTo>
                    <a:pt x="27304" y="14438"/>
                  </a:lnTo>
                  <a:close/>
                </a:path>
              </a:pathLst>
            </a:custGeom>
            <a:ln w="3997">
              <a:solidFill>
                <a:srgbClr val="000000"/>
              </a:solidFill>
            </a:ln>
          </p:spPr>
          <p:txBody>
            <a:bodyPr wrap="square" lIns="0" tIns="0" rIns="0" bIns="0" rtlCol="0"/>
            <a:lstStyle/>
            <a:p>
              <a:endParaRPr/>
            </a:p>
          </p:txBody>
        </p:sp>
        <p:sp>
          <p:nvSpPr>
            <p:cNvPr id="311" name="object 311"/>
            <p:cNvSpPr/>
            <p:nvPr/>
          </p:nvSpPr>
          <p:spPr>
            <a:xfrm>
              <a:off x="8426607" y="3932706"/>
              <a:ext cx="119548" cy="110178"/>
            </a:xfrm>
            <a:prstGeom prst="rect">
              <a:avLst/>
            </a:prstGeom>
            <a:blipFill>
              <a:blip r:embed="rId110" cstate="print"/>
              <a:stretch>
                <a:fillRect/>
              </a:stretch>
            </a:blipFill>
          </p:spPr>
          <p:txBody>
            <a:bodyPr wrap="square" lIns="0" tIns="0" rIns="0" bIns="0" rtlCol="0"/>
            <a:lstStyle/>
            <a:p>
              <a:endParaRPr/>
            </a:p>
          </p:txBody>
        </p:sp>
        <p:sp>
          <p:nvSpPr>
            <p:cNvPr id="312" name="object 312"/>
            <p:cNvSpPr/>
            <p:nvPr/>
          </p:nvSpPr>
          <p:spPr>
            <a:xfrm>
              <a:off x="8425279" y="3700029"/>
              <a:ext cx="122555" cy="68580"/>
            </a:xfrm>
            <a:custGeom>
              <a:avLst/>
              <a:gdLst/>
              <a:ahLst/>
              <a:cxnLst/>
              <a:rect l="l" t="t" r="r" b="b"/>
              <a:pathLst>
                <a:path w="122554" h="68580">
                  <a:moveTo>
                    <a:pt x="4883" y="0"/>
                  </a:moveTo>
                  <a:lnTo>
                    <a:pt x="2441" y="0"/>
                  </a:lnTo>
                  <a:lnTo>
                    <a:pt x="1109" y="1444"/>
                  </a:lnTo>
                  <a:lnTo>
                    <a:pt x="332" y="2222"/>
                  </a:lnTo>
                  <a:lnTo>
                    <a:pt x="0" y="3223"/>
                  </a:lnTo>
                  <a:lnTo>
                    <a:pt x="110" y="4223"/>
                  </a:lnTo>
                  <a:lnTo>
                    <a:pt x="332" y="6668"/>
                  </a:lnTo>
                  <a:lnTo>
                    <a:pt x="1886" y="8891"/>
                  </a:lnTo>
                  <a:lnTo>
                    <a:pt x="4106" y="10114"/>
                  </a:lnTo>
                  <a:lnTo>
                    <a:pt x="29534" y="29122"/>
                  </a:lnTo>
                  <a:lnTo>
                    <a:pt x="57023" y="45222"/>
                  </a:lnTo>
                  <a:lnTo>
                    <a:pt x="86301" y="58301"/>
                  </a:lnTo>
                  <a:lnTo>
                    <a:pt x="117099" y="68244"/>
                  </a:lnTo>
                  <a:lnTo>
                    <a:pt x="120206" y="67577"/>
                  </a:lnTo>
                  <a:lnTo>
                    <a:pt x="122204" y="64687"/>
                  </a:lnTo>
                  <a:lnTo>
                    <a:pt x="121427" y="61797"/>
                  </a:lnTo>
                  <a:lnTo>
                    <a:pt x="120983" y="59686"/>
                  </a:lnTo>
                  <a:lnTo>
                    <a:pt x="119208" y="58129"/>
                  </a:lnTo>
                  <a:lnTo>
                    <a:pt x="117099" y="57685"/>
                  </a:lnTo>
                  <a:lnTo>
                    <a:pt x="86946" y="48097"/>
                  </a:lnTo>
                  <a:lnTo>
                    <a:pt x="58272" y="35414"/>
                  </a:lnTo>
                  <a:lnTo>
                    <a:pt x="31345" y="19751"/>
                  </a:lnTo>
                  <a:lnTo>
                    <a:pt x="6437" y="1222"/>
                  </a:lnTo>
                  <a:lnTo>
                    <a:pt x="4883" y="0"/>
                  </a:lnTo>
                  <a:close/>
                </a:path>
              </a:pathLst>
            </a:custGeom>
            <a:solidFill>
              <a:srgbClr val="000000"/>
            </a:solidFill>
          </p:spPr>
          <p:txBody>
            <a:bodyPr wrap="square" lIns="0" tIns="0" rIns="0" bIns="0" rtlCol="0"/>
            <a:lstStyle/>
            <a:p>
              <a:endParaRPr/>
            </a:p>
          </p:txBody>
        </p:sp>
        <p:sp>
          <p:nvSpPr>
            <p:cNvPr id="313" name="object 313"/>
            <p:cNvSpPr/>
            <p:nvPr/>
          </p:nvSpPr>
          <p:spPr>
            <a:xfrm>
              <a:off x="8425279" y="3700029"/>
              <a:ext cx="122555" cy="68580"/>
            </a:xfrm>
            <a:custGeom>
              <a:avLst/>
              <a:gdLst/>
              <a:ahLst/>
              <a:cxnLst/>
              <a:rect l="l" t="t" r="r" b="b"/>
              <a:pathLst>
                <a:path w="122554" h="68580">
                  <a:moveTo>
                    <a:pt x="4106" y="10114"/>
                  </a:moveTo>
                  <a:lnTo>
                    <a:pt x="29534" y="29122"/>
                  </a:lnTo>
                  <a:lnTo>
                    <a:pt x="57023" y="45222"/>
                  </a:lnTo>
                  <a:lnTo>
                    <a:pt x="86301" y="58301"/>
                  </a:lnTo>
                  <a:lnTo>
                    <a:pt x="117099" y="68244"/>
                  </a:lnTo>
                  <a:lnTo>
                    <a:pt x="120206" y="67577"/>
                  </a:lnTo>
                  <a:lnTo>
                    <a:pt x="122204" y="64687"/>
                  </a:lnTo>
                  <a:lnTo>
                    <a:pt x="121427" y="61797"/>
                  </a:lnTo>
                  <a:lnTo>
                    <a:pt x="120983" y="59686"/>
                  </a:lnTo>
                  <a:lnTo>
                    <a:pt x="119208" y="58129"/>
                  </a:lnTo>
                  <a:lnTo>
                    <a:pt x="117099" y="57685"/>
                  </a:lnTo>
                  <a:lnTo>
                    <a:pt x="86946" y="48097"/>
                  </a:lnTo>
                  <a:lnTo>
                    <a:pt x="58272" y="35414"/>
                  </a:lnTo>
                  <a:lnTo>
                    <a:pt x="31345" y="19751"/>
                  </a:lnTo>
                  <a:lnTo>
                    <a:pt x="6437" y="1222"/>
                  </a:lnTo>
                  <a:lnTo>
                    <a:pt x="4883" y="0"/>
                  </a:lnTo>
                  <a:lnTo>
                    <a:pt x="2441" y="0"/>
                  </a:lnTo>
                  <a:lnTo>
                    <a:pt x="1109" y="1444"/>
                  </a:lnTo>
                  <a:lnTo>
                    <a:pt x="332" y="2222"/>
                  </a:lnTo>
                  <a:lnTo>
                    <a:pt x="0" y="3223"/>
                  </a:lnTo>
                  <a:lnTo>
                    <a:pt x="110" y="4223"/>
                  </a:lnTo>
                  <a:lnTo>
                    <a:pt x="332" y="6668"/>
                  </a:lnTo>
                  <a:lnTo>
                    <a:pt x="1886" y="8891"/>
                  </a:lnTo>
                  <a:lnTo>
                    <a:pt x="4106" y="10114"/>
                  </a:lnTo>
                  <a:close/>
                </a:path>
              </a:pathLst>
            </a:custGeom>
            <a:ln w="3999">
              <a:solidFill>
                <a:srgbClr val="000000"/>
              </a:solidFill>
            </a:ln>
          </p:spPr>
          <p:txBody>
            <a:bodyPr wrap="square" lIns="0" tIns="0" rIns="0" bIns="0" rtlCol="0"/>
            <a:lstStyle/>
            <a:p>
              <a:endParaRPr/>
            </a:p>
          </p:txBody>
        </p:sp>
        <p:sp>
          <p:nvSpPr>
            <p:cNvPr id="314" name="object 314"/>
            <p:cNvSpPr/>
            <p:nvPr/>
          </p:nvSpPr>
          <p:spPr>
            <a:xfrm>
              <a:off x="8461586" y="3733345"/>
              <a:ext cx="34507" cy="21703"/>
            </a:xfrm>
            <a:prstGeom prst="rect">
              <a:avLst/>
            </a:prstGeom>
            <a:blipFill>
              <a:blip r:embed="rId111" cstate="print"/>
              <a:stretch>
                <a:fillRect/>
              </a:stretch>
            </a:blipFill>
          </p:spPr>
          <p:txBody>
            <a:bodyPr wrap="square" lIns="0" tIns="0" rIns="0" bIns="0" rtlCol="0"/>
            <a:lstStyle/>
            <a:p>
              <a:endParaRPr/>
            </a:p>
          </p:txBody>
        </p:sp>
        <p:sp>
          <p:nvSpPr>
            <p:cNvPr id="315" name="object 315"/>
            <p:cNvSpPr/>
            <p:nvPr/>
          </p:nvSpPr>
          <p:spPr>
            <a:xfrm>
              <a:off x="8461587" y="3733345"/>
              <a:ext cx="34925" cy="22225"/>
            </a:xfrm>
            <a:custGeom>
              <a:avLst/>
              <a:gdLst/>
              <a:ahLst/>
              <a:cxnLst/>
              <a:rect l="l" t="t" r="r" b="b"/>
              <a:pathLst>
                <a:path w="34925" h="22225">
                  <a:moveTo>
                    <a:pt x="34507" y="21147"/>
                  </a:moveTo>
                  <a:lnTo>
                    <a:pt x="27951" y="8957"/>
                  </a:lnTo>
                  <a:lnTo>
                    <a:pt x="19439" y="1738"/>
                  </a:lnTo>
                  <a:lnTo>
                    <a:pt x="9970" y="0"/>
                  </a:lnTo>
                  <a:lnTo>
                    <a:pt x="542" y="4253"/>
                  </a:lnTo>
                  <a:lnTo>
                    <a:pt x="0" y="9768"/>
                  </a:lnTo>
                  <a:lnTo>
                    <a:pt x="3609" y="14784"/>
                  </a:lnTo>
                  <a:lnTo>
                    <a:pt x="10735" y="18757"/>
                  </a:lnTo>
                  <a:lnTo>
                    <a:pt x="20743" y="21147"/>
                  </a:lnTo>
                  <a:lnTo>
                    <a:pt x="25183" y="21703"/>
                  </a:lnTo>
                  <a:lnTo>
                    <a:pt x="29956" y="21703"/>
                  </a:lnTo>
                  <a:lnTo>
                    <a:pt x="34507" y="21147"/>
                  </a:lnTo>
                  <a:close/>
                </a:path>
              </a:pathLst>
            </a:custGeom>
            <a:ln w="3175">
              <a:solidFill>
                <a:srgbClr val="FFFFFF"/>
              </a:solidFill>
            </a:ln>
          </p:spPr>
          <p:txBody>
            <a:bodyPr wrap="square" lIns="0" tIns="0" rIns="0" bIns="0" rtlCol="0"/>
            <a:lstStyle/>
            <a:p>
              <a:endParaRPr/>
            </a:p>
          </p:txBody>
        </p:sp>
        <p:sp>
          <p:nvSpPr>
            <p:cNvPr id="316" name="object 316"/>
            <p:cNvSpPr/>
            <p:nvPr/>
          </p:nvSpPr>
          <p:spPr>
            <a:xfrm>
              <a:off x="8429941" y="3741155"/>
              <a:ext cx="112881" cy="87683"/>
            </a:xfrm>
            <a:prstGeom prst="rect">
              <a:avLst/>
            </a:prstGeom>
            <a:blipFill>
              <a:blip r:embed="rId112" cstate="print"/>
              <a:stretch>
                <a:fillRect/>
              </a:stretch>
            </a:blipFill>
          </p:spPr>
          <p:txBody>
            <a:bodyPr wrap="square" lIns="0" tIns="0" rIns="0" bIns="0" rtlCol="0"/>
            <a:lstStyle/>
            <a:p>
              <a:endParaRPr/>
            </a:p>
          </p:txBody>
        </p:sp>
        <p:sp>
          <p:nvSpPr>
            <p:cNvPr id="317" name="object 317"/>
            <p:cNvSpPr/>
            <p:nvPr/>
          </p:nvSpPr>
          <p:spPr>
            <a:xfrm>
              <a:off x="8429940" y="3746933"/>
              <a:ext cx="113030" cy="66040"/>
            </a:xfrm>
            <a:custGeom>
              <a:avLst/>
              <a:gdLst/>
              <a:ahLst/>
              <a:cxnLst/>
              <a:rect l="l" t="t" r="r" b="b"/>
              <a:pathLst>
                <a:path w="113029" h="66039">
                  <a:moveTo>
                    <a:pt x="0" y="0"/>
                  </a:moveTo>
                  <a:lnTo>
                    <a:pt x="52777" y="42674"/>
                  </a:lnTo>
                  <a:lnTo>
                    <a:pt x="112881" y="65532"/>
                  </a:lnTo>
                  <a:lnTo>
                    <a:pt x="112881" y="58141"/>
                  </a:lnTo>
                  <a:lnTo>
                    <a:pt x="82288" y="47879"/>
                  </a:lnTo>
                  <a:lnTo>
                    <a:pt x="53110" y="34693"/>
                  </a:lnTo>
                  <a:lnTo>
                    <a:pt x="25598" y="18695"/>
                  </a:lnTo>
                  <a:lnTo>
                    <a:pt x="0" y="0"/>
                  </a:lnTo>
                  <a:close/>
                </a:path>
              </a:pathLst>
            </a:custGeom>
            <a:solidFill>
              <a:srgbClr val="000000"/>
            </a:solidFill>
          </p:spPr>
          <p:txBody>
            <a:bodyPr wrap="square" lIns="0" tIns="0" rIns="0" bIns="0" rtlCol="0"/>
            <a:lstStyle/>
            <a:p>
              <a:endParaRPr/>
            </a:p>
          </p:txBody>
        </p:sp>
        <p:sp>
          <p:nvSpPr>
            <p:cNvPr id="318" name="object 318"/>
            <p:cNvSpPr/>
            <p:nvPr/>
          </p:nvSpPr>
          <p:spPr>
            <a:xfrm>
              <a:off x="8429940" y="3740599"/>
              <a:ext cx="113030" cy="88265"/>
            </a:xfrm>
            <a:custGeom>
              <a:avLst/>
              <a:gdLst/>
              <a:ahLst/>
              <a:cxnLst/>
              <a:rect l="l" t="t" r="r" b="b"/>
              <a:pathLst>
                <a:path w="113029" h="88264">
                  <a:moveTo>
                    <a:pt x="0" y="0"/>
                  </a:moveTo>
                  <a:lnTo>
                    <a:pt x="0" y="29565"/>
                  </a:lnTo>
                  <a:lnTo>
                    <a:pt x="25598" y="48263"/>
                  </a:lnTo>
                  <a:lnTo>
                    <a:pt x="53110" y="64266"/>
                  </a:lnTo>
                  <a:lnTo>
                    <a:pt x="82288" y="77454"/>
                  </a:lnTo>
                  <a:lnTo>
                    <a:pt x="112881" y="87706"/>
                  </a:lnTo>
                </a:path>
              </a:pathLst>
            </a:custGeom>
            <a:ln w="3999">
              <a:solidFill>
                <a:srgbClr val="FFFFFF"/>
              </a:solidFill>
            </a:ln>
          </p:spPr>
          <p:txBody>
            <a:bodyPr wrap="square" lIns="0" tIns="0" rIns="0" bIns="0" rtlCol="0"/>
            <a:lstStyle/>
            <a:p>
              <a:endParaRPr/>
            </a:p>
          </p:txBody>
        </p:sp>
        <p:sp>
          <p:nvSpPr>
            <p:cNvPr id="319" name="object 319"/>
            <p:cNvSpPr/>
            <p:nvPr/>
          </p:nvSpPr>
          <p:spPr>
            <a:xfrm>
              <a:off x="8429940" y="3741710"/>
              <a:ext cx="113030" cy="88265"/>
            </a:xfrm>
            <a:custGeom>
              <a:avLst/>
              <a:gdLst/>
              <a:ahLst/>
              <a:cxnLst/>
              <a:rect l="l" t="t" r="r" b="b"/>
              <a:pathLst>
                <a:path w="113029" h="88264">
                  <a:moveTo>
                    <a:pt x="112881" y="87650"/>
                  </a:moveTo>
                  <a:lnTo>
                    <a:pt x="112881" y="58129"/>
                  </a:lnTo>
                  <a:lnTo>
                    <a:pt x="82366" y="47687"/>
                  </a:lnTo>
                  <a:lnTo>
                    <a:pt x="53235" y="34441"/>
                  </a:lnTo>
                  <a:lnTo>
                    <a:pt x="25707" y="18507"/>
                  </a:lnTo>
                  <a:lnTo>
                    <a:pt x="0" y="0"/>
                  </a:lnTo>
                </a:path>
              </a:pathLst>
            </a:custGeom>
            <a:ln w="3999">
              <a:solidFill>
                <a:srgbClr val="000000"/>
              </a:solidFill>
            </a:ln>
          </p:spPr>
          <p:txBody>
            <a:bodyPr wrap="square" lIns="0" tIns="0" rIns="0" bIns="0" rtlCol="0"/>
            <a:lstStyle/>
            <a:p>
              <a:endParaRPr/>
            </a:p>
          </p:txBody>
        </p:sp>
        <p:sp>
          <p:nvSpPr>
            <p:cNvPr id="320" name="object 320"/>
            <p:cNvSpPr/>
            <p:nvPr/>
          </p:nvSpPr>
          <p:spPr>
            <a:xfrm>
              <a:off x="8623182" y="3911709"/>
              <a:ext cx="171930" cy="167398"/>
            </a:xfrm>
            <a:prstGeom prst="rect">
              <a:avLst/>
            </a:prstGeom>
            <a:blipFill>
              <a:blip r:embed="rId113" cstate="print"/>
              <a:stretch>
                <a:fillRect/>
              </a:stretch>
            </a:blipFill>
          </p:spPr>
          <p:txBody>
            <a:bodyPr wrap="square" lIns="0" tIns="0" rIns="0" bIns="0" rtlCol="0"/>
            <a:lstStyle/>
            <a:p>
              <a:endParaRPr/>
            </a:p>
          </p:txBody>
        </p:sp>
        <p:sp>
          <p:nvSpPr>
            <p:cNvPr id="321" name="object 321"/>
            <p:cNvSpPr/>
            <p:nvPr/>
          </p:nvSpPr>
          <p:spPr>
            <a:xfrm>
              <a:off x="8617629" y="3906233"/>
              <a:ext cx="183037" cy="178472"/>
            </a:xfrm>
            <a:prstGeom prst="rect">
              <a:avLst/>
            </a:prstGeom>
            <a:blipFill>
              <a:blip r:embed="rId114" cstate="print"/>
              <a:stretch>
                <a:fillRect/>
              </a:stretch>
            </a:blipFill>
          </p:spPr>
          <p:txBody>
            <a:bodyPr wrap="square" lIns="0" tIns="0" rIns="0" bIns="0" rtlCol="0"/>
            <a:lstStyle/>
            <a:p>
              <a:endParaRPr/>
            </a:p>
          </p:txBody>
        </p:sp>
        <p:sp>
          <p:nvSpPr>
            <p:cNvPr id="322" name="object 322"/>
            <p:cNvSpPr/>
            <p:nvPr/>
          </p:nvSpPr>
          <p:spPr>
            <a:xfrm>
              <a:off x="8520956" y="3051486"/>
              <a:ext cx="401955" cy="256540"/>
            </a:xfrm>
            <a:custGeom>
              <a:avLst/>
              <a:gdLst/>
              <a:ahLst/>
              <a:cxnLst/>
              <a:rect l="l" t="t" r="r" b="b"/>
              <a:pathLst>
                <a:path w="401954" h="256539">
                  <a:moveTo>
                    <a:pt x="310451" y="0"/>
                  </a:moveTo>
                  <a:lnTo>
                    <a:pt x="0" y="255971"/>
                  </a:lnTo>
                  <a:lnTo>
                    <a:pt x="121094" y="256083"/>
                  </a:lnTo>
                  <a:lnTo>
                    <a:pt x="176593" y="253963"/>
                  </a:lnTo>
                  <a:lnTo>
                    <a:pt x="230551" y="244219"/>
                  </a:lnTo>
                  <a:lnTo>
                    <a:pt x="281989" y="227177"/>
                  </a:lnTo>
                  <a:lnTo>
                    <a:pt x="329927" y="203162"/>
                  </a:lnTo>
                  <a:lnTo>
                    <a:pt x="373385" y="172500"/>
                  </a:lnTo>
                  <a:lnTo>
                    <a:pt x="396766" y="135483"/>
                  </a:lnTo>
                  <a:lnTo>
                    <a:pt x="401938" y="94850"/>
                  </a:lnTo>
                  <a:lnTo>
                    <a:pt x="389337" y="55446"/>
                  </a:lnTo>
                  <a:lnTo>
                    <a:pt x="359400" y="22118"/>
                  </a:lnTo>
                  <a:lnTo>
                    <a:pt x="323749" y="3659"/>
                  </a:lnTo>
                  <a:lnTo>
                    <a:pt x="310451" y="0"/>
                  </a:lnTo>
                  <a:close/>
                </a:path>
              </a:pathLst>
            </a:custGeom>
            <a:solidFill>
              <a:srgbClr val="DCD2B8"/>
            </a:solidFill>
          </p:spPr>
          <p:txBody>
            <a:bodyPr wrap="square" lIns="0" tIns="0" rIns="0" bIns="0" rtlCol="0"/>
            <a:lstStyle/>
            <a:p>
              <a:endParaRPr/>
            </a:p>
          </p:txBody>
        </p:sp>
        <p:sp>
          <p:nvSpPr>
            <p:cNvPr id="323" name="object 323"/>
            <p:cNvSpPr/>
            <p:nvPr/>
          </p:nvSpPr>
          <p:spPr>
            <a:xfrm>
              <a:off x="8308402" y="2519869"/>
              <a:ext cx="566293" cy="308322"/>
            </a:xfrm>
            <a:prstGeom prst="rect">
              <a:avLst/>
            </a:prstGeom>
            <a:blipFill>
              <a:blip r:embed="rId115" cstate="print"/>
              <a:stretch>
                <a:fillRect/>
              </a:stretch>
            </a:blipFill>
          </p:spPr>
          <p:txBody>
            <a:bodyPr wrap="square" lIns="0" tIns="0" rIns="0" bIns="0" rtlCol="0"/>
            <a:lstStyle/>
            <a:p>
              <a:endParaRPr/>
            </a:p>
          </p:txBody>
        </p:sp>
        <p:sp>
          <p:nvSpPr>
            <p:cNvPr id="324" name="object 324"/>
            <p:cNvSpPr/>
            <p:nvPr/>
          </p:nvSpPr>
          <p:spPr>
            <a:xfrm>
              <a:off x="8308402" y="2519869"/>
              <a:ext cx="566420" cy="308610"/>
            </a:xfrm>
            <a:custGeom>
              <a:avLst/>
              <a:gdLst/>
              <a:ahLst/>
              <a:cxnLst/>
              <a:rect l="l" t="t" r="r" b="b"/>
              <a:pathLst>
                <a:path w="566420" h="308610">
                  <a:moveTo>
                    <a:pt x="214885" y="308322"/>
                  </a:moveTo>
                  <a:lnTo>
                    <a:pt x="566293" y="116815"/>
                  </a:lnTo>
                  <a:lnTo>
                    <a:pt x="348522" y="0"/>
                  </a:lnTo>
                  <a:lnTo>
                    <a:pt x="0" y="190172"/>
                  </a:lnTo>
                  <a:lnTo>
                    <a:pt x="35583" y="224355"/>
                  </a:lnTo>
                  <a:lnTo>
                    <a:pt x="75477" y="253592"/>
                  </a:lnTo>
                  <a:lnTo>
                    <a:pt x="119090" y="277553"/>
                  </a:lnTo>
                  <a:lnTo>
                    <a:pt x="165831" y="295906"/>
                  </a:lnTo>
                  <a:lnTo>
                    <a:pt x="215107" y="308322"/>
                  </a:lnTo>
                </a:path>
              </a:pathLst>
            </a:custGeom>
            <a:ln w="4000">
              <a:solidFill>
                <a:srgbClr val="FFFFFF"/>
              </a:solidFill>
            </a:ln>
          </p:spPr>
          <p:txBody>
            <a:bodyPr wrap="square" lIns="0" tIns="0" rIns="0" bIns="0" rtlCol="0"/>
            <a:lstStyle/>
            <a:p>
              <a:endParaRPr/>
            </a:p>
          </p:txBody>
        </p:sp>
        <p:sp>
          <p:nvSpPr>
            <p:cNvPr id="325" name="object 325"/>
            <p:cNvSpPr/>
            <p:nvPr/>
          </p:nvSpPr>
          <p:spPr>
            <a:xfrm>
              <a:off x="8308512" y="2709486"/>
              <a:ext cx="214996" cy="598082"/>
            </a:xfrm>
            <a:prstGeom prst="rect">
              <a:avLst/>
            </a:prstGeom>
            <a:blipFill>
              <a:blip r:embed="rId116" cstate="print"/>
              <a:stretch>
                <a:fillRect/>
              </a:stretch>
            </a:blipFill>
          </p:spPr>
          <p:txBody>
            <a:bodyPr wrap="square" lIns="0" tIns="0" rIns="0" bIns="0" rtlCol="0"/>
            <a:lstStyle/>
            <a:p>
              <a:endParaRPr/>
            </a:p>
          </p:txBody>
        </p:sp>
        <p:sp>
          <p:nvSpPr>
            <p:cNvPr id="326" name="object 326"/>
            <p:cNvSpPr/>
            <p:nvPr/>
          </p:nvSpPr>
          <p:spPr>
            <a:xfrm>
              <a:off x="8308514" y="2709486"/>
              <a:ext cx="215265" cy="598170"/>
            </a:xfrm>
            <a:custGeom>
              <a:avLst/>
              <a:gdLst/>
              <a:ahLst/>
              <a:cxnLst/>
              <a:rect l="l" t="t" r="r" b="b"/>
              <a:pathLst>
                <a:path w="215265" h="598169">
                  <a:moveTo>
                    <a:pt x="214996" y="118705"/>
                  </a:moveTo>
                  <a:lnTo>
                    <a:pt x="165614" y="106317"/>
                  </a:lnTo>
                  <a:lnTo>
                    <a:pt x="118827" y="87916"/>
                  </a:lnTo>
                  <a:lnTo>
                    <a:pt x="75231" y="63839"/>
                  </a:lnTo>
                  <a:lnTo>
                    <a:pt x="35423" y="34421"/>
                  </a:lnTo>
                  <a:lnTo>
                    <a:pt x="0" y="0"/>
                  </a:lnTo>
                  <a:lnTo>
                    <a:pt x="0" y="488825"/>
                  </a:lnTo>
                  <a:lnTo>
                    <a:pt x="35966" y="521410"/>
                  </a:lnTo>
                  <a:lnTo>
                    <a:pt x="76062" y="548938"/>
                  </a:lnTo>
                  <a:lnTo>
                    <a:pt x="119674" y="571099"/>
                  </a:lnTo>
                  <a:lnTo>
                    <a:pt x="166189" y="587584"/>
                  </a:lnTo>
                  <a:lnTo>
                    <a:pt x="214996" y="598082"/>
                  </a:lnTo>
                  <a:lnTo>
                    <a:pt x="214774" y="118705"/>
                  </a:lnTo>
                </a:path>
              </a:pathLst>
            </a:custGeom>
            <a:ln w="3996">
              <a:solidFill>
                <a:srgbClr val="FFFFFF"/>
              </a:solidFill>
            </a:ln>
          </p:spPr>
          <p:txBody>
            <a:bodyPr wrap="square" lIns="0" tIns="0" rIns="0" bIns="0" rtlCol="0"/>
            <a:lstStyle/>
            <a:p>
              <a:endParaRPr/>
            </a:p>
          </p:txBody>
        </p:sp>
        <p:sp>
          <p:nvSpPr>
            <p:cNvPr id="327" name="object 327"/>
            <p:cNvSpPr/>
            <p:nvPr/>
          </p:nvSpPr>
          <p:spPr>
            <a:xfrm>
              <a:off x="8523286" y="2636685"/>
              <a:ext cx="351408" cy="670328"/>
            </a:xfrm>
            <a:prstGeom prst="rect">
              <a:avLst/>
            </a:prstGeom>
            <a:blipFill>
              <a:blip r:embed="rId117" cstate="print"/>
              <a:stretch>
                <a:fillRect/>
              </a:stretch>
            </a:blipFill>
          </p:spPr>
          <p:txBody>
            <a:bodyPr wrap="square" lIns="0" tIns="0" rIns="0" bIns="0" rtlCol="0"/>
            <a:lstStyle/>
            <a:p>
              <a:endParaRPr/>
            </a:p>
          </p:txBody>
        </p:sp>
        <p:sp>
          <p:nvSpPr>
            <p:cNvPr id="328" name="object 328"/>
            <p:cNvSpPr/>
            <p:nvPr/>
          </p:nvSpPr>
          <p:spPr>
            <a:xfrm>
              <a:off x="8523286" y="2636684"/>
              <a:ext cx="351790" cy="670560"/>
            </a:xfrm>
            <a:custGeom>
              <a:avLst/>
              <a:gdLst/>
              <a:ahLst/>
              <a:cxnLst/>
              <a:rect l="l" t="t" r="r" b="b"/>
              <a:pathLst>
                <a:path w="351790" h="670560">
                  <a:moveTo>
                    <a:pt x="0" y="191506"/>
                  </a:moveTo>
                  <a:lnTo>
                    <a:pt x="0" y="670328"/>
                  </a:lnTo>
                  <a:lnTo>
                    <a:pt x="351408" y="480711"/>
                  </a:lnTo>
                  <a:lnTo>
                    <a:pt x="351408" y="0"/>
                  </a:lnTo>
                  <a:lnTo>
                    <a:pt x="0" y="191506"/>
                  </a:lnTo>
                  <a:close/>
                </a:path>
              </a:pathLst>
            </a:custGeom>
            <a:ln w="3996">
              <a:solidFill>
                <a:srgbClr val="FFFFFF"/>
              </a:solidFill>
            </a:ln>
          </p:spPr>
          <p:txBody>
            <a:bodyPr wrap="square" lIns="0" tIns="0" rIns="0" bIns="0" rtlCol="0"/>
            <a:lstStyle/>
            <a:p>
              <a:endParaRPr/>
            </a:p>
          </p:txBody>
        </p:sp>
        <p:sp>
          <p:nvSpPr>
            <p:cNvPr id="329" name="object 329"/>
            <p:cNvSpPr/>
            <p:nvPr/>
          </p:nvSpPr>
          <p:spPr>
            <a:xfrm>
              <a:off x="8308402" y="2519870"/>
              <a:ext cx="566420" cy="788035"/>
            </a:xfrm>
            <a:custGeom>
              <a:avLst/>
              <a:gdLst/>
              <a:ahLst/>
              <a:cxnLst/>
              <a:rect l="l" t="t" r="r" b="b"/>
              <a:pathLst>
                <a:path w="566420" h="788035">
                  <a:moveTo>
                    <a:pt x="566293" y="116815"/>
                  </a:moveTo>
                  <a:lnTo>
                    <a:pt x="348522" y="0"/>
                  </a:lnTo>
                  <a:lnTo>
                    <a:pt x="0" y="190061"/>
                  </a:lnTo>
                  <a:lnTo>
                    <a:pt x="110" y="678442"/>
                  </a:lnTo>
                  <a:lnTo>
                    <a:pt x="36077" y="711026"/>
                  </a:lnTo>
                  <a:lnTo>
                    <a:pt x="76173" y="738548"/>
                  </a:lnTo>
                  <a:lnTo>
                    <a:pt x="119785" y="760692"/>
                  </a:lnTo>
                  <a:lnTo>
                    <a:pt x="166300" y="777144"/>
                  </a:lnTo>
                  <a:lnTo>
                    <a:pt x="215107" y="787588"/>
                  </a:lnTo>
                  <a:lnTo>
                    <a:pt x="566293" y="597527"/>
                  </a:lnTo>
                  <a:lnTo>
                    <a:pt x="566293" y="116815"/>
                  </a:lnTo>
                  <a:close/>
                </a:path>
              </a:pathLst>
            </a:custGeom>
            <a:ln w="11104">
              <a:solidFill>
                <a:srgbClr val="000000"/>
              </a:solidFill>
            </a:ln>
          </p:spPr>
          <p:txBody>
            <a:bodyPr wrap="square" lIns="0" tIns="0" rIns="0" bIns="0" rtlCol="0"/>
            <a:lstStyle/>
            <a:p>
              <a:endParaRPr/>
            </a:p>
          </p:txBody>
        </p:sp>
        <p:sp>
          <p:nvSpPr>
            <p:cNvPr id="330" name="object 330"/>
            <p:cNvSpPr/>
            <p:nvPr/>
          </p:nvSpPr>
          <p:spPr>
            <a:xfrm>
              <a:off x="8390101" y="3005947"/>
              <a:ext cx="34390" cy="43300"/>
            </a:xfrm>
            <a:prstGeom prst="rect">
              <a:avLst/>
            </a:prstGeom>
            <a:blipFill>
              <a:blip r:embed="rId118" cstate="print"/>
              <a:stretch>
                <a:fillRect/>
              </a:stretch>
            </a:blipFill>
          </p:spPr>
          <p:txBody>
            <a:bodyPr wrap="square" lIns="0" tIns="0" rIns="0" bIns="0" rtlCol="0"/>
            <a:lstStyle/>
            <a:p>
              <a:endParaRPr/>
            </a:p>
          </p:txBody>
        </p:sp>
        <p:sp>
          <p:nvSpPr>
            <p:cNvPr id="331" name="object 331"/>
            <p:cNvSpPr/>
            <p:nvPr/>
          </p:nvSpPr>
          <p:spPr>
            <a:xfrm>
              <a:off x="8390103" y="3005947"/>
              <a:ext cx="34925" cy="43815"/>
            </a:xfrm>
            <a:custGeom>
              <a:avLst/>
              <a:gdLst/>
              <a:ahLst/>
              <a:cxnLst/>
              <a:rect l="l" t="t" r="r" b="b"/>
              <a:pathLst>
                <a:path w="34925" h="43814">
                  <a:moveTo>
                    <a:pt x="32623" y="15973"/>
                  </a:moveTo>
                  <a:lnTo>
                    <a:pt x="28438" y="8245"/>
                  </a:lnTo>
                  <a:lnTo>
                    <a:pt x="22703" y="2747"/>
                  </a:lnTo>
                  <a:lnTo>
                    <a:pt x="16156" y="0"/>
                  </a:lnTo>
                  <a:lnTo>
                    <a:pt x="9536" y="524"/>
                  </a:lnTo>
                  <a:lnTo>
                    <a:pt x="4124" y="4381"/>
                  </a:lnTo>
                  <a:lnTo>
                    <a:pt x="865" y="10708"/>
                  </a:lnTo>
                  <a:lnTo>
                    <a:pt x="0" y="18639"/>
                  </a:lnTo>
                  <a:lnTo>
                    <a:pt x="1767" y="27310"/>
                  </a:lnTo>
                  <a:lnTo>
                    <a:pt x="5952" y="35086"/>
                  </a:lnTo>
                  <a:lnTo>
                    <a:pt x="11687" y="40579"/>
                  </a:lnTo>
                  <a:lnTo>
                    <a:pt x="18234" y="43300"/>
                  </a:lnTo>
                  <a:lnTo>
                    <a:pt x="24854" y="42760"/>
                  </a:lnTo>
                  <a:lnTo>
                    <a:pt x="30266" y="38903"/>
                  </a:lnTo>
                  <a:lnTo>
                    <a:pt x="33525" y="32576"/>
                  </a:lnTo>
                  <a:lnTo>
                    <a:pt x="34390" y="24645"/>
                  </a:lnTo>
                  <a:lnTo>
                    <a:pt x="32623" y="15973"/>
                  </a:lnTo>
                  <a:close/>
                </a:path>
              </a:pathLst>
            </a:custGeom>
            <a:ln w="3997">
              <a:solidFill>
                <a:srgbClr val="000000"/>
              </a:solidFill>
            </a:ln>
          </p:spPr>
          <p:txBody>
            <a:bodyPr wrap="square" lIns="0" tIns="0" rIns="0" bIns="0" rtlCol="0"/>
            <a:lstStyle/>
            <a:p>
              <a:endParaRPr/>
            </a:p>
          </p:txBody>
        </p:sp>
        <p:sp>
          <p:nvSpPr>
            <p:cNvPr id="332" name="object 332"/>
            <p:cNvSpPr/>
            <p:nvPr/>
          </p:nvSpPr>
          <p:spPr>
            <a:xfrm>
              <a:off x="8339921" y="3101836"/>
              <a:ext cx="151847" cy="139710"/>
            </a:xfrm>
            <a:prstGeom prst="rect">
              <a:avLst/>
            </a:prstGeom>
            <a:blipFill>
              <a:blip r:embed="rId119" cstate="print"/>
              <a:stretch>
                <a:fillRect/>
              </a:stretch>
            </a:blipFill>
          </p:spPr>
          <p:txBody>
            <a:bodyPr wrap="square" lIns="0" tIns="0" rIns="0" bIns="0" rtlCol="0"/>
            <a:lstStyle/>
            <a:p>
              <a:endParaRPr/>
            </a:p>
          </p:txBody>
        </p:sp>
        <p:sp>
          <p:nvSpPr>
            <p:cNvPr id="333" name="object 333"/>
            <p:cNvSpPr/>
            <p:nvPr/>
          </p:nvSpPr>
          <p:spPr>
            <a:xfrm>
              <a:off x="8337370" y="2801628"/>
              <a:ext cx="157480" cy="88265"/>
            </a:xfrm>
            <a:custGeom>
              <a:avLst/>
              <a:gdLst/>
              <a:ahLst/>
              <a:cxnLst/>
              <a:rect l="l" t="t" r="r" b="b"/>
              <a:pathLst>
                <a:path w="157479" h="88264">
                  <a:moveTo>
                    <a:pt x="6215" y="0"/>
                  </a:moveTo>
                  <a:lnTo>
                    <a:pt x="3107" y="111"/>
                  </a:lnTo>
                  <a:lnTo>
                    <a:pt x="1331" y="2000"/>
                  </a:lnTo>
                  <a:lnTo>
                    <a:pt x="443" y="3000"/>
                  </a:lnTo>
                  <a:lnTo>
                    <a:pt x="0" y="4223"/>
                  </a:lnTo>
                  <a:lnTo>
                    <a:pt x="110" y="5557"/>
                  </a:lnTo>
                  <a:lnTo>
                    <a:pt x="443" y="8669"/>
                  </a:lnTo>
                  <a:lnTo>
                    <a:pt x="2330" y="11559"/>
                  </a:lnTo>
                  <a:lnTo>
                    <a:pt x="5216" y="13115"/>
                  </a:lnTo>
                  <a:lnTo>
                    <a:pt x="37939" y="37508"/>
                  </a:lnTo>
                  <a:lnTo>
                    <a:pt x="73284" y="58213"/>
                  </a:lnTo>
                  <a:lnTo>
                    <a:pt x="110918" y="75041"/>
                  </a:lnTo>
                  <a:lnTo>
                    <a:pt x="150508" y="87806"/>
                  </a:lnTo>
                  <a:lnTo>
                    <a:pt x="154504" y="86917"/>
                  </a:lnTo>
                  <a:lnTo>
                    <a:pt x="157057" y="83249"/>
                  </a:lnTo>
                  <a:lnTo>
                    <a:pt x="156058" y="79470"/>
                  </a:lnTo>
                  <a:lnTo>
                    <a:pt x="155503" y="76913"/>
                  </a:lnTo>
                  <a:lnTo>
                    <a:pt x="153283" y="74802"/>
                  </a:lnTo>
                  <a:lnTo>
                    <a:pt x="150508" y="74246"/>
                  </a:lnTo>
                  <a:lnTo>
                    <a:pt x="111729" y="61936"/>
                  </a:lnTo>
                  <a:lnTo>
                    <a:pt x="74865" y="45625"/>
                  </a:lnTo>
                  <a:lnTo>
                    <a:pt x="40249" y="25480"/>
                  </a:lnTo>
                  <a:lnTo>
                    <a:pt x="8213" y="1667"/>
                  </a:lnTo>
                  <a:lnTo>
                    <a:pt x="6215" y="0"/>
                  </a:lnTo>
                  <a:close/>
                </a:path>
              </a:pathLst>
            </a:custGeom>
            <a:solidFill>
              <a:srgbClr val="000000"/>
            </a:solidFill>
          </p:spPr>
          <p:txBody>
            <a:bodyPr wrap="square" lIns="0" tIns="0" rIns="0" bIns="0" rtlCol="0"/>
            <a:lstStyle/>
            <a:p>
              <a:endParaRPr/>
            </a:p>
          </p:txBody>
        </p:sp>
        <p:sp>
          <p:nvSpPr>
            <p:cNvPr id="334" name="object 334"/>
            <p:cNvSpPr/>
            <p:nvPr/>
          </p:nvSpPr>
          <p:spPr>
            <a:xfrm>
              <a:off x="8337371" y="2801628"/>
              <a:ext cx="157480" cy="88265"/>
            </a:xfrm>
            <a:custGeom>
              <a:avLst/>
              <a:gdLst/>
              <a:ahLst/>
              <a:cxnLst/>
              <a:rect l="l" t="t" r="r" b="b"/>
              <a:pathLst>
                <a:path w="157479" h="88264">
                  <a:moveTo>
                    <a:pt x="5216" y="13115"/>
                  </a:moveTo>
                  <a:lnTo>
                    <a:pt x="37939" y="37508"/>
                  </a:lnTo>
                  <a:lnTo>
                    <a:pt x="73284" y="58213"/>
                  </a:lnTo>
                  <a:lnTo>
                    <a:pt x="110918" y="75041"/>
                  </a:lnTo>
                  <a:lnTo>
                    <a:pt x="150508" y="87806"/>
                  </a:lnTo>
                  <a:lnTo>
                    <a:pt x="154504" y="86917"/>
                  </a:lnTo>
                  <a:lnTo>
                    <a:pt x="157057" y="83249"/>
                  </a:lnTo>
                  <a:lnTo>
                    <a:pt x="156058" y="79470"/>
                  </a:lnTo>
                  <a:lnTo>
                    <a:pt x="155503" y="76913"/>
                  </a:lnTo>
                  <a:lnTo>
                    <a:pt x="153283" y="74802"/>
                  </a:lnTo>
                  <a:lnTo>
                    <a:pt x="150508" y="74246"/>
                  </a:lnTo>
                  <a:lnTo>
                    <a:pt x="111729" y="61936"/>
                  </a:lnTo>
                  <a:lnTo>
                    <a:pt x="74865" y="45625"/>
                  </a:lnTo>
                  <a:lnTo>
                    <a:pt x="40249" y="25480"/>
                  </a:lnTo>
                  <a:lnTo>
                    <a:pt x="8213" y="1667"/>
                  </a:lnTo>
                  <a:lnTo>
                    <a:pt x="6215" y="0"/>
                  </a:lnTo>
                  <a:lnTo>
                    <a:pt x="3107" y="111"/>
                  </a:lnTo>
                  <a:lnTo>
                    <a:pt x="1331" y="2000"/>
                  </a:lnTo>
                  <a:lnTo>
                    <a:pt x="443" y="3000"/>
                  </a:lnTo>
                  <a:lnTo>
                    <a:pt x="0" y="4223"/>
                  </a:lnTo>
                  <a:lnTo>
                    <a:pt x="110" y="5557"/>
                  </a:lnTo>
                  <a:lnTo>
                    <a:pt x="443" y="8669"/>
                  </a:lnTo>
                  <a:lnTo>
                    <a:pt x="2330" y="11559"/>
                  </a:lnTo>
                  <a:lnTo>
                    <a:pt x="5216" y="13115"/>
                  </a:lnTo>
                  <a:close/>
                </a:path>
              </a:pathLst>
            </a:custGeom>
            <a:ln w="3999">
              <a:solidFill>
                <a:srgbClr val="000000"/>
              </a:solidFill>
            </a:ln>
          </p:spPr>
          <p:txBody>
            <a:bodyPr wrap="square" lIns="0" tIns="0" rIns="0" bIns="0" rtlCol="0"/>
            <a:lstStyle/>
            <a:p>
              <a:endParaRPr/>
            </a:p>
          </p:txBody>
        </p:sp>
        <p:sp>
          <p:nvSpPr>
            <p:cNvPr id="335" name="object 335"/>
            <p:cNvSpPr/>
            <p:nvPr/>
          </p:nvSpPr>
          <p:spPr>
            <a:xfrm>
              <a:off x="8384047" y="2844580"/>
              <a:ext cx="44229" cy="27958"/>
            </a:xfrm>
            <a:prstGeom prst="rect">
              <a:avLst/>
            </a:prstGeom>
            <a:blipFill>
              <a:blip r:embed="rId120" cstate="print"/>
              <a:stretch>
                <a:fillRect/>
              </a:stretch>
            </a:blipFill>
          </p:spPr>
          <p:txBody>
            <a:bodyPr wrap="square" lIns="0" tIns="0" rIns="0" bIns="0" rtlCol="0"/>
            <a:lstStyle/>
            <a:p>
              <a:endParaRPr/>
            </a:p>
          </p:txBody>
        </p:sp>
        <p:sp>
          <p:nvSpPr>
            <p:cNvPr id="336" name="object 336"/>
            <p:cNvSpPr/>
            <p:nvPr/>
          </p:nvSpPr>
          <p:spPr>
            <a:xfrm>
              <a:off x="8384046" y="2844581"/>
              <a:ext cx="44450" cy="28575"/>
            </a:xfrm>
            <a:custGeom>
              <a:avLst/>
              <a:gdLst/>
              <a:ahLst/>
              <a:cxnLst/>
              <a:rect l="l" t="t" r="r" b="b"/>
              <a:pathLst>
                <a:path w="44450" h="28575">
                  <a:moveTo>
                    <a:pt x="44229" y="27180"/>
                  </a:moveTo>
                  <a:lnTo>
                    <a:pt x="35870" y="11493"/>
                  </a:lnTo>
                  <a:lnTo>
                    <a:pt x="24972" y="2214"/>
                  </a:lnTo>
                  <a:lnTo>
                    <a:pt x="12825" y="0"/>
                  </a:lnTo>
                  <a:lnTo>
                    <a:pt x="719" y="5506"/>
                  </a:lnTo>
                  <a:lnTo>
                    <a:pt x="0" y="12582"/>
                  </a:lnTo>
                  <a:lnTo>
                    <a:pt x="4618" y="19011"/>
                  </a:lnTo>
                  <a:lnTo>
                    <a:pt x="13752" y="24106"/>
                  </a:lnTo>
                  <a:lnTo>
                    <a:pt x="26581" y="27180"/>
                  </a:lnTo>
                  <a:lnTo>
                    <a:pt x="32353" y="27958"/>
                  </a:lnTo>
                  <a:lnTo>
                    <a:pt x="38457" y="27958"/>
                  </a:lnTo>
                  <a:lnTo>
                    <a:pt x="44229" y="27180"/>
                  </a:lnTo>
                  <a:close/>
                </a:path>
              </a:pathLst>
            </a:custGeom>
            <a:ln w="3175">
              <a:solidFill>
                <a:srgbClr val="FFFFFF"/>
              </a:solidFill>
            </a:ln>
          </p:spPr>
          <p:txBody>
            <a:bodyPr wrap="square" lIns="0" tIns="0" rIns="0" bIns="0" rtlCol="0"/>
            <a:lstStyle/>
            <a:p>
              <a:endParaRPr/>
            </a:p>
          </p:txBody>
        </p:sp>
        <p:sp>
          <p:nvSpPr>
            <p:cNvPr id="337" name="object 337"/>
            <p:cNvSpPr/>
            <p:nvPr/>
          </p:nvSpPr>
          <p:spPr>
            <a:xfrm>
              <a:off x="8343253" y="2854645"/>
              <a:ext cx="145180" cy="112703"/>
            </a:xfrm>
            <a:prstGeom prst="rect">
              <a:avLst/>
            </a:prstGeom>
            <a:blipFill>
              <a:blip r:embed="rId121" cstate="print"/>
              <a:stretch>
                <a:fillRect/>
              </a:stretch>
            </a:blipFill>
          </p:spPr>
          <p:txBody>
            <a:bodyPr wrap="square" lIns="0" tIns="0" rIns="0" bIns="0" rtlCol="0"/>
            <a:lstStyle/>
            <a:p>
              <a:endParaRPr/>
            </a:p>
          </p:txBody>
        </p:sp>
        <p:sp>
          <p:nvSpPr>
            <p:cNvPr id="338" name="object 338"/>
            <p:cNvSpPr/>
            <p:nvPr/>
          </p:nvSpPr>
          <p:spPr>
            <a:xfrm>
              <a:off x="8343255" y="2862092"/>
              <a:ext cx="145415" cy="84455"/>
            </a:xfrm>
            <a:custGeom>
              <a:avLst/>
              <a:gdLst/>
              <a:ahLst/>
              <a:cxnLst/>
              <a:rect l="l" t="t" r="r" b="b"/>
              <a:pathLst>
                <a:path w="145415" h="84455">
                  <a:moveTo>
                    <a:pt x="0" y="0"/>
                  </a:moveTo>
                  <a:lnTo>
                    <a:pt x="32611" y="34044"/>
                  </a:lnTo>
                  <a:lnTo>
                    <a:pt x="67928" y="54837"/>
                  </a:lnTo>
                  <a:lnTo>
                    <a:pt x="105576" y="71608"/>
                  </a:lnTo>
                  <a:lnTo>
                    <a:pt x="145180" y="84138"/>
                  </a:lnTo>
                  <a:lnTo>
                    <a:pt x="145180" y="74690"/>
                  </a:lnTo>
                  <a:lnTo>
                    <a:pt x="105857" y="61504"/>
                  </a:lnTo>
                  <a:lnTo>
                    <a:pt x="68344" y="44556"/>
                  </a:lnTo>
                  <a:lnTo>
                    <a:pt x="32954" y="24002"/>
                  </a:lnTo>
                  <a:lnTo>
                    <a:pt x="0" y="0"/>
                  </a:lnTo>
                  <a:close/>
                </a:path>
              </a:pathLst>
            </a:custGeom>
            <a:solidFill>
              <a:srgbClr val="000000"/>
            </a:solidFill>
          </p:spPr>
          <p:txBody>
            <a:bodyPr wrap="square" lIns="0" tIns="0" rIns="0" bIns="0" rtlCol="0"/>
            <a:lstStyle/>
            <a:p>
              <a:endParaRPr/>
            </a:p>
          </p:txBody>
        </p:sp>
        <p:sp>
          <p:nvSpPr>
            <p:cNvPr id="339" name="object 339"/>
            <p:cNvSpPr/>
            <p:nvPr/>
          </p:nvSpPr>
          <p:spPr>
            <a:xfrm>
              <a:off x="8343255" y="2853977"/>
              <a:ext cx="145415" cy="113030"/>
            </a:xfrm>
            <a:custGeom>
              <a:avLst/>
              <a:gdLst/>
              <a:ahLst/>
              <a:cxnLst/>
              <a:rect l="l" t="t" r="r" b="b"/>
              <a:pathLst>
                <a:path w="145415" h="113030">
                  <a:moveTo>
                    <a:pt x="0" y="0"/>
                  </a:moveTo>
                  <a:lnTo>
                    <a:pt x="0" y="38012"/>
                  </a:lnTo>
                  <a:lnTo>
                    <a:pt x="32954" y="62014"/>
                  </a:lnTo>
                  <a:lnTo>
                    <a:pt x="68344" y="82568"/>
                  </a:lnTo>
                  <a:lnTo>
                    <a:pt x="105857" y="99516"/>
                  </a:lnTo>
                  <a:lnTo>
                    <a:pt x="145180" y="112703"/>
                  </a:lnTo>
                </a:path>
              </a:pathLst>
            </a:custGeom>
            <a:ln w="3999">
              <a:solidFill>
                <a:srgbClr val="FFFFFF"/>
              </a:solidFill>
            </a:ln>
          </p:spPr>
          <p:txBody>
            <a:bodyPr wrap="square" lIns="0" tIns="0" rIns="0" bIns="0" rtlCol="0"/>
            <a:lstStyle/>
            <a:p>
              <a:endParaRPr/>
            </a:p>
          </p:txBody>
        </p:sp>
        <p:sp>
          <p:nvSpPr>
            <p:cNvPr id="340" name="object 340"/>
            <p:cNvSpPr/>
            <p:nvPr/>
          </p:nvSpPr>
          <p:spPr>
            <a:xfrm>
              <a:off x="8343255" y="2855311"/>
              <a:ext cx="145415" cy="113030"/>
            </a:xfrm>
            <a:custGeom>
              <a:avLst/>
              <a:gdLst/>
              <a:ahLst/>
              <a:cxnLst/>
              <a:rect l="l" t="t" r="r" b="b"/>
              <a:pathLst>
                <a:path w="145415" h="113030">
                  <a:moveTo>
                    <a:pt x="145180" y="112703"/>
                  </a:moveTo>
                  <a:lnTo>
                    <a:pt x="145180" y="74690"/>
                  </a:lnTo>
                  <a:lnTo>
                    <a:pt x="105982" y="61316"/>
                  </a:lnTo>
                  <a:lnTo>
                    <a:pt x="68511" y="44306"/>
                  </a:lnTo>
                  <a:lnTo>
                    <a:pt x="33079" y="23815"/>
                  </a:lnTo>
                  <a:lnTo>
                    <a:pt x="0" y="0"/>
                  </a:lnTo>
                </a:path>
              </a:pathLst>
            </a:custGeom>
            <a:ln w="3999">
              <a:solidFill>
                <a:srgbClr val="000000"/>
              </a:solidFill>
            </a:ln>
          </p:spPr>
          <p:txBody>
            <a:bodyPr wrap="square" lIns="0" tIns="0" rIns="0" bIns="0" rtlCol="0"/>
            <a:lstStyle/>
            <a:p>
              <a:endParaRPr/>
            </a:p>
          </p:txBody>
        </p:sp>
        <p:sp>
          <p:nvSpPr>
            <p:cNvPr id="341" name="object 341"/>
            <p:cNvSpPr/>
            <p:nvPr/>
          </p:nvSpPr>
          <p:spPr>
            <a:xfrm>
              <a:off x="8751158" y="3301457"/>
              <a:ext cx="61594" cy="62865"/>
            </a:xfrm>
            <a:custGeom>
              <a:avLst/>
              <a:gdLst/>
              <a:ahLst/>
              <a:cxnLst/>
              <a:rect l="l" t="t" r="r" b="b"/>
              <a:pathLst>
                <a:path w="61595" h="62864">
                  <a:moveTo>
                    <a:pt x="37738" y="0"/>
                  </a:moveTo>
                  <a:lnTo>
                    <a:pt x="0" y="61464"/>
                  </a:lnTo>
                  <a:lnTo>
                    <a:pt x="10055" y="62497"/>
                  </a:lnTo>
                  <a:lnTo>
                    <a:pt x="20050" y="61464"/>
                  </a:lnTo>
                  <a:lnTo>
                    <a:pt x="29500" y="58479"/>
                  </a:lnTo>
                  <a:lnTo>
                    <a:pt x="38182" y="53572"/>
                  </a:lnTo>
                  <a:lnTo>
                    <a:pt x="49593" y="47946"/>
                  </a:lnTo>
                  <a:lnTo>
                    <a:pt x="57550" y="38901"/>
                  </a:lnTo>
                  <a:lnTo>
                    <a:pt x="61345" y="27689"/>
                  </a:lnTo>
                  <a:lnTo>
                    <a:pt x="60269" y="15560"/>
                  </a:lnTo>
                  <a:lnTo>
                    <a:pt x="59493" y="13115"/>
                  </a:lnTo>
                  <a:lnTo>
                    <a:pt x="58494" y="10892"/>
                  </a:lnTo>
                  <a:lnTo>
                    <a:pt x="57162" y="8780"/>
                  </a:lnTo>
                  <a:lnTo>
                    <a:pt x="37738" y="0"/>
                  </a:lnTo>
                  <a:close/>
                </a:path>
              </a:pathLst>
            </a:custGeom>
            <a:solidFill>
              <a:srgbClr val="DCD2B8"/>
            </a:solidFill>
          </p:spPr>
          <p:txBody>
            <a:bodyPr wrap="square" lIns="0" tIns="0" rIns="0" bIns="0" rtlCol="0"/>
            <a:lstStyle/>
            <a:p>
              <a:endParaRPr/>
            </a:p>
          </p:txBody>
        </p:sp>
        <p:sp>
          <p:nvSpPr>
            <p:cNvPr id="342" name="object 342"/>
            <p:cNvSpPr/>
            <p:nvPr/>
          </p:nvSpPr>
          <p:spPr>
            <a:xfrm>
              <a:off x="8591549" y="3079050"/>
              <a:ext cx="188579" cy="276716"/>
            </a:xfrm>
            <a:prstGeom prst="rect">
              <a:avLst/>
            </a:prstGeom>
            <a:blipFill>
              <a:blip r:embed="rId122" cstate="print"/>
              <a:stretch>
                <a:fillRect/>
              </a:stretch>
            </a:blipFill>
          </p:spPr>
          <p:txBody>
            <a:bodyPr wrap="square" lIns="0" tIns="0" rIns="0" bIns="0" rtlCol="0"/>
            <a:lstStyle/>
            <a:p>
              <a:endParaRPr/>
            </a:p>
          </p:txBody>
        </p:sp>
        <p:sp>
          <p:nvSpPr>
            <p:cNvPr id="343" name="object 343"/>
            <p:cNvSpPr/>
            <p:nvPr/>
          </p:nvSpPr>
          <p:spPr>
            <a:xfrm>
              <a:off x="8605977" y="3110171"/>
              <a:ext cx="146050" cy="242570"/>
            </a:xfrm>
            <a:custGeom>
              <a:avLst/>
              <a:gdLst/>
              <a:ahLst/>
              <a:cxnLst/>
              <a:rect l="l" t="t" r="r" b="b"/>
              <a:pathLst>
                <a:path w="146050" h="242569">
                  <a:moveTo>
                    <a:pt x="0" y="0"/>
                  </a:moveTo>
                  <a:lnTo>
                    <a:pt x="145513" y="80137"/>
                  </a:lnTo>
                  <a:lnTo>
                    <a:pt x="145291" y="241967"/>
                  </a:lnTo>
                </a:path>
              </a:pathLst>
            </a:custGeom>
            <a:ln w="7994">
              <a:solidFill>
                <a:srgbClr val="D0BB9D"/>
              </a:solidFill>
            </a:ln>
          </p:spPr>
          <p:txBody>
            <a:bodyPr wrap="square" lIns="0" tIns="0" rIns="0" bIns="0" rtlCol="0"/>
            <a:lstStyle/>
            <a:p>
              <a:endParaRPr/>
            </a:p>
          </p:txBody>
        </p:sp>
        <p:sp>
          <p:nvSpPr>
            <p:cNvPr id="344" name="object 344"/>
            <p:cNvSpPr/>
            <p:nvPr/>
          </p:nvSpPr>
          <p:spPr>
            <a:xfrm>
              <a:off x="8591549" y="3107949"/>
              <a:ext cx="154305" cy="247015"/>
            </a:xfrm>
            <a:custGeom>
              <a:avLst/>
              <a:gdLst/>
              <a:ahLst/>
              <a:cxnLst/>
              <a:rect l="l" t="t" r="r" b="b"/>
              <a:pathLst>
                <a:path w="154304" h="247014">
                  <a:moveTo>
                    <a:pt x="0" y="0"/>
                  </a:moveTo>
                  <a:lnTo>
                    <a:pt x="154060" y="84582"/>
                  </a:lnTo>
                  <a:lnTo>
                    <a:pt x="153838" y="246413"/>
                  </a:lnTo>
                </a:path>
              </a:pathLst>
            </a:custGeom>
            <a:ln w="3997">
              <a:solidFill>
                <a:srgbClr val="FFFFFF"/>
              </a:solidFill>
            </a:ln>
          </p:spPr>
          <p:txBody>
            <a:bodyPr wrap="square" lIns="0" tIns="0" rIns="0" bIns="0" rtlCol="0"/>
            <a:lstStyle/>
            <a:p>
              <a:endParaRPr/>
            </a:p>
          </p:txBody>
        </p:sp>
        <p:sp>
          <p:nvSpPr>
            <p:cNvPr id="345" name="object 345"/>
            <p:cNvSpPr/>
            <p:nvPr/>
          </p:nvSpPr>
          <p:spPr>
            <a:xfrm>
              <a:off x="8591549" y="3079050"/>
              <a:ext cx="188595" cy="276860"/>
            </a:xfrm>
            <a:custGeom>
              <a:avLst/>
              <a:gdLst/>
              <a:ahLst/>
              <a:cxnLst/>
              <a:rect l="l" t="t" r="r" b="b"/>
              <a:pathLst>
                <a:path w="188595" h="276860">
                  <a:moveTo>
                    <a:pt x="0" y="191284"/>
                  </a:moveTo>
                  <a:lnTo>
                    <a:pt x="154060" y="275756"/>
                  </a:lnTo>
                  <a:lnTo>
                    <a:pt x="164519" y="276765"/>
                  </a:lnTo>
                  <a:lnTo>
                    <a:pt x="174219" y="273991"/>
                  </a:lnTo>
                  <a:lnTo>
                    <a:pt x="182108" y="267987"/>
                  </a:lnTo>
                  <a:lnTo>
                    <a:pt x="187136" y="259306"/>
                  </a:lnTo>
                  <a:lnTo>
                    <a:pt x="188246" y="255971"/>
                  </a:lnTo>
                  <a:lnTo>
                    <a:pt x="188579" y="252526"/>
                  </a:lnTo>
                  <a:lnTo>
                    <a:pt x="188135" y="249080"/>
                  </a:lnTo>
                  <a:lnTo>
                    <a:pt x="188135" y="106812"/>
                  </a:lnTo>
                  <a:lnTo>
                    <a:pt x="99007" y="55684"/>
                  </a:lnTo>
                  <a:lnTo>
                    <a:pt x="94789" y="36456"/>
                  </a:lnTo>
                  <a:lnTo>
                    <a:pt x="18869" y="0"/>
                  </a:lnTo>
                  <a:lnTo>
                    <a:pt x="18092" y="36900"/>
                  </a:lnTo>
                  <a:lnTo>
                    <a:pt x="12653" y="33232"/>
                  </a:lnTo>
                  <a:lnTo>
                    <a:pt x="6548" y="30565"/>
                  </a:lnTo>
                  <a:lnTo>
                    <a:pt x="0" y="28898"/>
                  </a:lnTo>
                  <a:lnTo>
                    <a:pt x="0" y="191284"/>
                  </a:lnTo>
                  <a:close/>
                </a:path>
              </a:pathLst>
            </a:custGeom>
            <a:ln w="11104">
              <a:solidFill>
                <a:srgbClr val="000000"/>
              </a:solidFill>
            </a:ln>
          </p:spPr>
          <p:txBody>
            <a:bodyPr wrap="square" lIns="0" tIns="0" rIns="0" bIns="0" rtlCol="0"/>
            <a:lstStyle/>
            <a:p>
              <a:endParaRPr/>
            </a:p>
          </p:txBody>
        </p:sp>
        <p:sp>
          <p:nvSpPr>
            <p:cNvPr id="346" name="object 346"/>
            <p:cNvSpPr/>
            <p:nvPr/>
          </p:nvSpPr>
          <p:spPr>
            <a:xfrm>
              <a:off x="8618852" y="3179528"/>
              <a:ext cx="107220" cy="104367"/>
            </a:xfrm>
            <a:prstGeom prst="rect">
              <a:avLst/>
            </a:prstGeom>
            <a:blipFill>
              <a:blip r:embed="rId123" cstate="print"/>
              <a:stretch>
                <a:fillRect/>
              </a:stretch>
            </a:blipFill>
          </p:spPr>
          <p:txBody>
            <a:bodyPr wrap="square" lIns="0" tIns="0" rIns="0" bIns="0" rtlCol="0"/>
            <a:lstStyle/>
            <a:p>
              <a:endParaRPr/>
            </a:p>
          </p:txBody>
        </p:sp>
        <p:sp>
          <p:nvSpPr>
            <p:cNvPr id="347" name="object 347"/>
            <p:cNvSpPr/>
            <p:nvPr/>
          </p:nvSpPr>
          <p:spPr>
            <a:xfrm>
              <a:off x="8623294" y="3180973"/>
              <a:ext cx="102891" cy="101699"/>
            </a:xfrm>
            <a:prstGeom prst="rect">
              <a:avLst/>
            </a:prstGeom>
            <a:blipFill>
              <a:blip r:embed="rId124" cstate="print"/>
              <a:stretch>
                <a:fillRect/>
              </a:stretch>
            </a:blipFill>
          </p:spPr>
          <p:txBody>
            <a:bodyPr wrap="square" lIns="0" tIns="0" rIns="0" bIns="0" rtlCol="0"/>
            <a:lstStyle/>
            <a:p>
              <a:endParaRPr/>
            </a:p>
          </p:txBody>
        </p:sp>
        <p:sp>
          <p:nvSpPr>
            <p:cNvPr id="348" name="object 348"/>
            <p:cNvSpPr/>
            <p:nvPr/>
          </p:nvSpPr>
          <p:spPr>
            <a:xfrm>
              <a:off x="9684954" y="4268026"/>
              <a:ext cx="223348" cy="142257"/>
            </a:xfrm>
            <a:prstGeom prst="rect">
              <a:avLst/>
            </a:prstGeom>
            <a:blipFill>
              <a:blip r:embed="rId125" cstate="print"/>
              <a:stretch>
                <a:fillRect/>
              </a:stretch>
            </a:blipFill>
          </p:spPr>
          <p:txBody>
            <a:bodyPr wrap="square" lIns="0" tIns="0" rIns="0" bIns="0" rtlCol="0"/>
            <a:lstStyle/>
            <a:p>
              <a:endParaRPr/>
            </a:p>
          </p:txBody>
        </p:sp>
        <p:sp>
          <p:nvSpPr>
            <p:cNvPr id="349" name="object 349"/>
            <p:cNvSpPr/>
            <p:nvPr/>
          </p:nvSpPr>
          <p:spPr>
            <a:xfrm>
              <a:off x="9566967" y="3972663"/>
              <a:ext cx="314558" cy="437575"/>
            </a:xfrm>
            <a:prstGeom prst="rect">
              <a:avLst/>
            </a:prstGeom>
            <a:blipFill>
              <a:blip r:embed="rId126" cstate="print"/>
              <a:stretch>
                <a:fillRect/>
              </a:stretch>
            </a:blipFill>
          </p:spPr>
          <p:txBody>
            <a:bodyPr wrap="square" lIns="0" tIns="0" rIns="0" bIns="0" rtlCol="0"/>
            <a:lstStyle/>
            <a:p>
              <a:endParaRPr/>
            </a:p>
          </p:txBody>
        </p:sp>
        <p:sp>
          <p:nvSpPr>
            <p:cNvPr id="350" name="object 350"/>
            <p:cNvSpPr/>
            <p:nvPr/>
          </p:nvSpPr>
          <p:spPr>
            <a:xfrm>
              <a:off x="9566967" y="4077974"/>
              <a:ext cx="120014" cy="332740"/>
            </a:xfrm>
            <a:custGeom>
              <a:avLst/>
              <a:gdLst/>
              <a:ahLst/>
              <a:cxnLst/>
              <a:rect l="l" t="t" r="r" b="b"/>
              <a:pathLst>
                <a:path w="120015" h="332739">
                  <a:moveTo>
                    <a:pt x="119430" y="65943"/>
                  </a:moveTo>
                  <a:lnTo>
                    <a:pt x="85363" y="56830"/>
                  </a:lnTo>
                  <a:lnTo>
                    <a:pt x="53679" y="42558"/>
                  </a:lnTo>
                  <a:lnTo>
                    <a:pt x="25013" y="23492"/>
                  </a:lnTo>
                  <a:lnTo>
                    <a:pt x="0" y="0"/>
                  </a:lnTo>
                  <a:lnTo>
                    <a:pt x="0" y="271599"/>
                  </a:lnTo>
                  <a:lnTo>
                    <a:pt x="25341" y="293783"/>
                  </a:lnTo>
                  <a:lnTo>
                    <a:pt x="54137" y="311513"/>
                  </a:lnTo>
                  <a:lnTo>
                    <a:pt x="85722" y="324452"/>
                  </a:lnTo>
                  <a:lnTo>
                    <a:pt x="119430" y="332263"/>
                  </a:lnTo>
                  <a:lnTo>
                    <a:pt x="119319" y="65943"/>
                  </a:lnTo>
                </a:path>
              </a:pathLst>
            </a:custGeom>
            <a:ln w="3996">
              <a:solidFill>
                <a:srgbClr val="FFFFFF"/>
              </a:solidFill>
            </a:ln>
          </p:spPr>
          <p:txBody>
            <a:bodyPr wrap="square" lIns="0" tIns="0" rIns="0" bIns="0" rtlCol="0"/>
            <a:lstStyle/>
            <a:p>
              <a:endParaRPr/>
            </a:p>
          </p:txBody>
        </p:sp>
        <p:sp>
          <p:nvSpPr>
            <p:cNvPr id="351" name="object 351"/>
            <p:cNvSpPr/>
            <p:nvPr/>
          </p:nvSpPr>
          <p:spPr>
            <a:xfrm>
              <a:off x="9686287" y="4037539"/>
              <a:ext cx="195239" cy="372398"/>
            </a:xfrm>
            <a:prstGeom prst="rect">
              <a:avLst/>
            </a:prstGeom>
            <a:blipFill>
              <a:blip r:embed="rId127" cstate="print"/>
              <a:stretch>
                <a:fillRect/>
              </a:stretch>
            </a:blipFill>
          </p:spPr>
          <p:txBody>
            <a:bodyPr wrap="square" lIns="0" tIns="0" rIns="0" bIns="0" rtlCol="0"/>
            <a:lstStyle/>
            <a:p>
              <a:endParaRPr/>
            </a:p>
          </p:txBody>
        </p:sp>
        <p:sp>
          <p:nvSpPr>
            <p:cNvPr id="352" name="object 352"/>
            <p:cNvSpPr/>
            <p:nvPr/>
          </p:nvSpPr>
          <p:spPr>
            <a:xfrm>
              <a:off x="9686287" y="4037540"/>
              <a:ext cx="195580" cy="372745"/>
            </a:xfrm>
            <a:custGeom>
              <a:avLst/>
              <a:gdLst/>
              <a:ahLst/>
              <a:cxnLst/>
              <a:rect l="l" t="t" r="r" b="b"/>
              <a:pathLst>
                <a:path w="195579" h="372745">
                  <a:moveTo>
                    <a:pt x="0" y="106378"/>
                  </a:moveTo>
                  <a:lnTo>
                    <a:pt x="0" y="372398"/>
                  </a:lnTo>
                  <a:lnTo>
                    <a:pt x="195239" y="267064"/>
                  </a:lnTo>
                  <a:lnTo>
                    <a:pt x="195239" y="0"/>
                  </a:lnTo>
                  <a:lnTo>
                    <a:pt x="0" y="106378"/>
                  </a:lnTo>
                  <a:close/>
                </a:path>
              </a:pathLst>
            </a:custGeom>
            <a:ln w="3996">
              <a:solidFill>
                <a:srgbClr val="FFFFFF"/>
              </a:solidFill>
            </a:ln>
          </p:spPr>
          <p:txBody>
            <a:bodyPr wrap="square" lIns="0" tIns="0" rIns="0" bIns="0" rtlCol="0"/>
            <a:lstStyle/>
            <a:p>
              <a:endParaRPr/>
            </a:p>
          </p:txBody>
        </p:sp>
        <p:sp>
          <p:nvSpPr>
            <p:cNvPr id="353" name="object 353"/>
            <p:cNvSpPr/>
            <p:nvPr/>
          </p:nvSpPr>
          <p:spPr>
            <a:xfrm>
              <a:off x="9566967" y="3972651"/>
              <a:ext cx="314960" cy="438150"/>
            </a:xfrm>
            <a:custGeom>
              <a:avLst/>
              <a:gdLst/>
              <a:ahLst/>
              <a:cxnLst/>
              <a:rect l="l" t="t" r="r" b="b"/>
              <a:pathLst>
                <a:path w="314959" h="438150">
                  <a:moveTo>
                    <a:pt x="314558" y="64876"/>
                  </a:moveTo>
                  <a:lnTo>
                    <a:pt x="193574" y="0"/>
                  </a:lnTo>
                  <a:lnTo>
                    <a:pt x="0" y="105623"/>
                  </a:lnTo>
                  <a:lnTo>
                    <a:pt x="0" y="376911"/>
                  </a:lnTo>
                  <a:lnTo>
                    <a:pt x="25341" y="399100"/>
                  </a:lnTo>
                  <a:lnTo>
                    <a:pt x="54137" y="416829"/>
                  </a:lnTo>
                  <a:lnTo>
                    <a:pt x="85722" y="429765"/>
                  </a:lnTo>
                  <a:lnTo>
                    <a:pt x="119430" y="437575"/>
                  </a:lnTo>
                  <a:lnTo>
                    <a:pt x="314558" y="331952"/>
                  </a:lnTo>
                  <a:lnTo>
                    <a:pt x="314558" y="64876"/>
                  </a:lnTo>
                  <a:close/>
                </a:path>
              </a:pathLst>
            </a:custGeom>
            <a:ln w="11104">
              <a:solidFill>
                <a:srgbClr val="000000"/>
              </a:solidFill>
            </a:ln>
          </p:spPr>
          <p:txBody>
            <a:bodyPr wrap="square" lIns="0" tIns="0" rIns="0" bIns="0" rtlCol="0"/>
            <a:lstStyle/>
            <a:p>
              <a:endParaRPr/>
            </a:p>
          </p:txBody>
        </p:sp>
        <p:sp>
          <p:nvSpPr>
            <p:cNvPr id="354" name="object 354"/>
            <p:cNvSpPr/>
            <p:nvPr/>
          </p:nvSpPr>
          <p:spPr>
            <a:xfrm>
              <a:off x="9610922" y="4241295"/>
              <a:ext cx="21865" cy="26875"/>
            </a:xfrm>
            <a:prstGeom prst="rect">
              <a:avLst/>
            </a:prstGeom>
            <a:blipFill>
              <a:blip r:embed="rId128" cstate="print"/>
              <a:stretch>
                <a:fillRect/>
              </a:stretch>
            </a:blipFill>
          </p:spPr>
          <p:txBody>
            <a:bodyPr wrap="square" lIns="0" tIns="0" rIns="0" bIns="0" rtlCol="0"/>
            <a:lstStyle/>
            <a:p>
              <a:endParaRPr/>
            </a:p>
          </p:txBody>
        </p:sp>
        <p:sp>
          <p:nvSpPr>
            <p:cNvPr id="355" name="object 355"/>
            <p:cNvSpPr/>
            <p:nvPr/>
          </p:nvSpPr>
          <p:spPr>
            <a:xfrm>
              <a:off x="9610922" y="4241295"/>
              <a:ext cx="22225" cy="27305"/>
            </a:xfrm>
            <a:custGeom>
              <a:avLst/>
              <a:gdLst/>
              <a:ahLst/>
              <a:cxnLst/>
              <a:rect l="l" t="t" r="r" b="b"/>
              <a:pathLst>
                <a:path w="22225" h="27304">
                  <a:moveTo>
                    <a:pt x="19535" y="10303"/>
                  </a:moveTo>
                  <a:lnTo>
                    <a:pt x="17204" y="3834"/>
                  </a:lnTo>
                  <a:lnTo>
                    <a:pt x="11432" y="0"/>
                  </a:lnTo>
                  <a:lnTo>
                    <a:pt x="6659" y="1722"/>
                  </a:lnTo>
                  <a:lnTo>
                    <a:pt x="1997" y="3456"/>
                  </a:lnTo>
                  <a:lnTo>
                    <a:pt x="0" y="10092"/>
                  </a:lnTo>
                  <a:lnTo>
                    <a:pt x="2330" y="16560"/>
                  </a:lnTo>
                  <a:lnTo>
                    <a:pt x="4661" y="23029"/>
                  </a:lnTo>
                  <a:lnTo>
                    <a:pt x="10433" y="26875"/>
                  </a:lnTo>
                  <a:lnTo>
                    <a:pt x="15206" y="25141"/>
                  </a:lnTo>
                  <a:lnTo>
                    <a:pt x="19979" y="23418"/>
                  </a:lnTo>
                  <a:lnTo>
                    <a:pt x="21865" y="16772"/>
                  </a:lnTo>
                  <a:lnTo>
                    <a:pt x="19535" y="10303"/>
                  </a:lnTo>
                  <a:close/>
                </a:path>
              </a:pathLst>
            </a:custGeom>
            <a:ln w="3997">
              <a:solidFill>
                <a:srgbClr val="000000"/>
              </a:solidFill>
            </a:ln>
          </p:spPr>
          <p:txBody>
            <a:bodyPr wrap="square" lIns="0" tIns="0" rIns="0" bIns="0" rtlCol="0"/>
            <a:lstStyle/>
            <a:p>
              <a:endParaRPr/>
            </a:p>
          </p:txBody>
        </p:sp>
        <p:sp>
          <p:nvSpPr>
            <p:cNvPr id="356" name="object 356"/>
            <p:cNvSpPr/>
            <p:nvPr/>
          </p:nvSpPr>
          <p:spPr>
            <a:xfrm>
              <a:off x="9582948" y="4294490"/>
              <a:ext cx="87359" cy="80590"/>
            </a:xfrm>
            <a:prstGeom prst="rect">
              <a:avLst/>
            </a:prstGeom>
            <a:blipFill>
              <a:blip r:embed="rId129" cstate="print"/>
              <a:stretch>
                <a:fillRect/>
              </a:stretch>
            </a:blipFill>
          </p:spPr>
          <p:txBody>
            <a:bodyPr wrap="square" lIns="0" tIns="0" rIns="0" bIns="0" rtlCol="0"/>
            <a:lstStyle/>
            <a:p>
              <a:endParaRPr/>
            </a:p>
          </p:txBody>
        </p:sp>
        <p:sp>
          <p:nvSpPr>
            <p:cNvPr id="357" name="object 357"/>
            <p:cNvSpPr/>
            <p:nvPr/>
          </p:nvSpPr>
          <p:spPr>
            <a:xfrm>
              <a:off x="9582950" y="4129203"/>
              <a:ext cx="87630" cy="48895"/>
            </a:xfrm>
            <a:custGeom>
              <a:avLst/>
              <a:gdLst/>
              <a:ahLst/>
              <a:cxnLst/>
              <a:rect l="l" t="t" r="r" b="b"/>
              <a:pathLst>
                <a:path w="87629" h="48895">
                  <a:moveTo>
                    <a:pt x="3551" y="0"/>
                  </a:moveTo>
                  <a:lnTo>
                    <a:pt x="1775" y="66"/>
                  </a:lnTo>
                  <a:lnTo>
                    <a:pt x="776" y="1089"/>
                  </a:lnTo>
                  <a:lnTo>
                    <a:pt x="332" y="1622"/>
                  </a:lnTo>
                  <a:lnTo>
                    <a:pt x="0" y="2345"/>
                  </a:lnTo>
                  <a:lnTo>
                    <a:pt x="110" y="3067"/>
                  </a:lnTo>
                  <a:lnTo>
                    <a:pt x="332" y="4812"/>
                  </a:lnTo>
                  <a:lnTo>
                    <a:pt x="1331" y="6379"/>
                  </a:lnTo>
                  <a:lnTo>
                    <a:pt x="2996" y="7269"/>
                  </a:lnTo>
                  <a:lnTo>
                    <a:pt x="21130" y="20835"/>
                  </a:lnTo>
                  <a:lnTo>
                    <a:pt x="40762" y="32342"/>
                  </a:lnTo>
                  <a:lnTo>
                    <a:pt x="61685" y="41687"/>
                  </a:lnTo>
                  <a:lnTo>
                    <a:pt x="83689" y="48771"/>
                  </a:lnTo>
                  <a:lnTo>
                    <a:pt x="85909" y="48293"/>
                  </a:lnTo>
                  <a:lnTo>
                    <a:pt x="87241" y="46226"/>
                  </a:lnTo>
                  <a:lnTo>
                    <a:pt x="86464" y="42691"/>
                  </a:lnTo>
                  <a:lnTo>
                    <a:pt x="85243" y="41546"/>
                  </a:lnTo>
                  <a:lnTo>
                    <a:pt x="83689" y="41224"/>
                  </a:lnTo>
                  <a:lnTo>
                    <a:pt x="62162" y="34397"/>
                  </a:lnTo>
                  <a:lnTo>
                    <a:pt x="41664" y="25338"/>
                  </a:lnTo>
                  <a:lnTo>
                    <a:pt x="22394" y="14150"/>
                  </a:lnTo>
                  <a:lnTo>
                    <a:pt x="4550" y="933"/>
                  </a:lnTo>
                  <a:lnTo>
                    <a:pt x="3551" y="0"/>
                  </a:lnTo>
                  <a:close/>
                </a:path>
              </a:pathLst>
            </a:custGeom>
            <a:solidFill>
              <a:srgbClr val="000000"/>
            </a:solidFill>
          </p:spPr>
          <p:txBody>
            <a:bodyPr wrap="square" lIns="0" tIns="0" rIns="0" bIns="0" rtlCol="0"/>
            <a:lstStyle/>
            <a:p>
              <a:endParaRPr/>
            </a:p>
          </p:txBody>
        </p:sp>
        <p:sp>
          <p:nvSpPr>
            <p:cNvPr id="358" name="object 358"/>
            <p:cNvSpPr/>
            <p:nvPr/>
          </p:nvSpPr>
          <p:spPr>
            <a:xfrm>
              <a:off x="9582950" y="4129203"/>
              <a:ext cx="87630" cy="48895"/>
            </a:xfrm>
            <a:custGeom>
              <a:avLst/>
              <a:gdLst/>
              <a:ahLst/>
              <a:cxnLst/>
              <a:rect l="l" t="t" r="r" b="b"/>
              <a:pathLst>
                <a:path w="87629" h="48895">
                  <a:moveTo>
                    <a:pt x="2996" y="7269"/>
                  </a:moveTo>
                  <a:lnTo>
                    <a:pt x="21130" y="20835"/>
                  </a:lnTo>
                  <a:lnTo>
                    <a:pt x="40762" y="32342"/>
                  </a:lnTo>
                  <a:lnTo>
                    <a:pt x="61685" y="41687"/>
                  </a:lnTo>
                  <a:lnTo>
                    <a:pt x="83689" y="48771"/>
                  </a:lnTo>
                  <a:lnTo>
                    <a:pt x="85909" y="48293"/>
                  </a:lnTo>
                  <a:lnTo>
                    <a:pt x="87241" y="46226"/>
                  </a:lnTo>
                  <a:lnTo>
                    <a:pt x="86797" y="44147"/>
                  </a:lnTo>
                  <a:lnTo>
                    <a:pt x="86464" y="42691"/>
                  </a:lnTo>
                  <a:lnTo>
                    <a:pt x="85243" y="41546"/>
                  </a:lnTo>
                  <a:lnTo>
                    <a:pt x="83689" y="41224"/>
                  </a:lnTo>
                  <a:lnTo>
                    <a:pt x="62162" y="34397"/>
                  </a:lnTo>
                  <a:lnTo>
                    <a:pt x="41664" y="25338"/>
                  </a:lnTo>
                  <a:lnTo>
                    <a:pt x="22394" y="14150"/>
                  </a:lnTo>
                  <a:lnTo>
                    <a:pt x="4550" y="933"/>
                  </a:lnTo>
                  <a:lnTo>
                    <a:pt x="3551" y="0"/>
                  </a:lnTo>
                  <a:lnTo>
                    <a:pt x="1775" y="66"/>
                  </a:lnTo>
                  <a:lnTo>
                    <a:pt x="776" y="1089"/>
                  </a:lnTo>
                  <a:lnTo>
                    <a:pt x="332" y="1622"/>
                  </a:lnTo>
                  <a:lnTo>
                    <a:pt x="0" y="2345"/>
                  </a:lnTo>
                  <a:lnTo>
                    <a:pt x="110" y="3067"/>
                  </a:lnTo>
                  <a:lnTo>
                    <a:pt x="332" y="4812"/>
                  </a:lnTo>
                  <a:lnTo>
                    <a:pt x="1331" y="6379"/>
                  </a:lnTo>
                  <a:lnTo>
                    <a:pt x="2996" y="7269"/>
                  </a:lnTo>
                  <a:close/>
                </a:path>
              </a:pathLst>
            </a:custGeom>
            <a:ln w="3999">
              <a:solidFill>
                <a:srgbClr val="000000"/>
              </a:solidFill>
            </a:ln>
          </p:spPr>
          <p:txBody>
            <a:bodyPr wrap="square" lIns="0" tIns="0" rIns="0" bIns="0" rtlCol="0"/>
            <a:lstStyle/>
            <a:p>
              <a:endParaRPr/>
            </a:p>
          </p:txBody>
        </p:sp>
        <p:sp>
          <p:nvSpPr>
            <p:cNvPr id="359" name="object 359"/>
            <p:cNvSpPr/>
            <p:nvPr/>
          </p:nvSpPr>
          <p:spPr>
            <a:xfrm>
              <a:off x="9606593" y="4153044"/>
              <a:ext cx="26971" cy="15514"/>
            </a:xfrm>
            <a:prstGeom prst="rect">
              <a:avLst/>
            </a:prstGeom>
            <a:blipFill>
              <a:blip r:embed="rId130" cstate="print"/>
              <a:stretch>
                <a:fillRect/>
              </a:stretch>
            </a:blipFill>
          </p:spPr>
          <p:txBody>
            <a:bodyPr wrap="square" lIns="0" tIns="0" rIns="0" bIns="0" rtlCol="0"/>
            <a:lstStyle/>
            <a:p>
              <a:endParaRPr/>
            </a:p>
          </p:txBody>
        </p:sp>
        <p:sp>
          <p:nvSpPr>
            <p:cNvPr id="360" name="object 360"/>
            <p:cNvSpPr/>
            <p:nvPr/>
          </p:nvSpPr>
          <p:spPr>
            <a:xfrm>
              <a:off x="9606593" y="4153045"/>
              <a:ext cx="27305" cy="15875"/>
            </a:xfrm>
            <a:custGeom>
              <a:avLst/>
              <a:gdLst/>
              <a:ahLst/>
              <a:cxnLst/>
              <a:rect l="l" t="t" r="r" b="b"/>
              <a:pathLst>
                <a:path w="27304" h="15875">
                  <a:moveTo>
                    <a:pt x="26971" y="15103"/>
                  </a:moveTo>
                  <a:lnTo>
                    <a:pt x="22301" y="6388"/>
                  </a:lnTo>
                  <a:lnTo>
                    <a:pt x="16246" y="1236"/>
                  </a:lnTo>
                  <a:lnTo>
                    <a:pt x="9505" y="0"/>
                  </a:lnTo>
                  <a:lnTo>
                    <a:pt x="2774" y="3032"/>
                  </a:lnTo>
                  <a:lnTo>
                    <a:pt x="0" y="8345"/>
                  </a:lnTo>
                  <a:lnTo>
                    <a:pt x="6437" y="13758"/>
                  </a:lnTo>
                  <a:lnTo>
                    <a:pt x="17093" y="15103"/>
                  </a:lnTo>
                  <a:lnTo>
                    <a:pt x="20311" y="15514"/>
                  </a:lnTo>
                  <a:lnTo>
                    <a:pt x="23752" y="15514"/>
                  </a:lnTo>
                  <a:lnTo>
                    <a:pt x="26971" y="15103"/>
                  </a:lnTo>
                  <a:close/>
                </a:path>
              </a:pathLst>
            </a:custGeom>
            <a:ln w="3175">
              <a:solidFill>
                <a:srgbClr val="FFFFFF"/>
              </a:solidFill>
            </a:ln>
          </p:spPr>
          <p:txBody>
            <a:bodyPr wrap="square" lIns="0" tIns="0" rIns="0" bIns="0" rtlCol="0"/>
            <a:lstStyle/>
            <a:p>
              <a:endParaRPr/>
            </a:p>
          </p:txBody>
        </p:sp>
        <p:sp>
          <p:nvSpPr>
            <p:cNvPr id="361" name="object 361"/>
            <p:cNvSpPr/>
            <p:nvPr/>
          </p:nvSpPr>
          <p:spPr>
            <a:xfrm>
              <a:off x="9586280" y="4158622"/>
              <a:ext cx="80692" cy="62620"/>
            </a:xfrm>
            <a:prstGeom prst="rect">
              <a:avLst/>
            </a:prstGeom>
            <a:blipFill>
              <a:blip r:embed="rId131" cstate="print"/>
              <a:stretch>
                <a:fillRect/>
              </a:stretch>
            </a:blipFill>
          </p:spPr>
          <p:txBody>
            <a:bodyPr wrap="square" lIns="0" tIns="0" rIns="0" bIns="0" rtlCol="0"/>
            <a:lstStyle/>
            <a:p>
              <a:endParaRPr/>
            </a:p>
          </p:txBody>
        </p:sp>
        <p:sp>
          <p:nvSpPr>
            <p:cNvPr id="362" name="object 362"/>
            <p:cNvSpPr/>
            <p:nvPr/>
          </p:nvSpPr>
          <p:spPr>
            <a:xfrm>
              <a:off x="9586280" y="4162779"/>
              <a:ext cx="81280" cy="46990"/>
            </a:xfrm>
            <a:custGeom>
              <a:avLst/>
              <a:gdLst/>
              <a:ahLst/>
              <a:cxnLst/>
              <a:rect l="l" t="t" r="r" b="b"/>
              <a:pathLst>
                <a:path w="81279" h="46989">
                  <a:moveTo>
                    <a:pt x="0" y="0"/>
                  </a:moveTo>
                  <a:lnTo>
                    <a:pt x="37765" y="30468"/>
                  </a:lnTo>
                  <a:lnTo>
                    <a:pt x="80692" y="46770"/>
                  </a:lnTo>
                  <a:lnTo>
                    <a:pt x="80692" y="41491"/>
                  </a:lnTo>
                  <a:lnTo>
                    <a:pt x="58828" y="34170"/>
                  </a:lnTo>
                  <a:lnTo>
                    <a:pt x="37973" y="24755"/>
                  </a:lnTo>
                  <a:lnTo>
                    <a:pt x="18305" y="13335"/>
                  </a:lnTo>
                  <a:lnTo>
                    <a:pt x="0" y="0"/>
                  </a:lnTo>
                  <a:close/>
                </a:path>
              </a:pathLst>
            </a:custGeom>
            <a:solidFill>
              <a:srgbClr val="000000"/>
            </a:solidFill>
          </p:spPr>
          <p:txBody>
            <a:bodyPr wrap="square" lIns="0" tIns="0" rIns="0" bIns="0" rtlCol="0"/>
            <a:lstStyle/>
            <a:p>
              <a:endParaRPr/>
            </a:p>
          </p:txBody>
        </p:sp>
        <p:sp>
          <p:nvSpPr>
            <p:cNvPr id="363" name="object 363"/>
            <p:cNvSpPr/>
            <p:nvPr/>
          </p:nvSpPr>
          <p:spPr>
            <a:xfrm>
              <a:off x="9586280" y="4158246"/>
              <a:ext cx="81280" cy="62865"/>
            </a:xfrm>
            <a:custGeom>
              <a:avLst/>
              <a:gdLst/>
              <a:ahLst/>
              <a:cxnLst/>
              <a:rect l="l" t="t" r="r" b="b"/>
              <a:pathLst>
                <a:path w="81279" h="62864">
                  <a:moveTo>
                    <a:pt x="0" y="0"/>
                  </a:moveTo>
                  <a:lnTo>
                    <a:pt x="0" y="21129"/>
                  </a:lnTo>
                  <a:lnTo>
                    <a:pt x="18305" y="34468"/>
                  </a:lnTo>
                  <a:lnTo>
                    <a:pt x="37973" y="45888"/>
                  </a:lnTo>
                  <a:lnTo>
                    <a:pt x="58828" y="55301"/>
                  </a:lnTo>
                  <a:lnTo>
                    <a:pt x="80692" y="62620"/>
                  </a:lnTo>
                </a:path>
              </a:pathLst>
            </a:custGeom>
            <a:ln w="3999">
              <a:solidFill>
                <a:srgbClr val="FFFFFF"/>
              </a:solidFill>
            </a:ln>
          </p:spPr>
          <p:txBody>
            <a:bodyPr wrap="square" lIns="0" tIns="0" rIns="0" bIns="0" rtlCol="0"/>
            <a:lstStyle/>
            <a:p>
              <a:endParaRPr/>
            </a:p>
          </p:txBody>
        </p:sp>
        <p:sp>
          <p:nvSpPr>
            <p:cNvPr id="364" name="object 364"/>
            <p:cNvSpPr/>
            <p:nvPr/>
          </p:nvSpPr>
          <p:spPr>
            <a:xfrm>
              <a:off x="9586280" y="4159001"/>
              <a:ext cx="81280" cy="62865"/>
            </a:xfrm>
            <a:custGeom>
              <a:avLst/>
              <a:gdLst/>
              <a:ahLst/>
              <a:cxnLst/>
              <a:rect l="l" t="t" r="r" b="b"/>
              <a:pathLst>
                <a:path w="81279" h="62864">
                  <a:moveTo>
                    <a:pt x="80692" y="62620"/>
                  </a:moveTo>
                  <a:lnTo>
                    <a:pt x="80692" y="41502"/>
                  </a:lnTo>
                  <a:lnTo>
                    <a:pt x="58891" y="34078"/>
                  </a:lnTo>
                  <a:lnTo>
                    <a:pt x="38057" y="24631"/>
                  </a:lnTo>
                  <a:lnTo>
                    <a:pt x="18367" y="13244"/>
                  </a:lnTo>
                  <a:lnTo>
                    <a:pt x="0" y="0"/>
                  </a:lnTo>
                </a:path>
              </a:pathLst>
            </a:custGeom>
            <a:ln w="3999">
              <a:solidFill>
                <a:srgbClr val="000000"/>
              </a:solidFill>
            </a:ln>
          </p:spPr>
          <p:txBody>
            <a:bodyPr wrap="square" lIns="0" tIns="0" rIns="0" bIns="0" rtlCol="0"/>
            <a:lstStyle/>
            <a:p>
              <a:endParaRPr/>
            </a:p>
          </p:txBody>
        </p:sp>
        <p:sp>
          <p:nvSpPr>
            <p:cNvPr id="365" name="object 365"/>
            <p:cNvSpPr/>
            <p:nvPr/>
          </p:nvSpPr>
          <p:spPr>
            <a:xfrm>
              <a:off x="9792064" y="4402569"/>
              <a:ext cx="130810" cy="62865"/>
            </a:xfrm>
            <a:custGeom>
              <a:avLst/>
              <a:gdLst/>
              <a:ahLst/>
              <a:cxnLst/>
              <a:rect l="l" t="t" r="r" b="b"/>
              <a:pathLst>
                <a:path w="130809" h="62864">
                  <a:moveTo>
                    <a:pt x="106998" y="0"/>
                  </a:moveTo>
                  <a:lnTo>
                    <a:pt x="0" y="60163"/>
                  </a:lnTo>
                  <a:lnTo>
                    <a:pt x="33176" y="62240"/>
                  </a:lnTo>
                  <a:lnTo>
                    <a:pt x="65708" y="57647"/>
                  </a:lnTo>
                  <a:lnTo>
                    <a:pt x="96492" y="46654"/>
                  </a:lnTo>
                  <a:lnTo>
                    <a:pt x="124424" y="29531"/>
                  </a:lnTo>
                  <a:lnTo>
                    <a:pt x="130529" y="23918"/>
                  </a:lnTo>
                  <a:lnTo>
                    <a:pt x="130751" y="14771"/>
                  </a:lnTo>
                  <a:lnTo>
                    <a:pt x="124979" y="9102"/>
                  </a:lnTo>
                  <a:lnTo>
                    <a:pt x="123869" y="8091"/>
                  </a:lnTo>
                  <a:lnTo>
                    <a:pt x="123314" y="7658"/>
                  </a:lnTo>
                  <a:lnTo>
                    <a:pt x="106998" y="0"/>
                  </a:lnTo>
                  <a:close/>
                </a:path>
              </a:pathLst>
            </a:custGeom>
            <a:solidFill>
              <a:srgbClr val="DCD2B8"/>
            </a:solidFill>
          </p:spPr>
          <p:txBody>
            <a:bodyPr wrap="square" lIns="0" tIns="0" rIns="0" bIns="0" rtlCol="0"/>
            <a:lstStyle/>
            <a:p>
              <a:endParaRPr/>
            </a:p>
          </p:txBody>
        </p:sp>
        <p:sp>
          <p:nvSpPr>
            <p:cNvPr id="366" name="object 366"/>
            <p:cNvSpPr/>
            <p:nvPr/>
          </p:nvSpPr>
          <p:spPr>
            <a:xfrm>
              <a:off x="9785849" y="4371948"/>
              <a:ext cx="112395" cy="93345"/>
            </a:xfrm>
            <a:custGeom>
              <a:avLst/>
              <a:gdLst/>
              <a:ahLst/>
              <a:cxnLst/>
              <a:rect l="l" t="t" r="r" b="b"/>
              <a:pathLst>
                <a:path w="112395" h="93345">
                  <a:moveTo>
                    <a:pt x="112104" y="0"/>
                  </a:moveTo>
                  <a:lnTo>
                    <a:pt x="4994" y="60175"/>
                  </a:lnTo>
                  <a:lnTo>
                    <a:pt x="1248" y="68104"/>
                  </a:lnTo>
                  <a:lnTo>
                    <a:pt x="0" y="76576"/>
                  </a:lnTo>
                  <a:lnTo>
                    <a:pt x="1248" y="85050"/>
                  </a:lnTo>
                  <a:lnTo>
                    <a:pt x="4994" y="92985"/>
                  </a:lnTo>
                  <a:lnTo>
                    <a:pt x="112104" y="32821"/>
                  </a:lnTo>
                  <a:lnTo>
                    <a:pt x="108358" y="24886"/>
                  </a:lnTo>
                  <a:lnTo>
                    <a:pt x="107109" y="16410"/>
                  </a:lnTo>
                  <a:lnTo>
                    <a:pt x="108358" y="7935"/>
                  </a:lnTo>
                  <a:lnTo>
                    <a:pt x="112104" y="0"/>
                  </a:lnTo>
                  <a:close/>
                </a:path>
              </a:pathLst>
            </a:custGeom>
            <a:solidFill>
              <a:srgbClr val="9A9A9A"/>
            </a:solidFill>
          </p:spPr>
          <p:txBody>
            <a:bodyPr wrap="square" lIns="0" tIns="0" rIns="0" bIns="0" rtlCol="0"/>
            <a:lstStyle/>
            <a:p>
              <a:endParaRPr/>
            </a:p>
          </p:txBody>
        </p:sp>
        <p:sp>
          <p:nvSpPr>
            <p:cNvPr id="367" name="object 367"/>
            <p:cNvSpPr/>
            <p:nvPr/>
          </p:nvSpPr>
          <p:spPr>
            <a:xfrm>
              <a:off x="9785850" y="4371948"/>
              <a:ext cx="112395" cy="93345"/>
            </a:xfrm>
            <a:custGeom>
              <a:avLst/>
              <a:gdLst/>
              <a:ahLst/>
              <a:cxnLst/>
              <a:rect l="l" t="t" r="r" b="b"/>
              <a:pathLst>
                <a:path w="112395" h="93345">
                  <a:moveTo>
                    <a:pt x="4994" y="92985"/>
                  </a:moveTo>
                  <a:lnTo>
                    <a:pt x="112104" y="32821"/>
                  </a:lnTo>
                  <a:lnTo>
                    <a:pt x="108358" y="24886"/>
                  </a:lnTo>
                  <a:lnTo>
                    <a:pt x="107109" y="16410"/>
                  </a:lnTo>
                  <a:lnTo>
                    <a:pt x="108358" y="7935"/>
                  </a:lnTo>
                  <a:lnTo>
                    <a:pt x="112104" y="0"/>
                  </a:lnTo>
                  <a:lnTo>
                    <a:pt x="4994" y="60175"/>
                  </a:lnTo>
                  <a:lnTo>
                    <a:pt x="1248" y="68104"/>
                  </a:lnTo>
                  <a:lnTo>
                    <a:pt x="0" y="76576"/>
                  </a:lnTo>
                  <a:lnTo>
                    <a:pt x="1248" y="85050"/>
                  </a:lnTo>
                  <a:lnTo>
                    <a:pt x="4994" y="92985"/>
                  </a:lnTo>
                  <a:close/>
                </a:path>
              </a:pathLst>
            </a:custGeom>
            <a:ln w="3175">
              <a:solidFill>
                <a:srgbClr val="000000"/>
              </a:solidFill>
            </a:ln>
          </p:spPr>
          <p:txBody>
            <a:bodyPr wrap="square" lIns="0" tIns="0" rIns="0" bIns="0" rtlCol="0"/>
            <a:lstStyle/>
            <a:p>
              <a:endParaRPr/>
            </a:p>
          </p:txBody>
        </p:sp>
        <p:sp>
          <p:nvSpPr>
            <p:cNvPr id="368" name="object 368"/>
            <p:cNvSpPr/>
            <p:nvPr/>
          </p:nvSpPr>
          <p:spPr>
            <a:xfrm>
              <a:off x="9713036" y="4328190"/>
              <a:ext cx="184916" cy="103933"/>
            </a:xfrm>
            <a:prstGeom prst="rect">
              <a:avLst/>
            </a:prstGeom>
            <a:blipFill>
              <a:blip r:embed="rId132" cstate="print"/>
              <a:stretch>
                <a:fillRect/>
              </a:stretch>
            </a:blipFill>
          </p:spPr>
          <p:txBody>
            <a:bodyPr wrap="square" lIns="0" tIns="0" rIns="0" bIns="0" rtlCol="0"/>
            <a:lstStyle/>
            <a:p>
              <a:endParaRPr/>
            </a:p>
          </p:txBody>
        </p:sp>
        <p:sp>
          <p:nvSpPr>
            <p:cNvPr id="369" name="object 369"/>
            <p:cNvSpPr/>
            <p:nvPr/>
          </p:nvSpPr>
          <p:spPr>
            <a:xfrm>
              <a:off x="9713036" y="4328189"/>
              <a:ext cx="185420" cy="104139"/>
            </a:xfrm>
            <a:custGeom>
              <a:avLst/>
              <a:gdLst/>
              <a:ahLst/>
              <a:cxnLst/>
              <a:rect l="l" t="t" r="r" b="b"/>
              <a:pathLst>
                <a:path w="185420" h="104139">
                  <a:moveTo>
                    <a:pt x="77807" y="103933"/>
                  </a:moveTo>
                  <a:lnTo>
                    <a:pt x="184916" y="43758"/>
                  </a:lnTo>
                  <a:lnTo>
                    <a:pt x="106998" y="0"/>
                  </a:lnTo>
                  <a:lnTo>
                    <a:pt x="0" y="60175"/>
                  </a:lnTo>
                  <a:lnTo>
                    <a:pt x="77807" y="103933"/>
                  </a:lnTo>
                  <a:close/>
                </a:path>
              </a:pathLst>
            </a:custGeom>
            <a:ln w="3175">
              <a:solidFill>
                <a:srgbClr val="000000"/>
              </a:solidFill>
            </a:ln>
          </p:spPr>
          <p:txBody>
            <a:bodyPr wrap="square" lIns="0" tIns="0" rIns="0" bIns="0" rtlCol="0"/>
            <a:lstStyle/>
            <a:p>
              <a:endParaRPr/>
            </a:p>
          </p:txBody>
        </p:sp>
        <p:sp>
          <p:nvSpPr>
            <p:cNvPr id="370" name="object 370"/>
            <p:cNvSpPr/>
            <p:nvPr/>
          </p:nvSpPr>
          <p:spPr>
            <a:xfrm>
              <a:off x="9710539" y="4388365"/>
              <a:ext cx="80304" cy="76569"/>
            </a:xfrm>
            <a:prstGeom prst="rect">
              <a:avLst/>
            </a:prstGeom>
            <a:blipFill>
              <a:blip r:embed="rId133" cstate="print"/>
              <a:stretch>
                <a:fillRect/>
              </a:stretch>
            </a:blipFill>
          </p:spPr>
          <p:txBody>
            <a:bodyPr wrap="square" lIns="0" tIns="0" rIns="0" bIns="0" rtlCol="0"/>
            <a:lstStyle/>
            <a:p>
              <a:endParaRPr/>
            </a:p>
          </p:txBody>
        </p:sp>
        <p:sp>
          <p:nvSpPr>
            <p:cNvPr id="371" name="object 371"/>
            <p:cNvSpPr/>
            <p:nvPr/>
          </p:nvSpPr>
          <p:spPr>
            <a:xfrm>
              <a:off x="9710540" y="4388364"/>
              <a:ext cx="80645" cy="76835"/>
            </a:xfrm>
            <a:custGeom>
              <a:avLst/>
              <a:gdLst/>
              <a:ahLst/>
              <a:cxnLst/>
              <a:rect l="l" t="t" r="r" b="b"/>
              <a:pathLst>
                <a:path w="80645" h="76835">
                  <a:moveTo>
                    <a:pt x="2497" y="32810"/>
                  </a:moveTo>
                  <a:lnTo>
                    <a:pt x="80304" y="76569"/>
                  </a:lnTo>
                  <a:lnTo>
                    <a:pt x="76558" y="68633"/>
                  </a:lnTo>
                  <a:lnTo>
                    <a:pt x="75309" y="60159"/>
                  </a:lnTo>
                  <a:lnTo>
                    <a:pt x="76558" y="51687"/>
                  </a:lnTo>
                  <a:lnTo>
                    <a:pt x="80304" y="43758"/>
                  </a:lnTo>
                  <a:lnTo>
                    <a:pt x="2497" y="0"/>
                  </a:lnTo>
                  <a:lnTo>
                    <a:pt x="624" y="8137"/>
                  </a:lnTo>
                  <a:lnTo>
                    <a:pt x="0" y="16405"/>
                  </a:lnTo>
                  <a:lnTo>
                    <a:pt x="624" y="24673"/>
                  </a:lnTo>
                  <a:lnTo>
                    <a:pt x="2497" y="32810"/>
                  </a:lnTo>
                  <a:close/>
                </a:path>
              </a:pathLst>
            </a:custGeom>
            <a:ln w="3175">
              <a:solidFill>
                <a:srgbClr val="000000"/>
              </a:solidFill>
            </a:ln>
          </p:spPr>
          <p:txBody>
            <a:bodyPr wrap="square" lIns="0" tIns="0" rIns="0" bIns="0" rtlCol="0"/>
            <a:lstStyle/>
            <a:p>
              <a:endParaRPr/>
            </a:p>
          </p:txBody>
        </p:sp>
        <p:sp>
          <p:nvSpPr>
            <p:cNvPr id="372" name="object 372"/>
            <p:cNvSpPr/>
            <p:nvPr/>
          </p:nvSpPr>
          <p:spPr>
            <a:xfrm>
              <a:off x="9753439" y="4386174"/>
              <a:ext cx="48895" cy="27940"/>
            </a:xfrm>
            <a:custGeom>
              <a:avLst/>
              <a:gdLst/>
              <a:ahLst/>
              <a:cxnLst/>
              <a:rect l="l" t="t" r="r" b="b"/>
              <a:pathLst>
                <a:path w="48895" h="27939">
                  <a:moveTo>
                    <a:pt x="48726" y="27342"/>
                  </a:moveTo>
                  <a:lnTo>
                    <a:pt x="0" y="0"/>
                  </a:lnTo>
                </a:path>
              </a:pathLst>
            </a:custGeom>
            <a:ln w="7999">
              <a:solidFill>
                <a:srgbClr val="000000"/>
              </a:solidFill>
            </a:ln>
          </p:spPr>
          <p:txBody>
            <a:bodyPr wrap="square" lIns="0" tIns="0" rIns="0" bIns="0" rtlCol="0"/>
            <a:lstStyle/>
            <a:p>
              <a:endParaRPr/>
            </a:p>
          </p:txBody>
        </p:sp>
        <p:sp>
          <p:nvSpPr>
            <p:cNvPr id="373" name="object 373"/>
            <p:cNvSpPr/>
            <p:nvPr/>
          </p:nvSpPr>
          <p:spPr>
            <a:xfrm>
              <a:off x="9769422" y="4377216"/>
              <a:ext cx="48895" cy="27940"/>
            </a:xfrm>
            <a:custGeom>
              <a:avLst/>
              <a:gdLst/>
              <a:ahLst/>
              <a:cxnLst/>
              <a:rect l="l" t="t" r="r" b="b"/>
              <a:pathLst>
                <a:path w="48895" h="27939">
                  <a:moveTo>
                    <a:pt x="0" y="0"/>
                  </a:moveTo>
                  <a:lnTo>
                    <a:pt x="48615" y="27353"/>
                  </a:lnTo>
                </a:path>
              </a:pathLst>
            </a:custGeom>
            <a:ln w="7999">
              <a:solidFill>
                <a:srgbClr val="000000"/>
              </a:solidFill>
            </a:ln>
          </p:spPr>
          <p:txBody>
            <a:bodyPr wrap="square" lIns="0" tIns="0" rIns="0" bIns="0" rtlCol="0"/>
            <a:lstStyle/>
            <a:p>
              <a:endParaRPr/>
            </a:p>
          </p:txBody>
        </p:sp>
        <p:sp>
          <p:nvSpPr>
            <p:cNvPr id="374" name="object 374"/>
            <p:cNvSpPr/>
            <p:nvPr/>
          </p:nvSpPr>
          <p:spPr>
            <a:xfrm>
              <a:off x="9785295" y="4368268"/>
              <a:ext cx="48895" cy="27940"/>
            </a:xfrm>
            <a:custGeom>
              <a:avLst/>
              <a:gdLst/>
              <a:ahLst/>
              <a:cxnLst/>
              <a:rect l="l" t="t" r="r" b="b"/>
              <a:pathLst>
                <a:path w="48895" h="27939">
                  <a:moveTo>
                    <a:pt x="0" y="0"/>
                  </a:moveTo>
                  <a:lnTo>
                    <a:pt x="48726" y="27342"/>
                  </a:lnTo>
                </a:path>
              </a:pathLst>
            </a:custGeom>
            <a:ln w="7999">
              <a:solidFill>
                <a:srgbClr val="000000"/>
              </a:solidFill>
            </a:ln>
          </p:spPr>
          <p:txBody>
            <a:bodyPr wrap="square" lIns="0" tIns="0" rIns="0" bIns="0" rtlCol="0"/>
            <a:lstStyle/>
            <a:p>
              <a:endParaRPr/>
            </a:p>
          </p:txBody>
        </p:sp>
        <p:sp>
          <p:nvSpPr>
            <p:cNvPr id="375" name="object 375"/>
            <p:cNvSpPr/>
            <p:nvPr/>
          </p:nvSpPr>
          <p:spPr>
            <a:xfrm>
              <a:off x="9801277" y="4359310"/>
              <a:ext cx="48895" cy="27940"/>
            </a:xfrm>
            <a:custGeom>
              <a:avLst/>
              <a:gdLst/>
              <a:ahLst/>
              <a:cxnLst/>
              <a:rect l="l" t="t" r="r" b="b"/>
              <a:pathLst>
                <a:path w="48895" h="27939">
                  <a:moveTo>
                    <a:pt x="0" y="0"/>
                  </a:moveTo>
                  <a:lnTo>
                    <a:pt x="48615" y="27353"/>
                  </a:lnTo>
                </a:path>
              </a:pathLst>
            </a:custGeom>
            <a:ln w="7999">
              <a:solidFill>
                <a:srgbClr val="000000"/>
              </a:solidFill>
            </a:ln>
          </p:spPr>
          <p:txBody>
            <a:bodyPr wrap="square" lIns="0" tIns="0" rIns="0" bIns="0" rtlCol="0"/>
            <a:lstStyle/>
            <a:p>
              <a:endParaRPr/>
            </a:p>
          </p:txBody>
        </p:sp>
        <p:sp>
          <p:nvSpPr>
            <p:cNvPr id="376" name="object 376"/>
            <p:cNvSpPr/>
            <p:nvPr/>
          </p:nvSpPr>
          <p:spPr>
            <a:xfrm>
              <a:off x="9817150" y="4350362"/>
              <a:ext cx="48895" cy="27940"/>
            </a:xfrm>
            <a:custGeom>
              <a:avLst/>
              <a:gdLst/>
              <a:ahLst/>
              <a:cxnLst/>
              <a:rect l="l" t="t" r="r" b="b"/>
              <a:pathLst>
                <a:path w="48895" h="27939">
                  <a:moveTo>
                    <a:pt x="0" y="0"/>
                  </a:moveTo>
                  <a:lnTo>
                    <a:pt x="48726" y="27342"/>
                  </a:lnTo>
                </a:path>
              </a:pathLst>
            </a:custGeom>
            <a:ln w="7999">
              <a:solidFill>
                <a:srgbClr val="000000"/>
              </a:solidFill>
            </a:ln>
          </p:spPr>
          <p:txBody>
            <a:bodyPr wrap="square" lIns="0" tIns="0" rIns="0" bIns="0" rtlCol="0"/>
            <a:lstStyle/>
            <a:p>
              <a:endParaRPr/>
            </a:p>
          </p:txBody>
        </p:sp>
        <p:sp>
          <p:nvSpPr>
            <p:cNvPr id="377" name="object 377"/>
            <p:cNvSpPr/>
            <p:nvPr/>
          </p:nvSpPr>
          <p:spPr>
            <a:xfrm>
              <a:off x="9713036" y="4305537"/>
              <a:ext cx="193796" cy="82826"/>
            </a:xfrm>
            <a:prstGeom prst="rect">
              <a:avLst/>
            </a:prstGeom>
            <a:blipFill>
              <a:blip r:embed="rId134" cstate="print"/>
              <a:stretch>
                <a:fillRect/>
              </a:stretch>
            </a:blipFill>
          </p:spPr>
          <p:txBody>
            <a:bodyPr wrap="square" lIns="0" tIns="0" rIns="0" bIns="0" rtlCol="0"/>
            <a:lstStyle/>
            <a:p>
              <a:endParaRPr/>
            </a:p>
          </p:txBody>
        </p:sp>
        <p:sp>
          <p:nvSpPr>
            <p:cNvPr id="378" name="object 378"/>
            <p:cNvSpPr/>
            <p:nvPr/>
          </p:nvSpPr>
          <p:spPr>
            <a:xfrm>
              <a:off x="9713036" y="4305538"/>
              <a:ext cx="194310" cy="83185"/>
            </a:xfrm>
            <a:custGeom>
              <a:avLst/>
              <a:gdLst/>
              <a:ahLst/>
              <a:cxnLst/>
              <a:rect l="l" t="t" r="r" b="b"/>
              <a:pathLst>
                <a:path w="194309" h="83185">
                  <a:moveTo>
                    <a:pt x="86797" y="60175"/>
                  </a:moveTo>
                  <a:lnTo>
                    <a:pt x="193796" y="0"/>
                  </a:lnTo>
                  <a:lnTo>
                    <a:pt x="173210" y="9208"/>
                  </a:lnTo>
                  <a:lnTo>
                    <a:pt x="151729" y="16089"/>
                  </a:lnTo>
                  <a:lnTo>
                    <a:pt x="129582" y="20589"/>
                  </a:lnTo>
                  <a:lnTo>
                    <a:pt x="106998" y="22651"/>
                  </a:lnTo>
                  <a:lnTo>
                    <a:pt x="0" y="82826"/>
                  </a:lnTo>
                  <a:lnTo>
                    <a:pt x="22568" y="80759"/>
                  </a:lnTo>
                  <a:lnTo>
                    <a:pt x="44689" y="76260"/>
                  </a:lnTo>
                  <a:lnTo>
                    <a:pt x="66164" y="69381"/>
                  </a:lnTo>
                  <a:lnTo>
                    <a:pt x="86797" y="60175"/>
                  </a:lnTo>
                  <a:close/>
                </a:path>
              </a:pathLst>
            </a:custGeom>
            <a:ln w="3175">
              <a:solidFill>
                <a:srgbClr val="000000"/>
              </a:solidFill>
            </a:ln>
          </p:spPr>
          <p:txBody>
            <a:bodyPr wrap="square" lIns="0" tIns="0" rIns="0" bIns="0" rtlCol="0"/>
            <a:lstStyle/>
            <a:p>
              <a:endParaRPr/>
            </a:p>
          </p:txBody>
        </p:sp>
        <p:sp>
          <p:nvSpPr>
            <p:cNvPr id="379" name="object 379"/>
            <p:cNvSpPr/>
            <p:nvPr/>
          </p:nvSpPr>
          <p:spPr>
            <a:xfrm>
              <a:off x="9826584" y="4424643"/>
              <a:ext cx="17145" cy="9525"/>
            </a:xfrm>
            <a:custGeom>
              <a:avLst/>
              <a:gdLst/>
              <a:ahLst/>
              <a:cxnLst/>
              <a:rect l="l" t="t" r="r" b="b"/>
              <a:pathLst>
                <a:path w="17145" h="9525">
                  <a:moveTo>
                    <a:pt x="16538" y="0"/>
                  </a:moveTo>
                  <a:lnTo>
                    <a:pt x="0" y="9303"/>
                  </a:lnTo>
                </a:path>
              </a:pathLst>
            </a:custGeom>
            <a:ln w="7999">
              <a:solidFill>
                <a:srgbClr val="000000"/>
              </a:solidFill>
            </a:ln>
          </p:spPr>
          <p:txBody>
            <a:bodyPr wrap="square" lIns="0" tIns="0" rIns="0" bIns="0" rtlCol="0"/>
            <a:lstStyle/>
            <a:p>
              <a:endParaRPr/>
            </a:p>
          </p:txBody>
        </p:sp>
        <p:sp>
          <p:nvSpPr>
            <p:cNvPr id="380" name="object 380"/>
            <p:cNvSpPr/>
            <p:nvPr/>
          </p:nvSpPr>
          <p:spPr>
            <a:xfrm>
              <a:off x="9848006" y="4407137"/>
              <a:ext cx="17145" cy="9525"/>
            </a:xfrm>
            <a:custGeom>
              <a:avLst/>
              <a:gdLst/>
              <a:ahLst/>
              <a:cxnLst/>
              <a:rect l="l" t="t" r="r" b="b"/>
              <a:pathLst>
                <a:path w="17145" h="9525">
                  <a:moveTo>
                    <a:pt x="0" y="9303"/>
                  </a:moveTo>
                  <a:lnTo>
                    <a:pt x="16538" y="0"/>
                  </a:lnTo>
                </a:path>
              </a:pathLst>
            </a:custGeom>
            <a:ln w="7999">
              <a:solidFill>
                <a:srgbClr val="000000"/>
              </a:solidFill>
            </a:ln>
          </p:spPr>
          <p:txBody>
            <a:bodyPr wrap="square" lIns="0" tIns="0" rIns="0" bIns="0" rtlCol="0"/>
            <a:lstStyle/>
            <a:p>
              <a:endParaRPr/>
            </a:p>
          </p:txBody>
        </p:sp>
        <p:sp>
          <p:nvSpPr>
            <p:cNvPr id="381" name="object 381"/>
            <p:cNvSpPr/>
            <p:nvPr/>
          </p:nvSpPr>
          <p:spPr>
            <a:xfrm>
              <a:off x="9869317" y="4389632"/>
              <a:ext cx="17145" cy="9525"/>
            </a:xfrm>
            <a:custGeom>
              <a:avLst/>
              <a:gdLst/>
              <a:ahLst/>
              <a:cxnLst/>
              <a:rect l="l" t="t" r="r" b="b"/>
              <a:pathLst>
                <a:path w="17145" h="9525">
                  <a:moveTo>
                    <a:pt x="0" y="9303"/>
                  </a:moveTo>
                  <a:lnTo>
                    <a:pt x="16538" y="0"/>
                  </a:lnTo>
                </a:path>
              </a:pathLst>
            </a:custGeom>
            <a:ln w="7999">
              <a:solidFill>
                <a:srgbClr val="000000"/>
              </a:solidFill>
            </a:ln>
          </p:spPr>
          <p:txBody>
            <a:bodyPr wrap="square" lIns="0" tIns="0" rIns="0" bIns="0" rtlCol="0"/>
            <a:lstStyle/>
            <a:p>
              <a:endParaRPr/>
            </a:p>
          </p:txBody>
        </p:sp>
        <p:sp>
          <p:nvSpPr>
            <p:cNvPr id="382" name="object 382"/>
            <p:cNvSpPr/>
            <p:nvPr/>
          </p:nvSpPr>
          <p:spPr>
            <a:xfrm>
              <a:off x="9710539" y="4305537"/>
              <a:ext cx="196850" cy="160020"/>
            </a:xfrm>
            <a:custGeom>
              <a:avLst/>
              <a:gdLst/>
              <a:ahLst/>
              <a:cxnLst/>
              <a:rect l="l" t="t" r="r" b="b"/>
              <a:pathLst>
                <a:path w="196850" h="160020">
                  <a:moveTo>
                    <a:pt x="2497" y="115637"/>
                  </a:moveTo>
                  <a:lnTo>
                    <a:pt x="80304" y="159396"/>
                  </a:lnTo>
                  <a:lnTo>
                    <a:pt x="187414" y="99232"/>
                  </a:lnTo>
                  <a:lnTo>
                    <a:pt x="183668" y="91296"/>
                  </a:lnTo>
                  <a:lnTo>
                    <a:pt x="182419" y="82821"/>
                  </a:lnTo>
                  <a:lnTo>
                    <a:pt x="183668" y="74345"/>
                  </a:lnTo>
                  <a:lnTo>
                    <a:pt x="187414" y="66410"/>
                  </a:lnTo>
                  <a:lnTo>
                    <a:pt x="132804" y="35778"/>
                  </a:lnTo>
                  <a:lnTo>
                    <a:pt x="196293" y="0"/>
                  </a:lnTo>
                  <a:lnTo>
                    <a:pt x="175707" y="9208"/>
                  </a:lnTo>
                  <a:lnTo>
                    <a:pt x="154226" y="16089"/>
                  </a:lnTo>
                  <a:lnTo>
                    <a:pt x="132079" y="20589"/>
                  </a:lnTo>
                  <a:lnTo>
                    <a:pt x="109496" y="22651"/>
                  </a:lnTo>
                  <a:lnTo>
                    <a:pt x="2497" y="82826"/>
                  </a:lnTo>
                  <a:lnTo>
                    <a:pt x="624" y="90963"/>
                  </a:lnTo>
                  <a:lnTo>
                    <a:pt x="0" y="99232"/>
                  </a:lnTo>
                  <a:lnTo>
                    <a:pt x="624" y="107500"/>
                  </a:lnTo>
                  <a:lnTo>
                    <a:pt x="2497" y="115637"/>
                  </a:lnTo>
                  <a:close/>
                </a:path>
              </a:pathLst>
            </a:custGeom>
            <a:ln w="11108">
              <a:solidFill>
                <a:srgbClr val="000000"/>
              </a:solidFill>
            </a:ln>
          </p:spPr>
          <p:txBody>
            <a:bodyPr wrap="square" lIns="0" tIns="0" rIns="0" bIns="0" rtlCol="0"/>
            <a:lstStyle/>
            <a:p>
              <a:endParaRPr/>
            </a:p>
          </p:txBody>
        </p:sp>
        <p:sp>
          <p:nvSpPr>
            <p:cNvPr id="383" name="object 383"/>
            <p:cNvSpPr/>
            <p:nvPr/>
          </p:nvSpPr>
          <p:spPr>
            <a:xfrm>
              <a:off x="9504137" y="2461283"/>
              <a:ext cx="610675" cy="587002"/>
            </a:xfrm>
            <a:prstGeom prst="rect">
              <a:avLst/>
            </a:prstGeom>
            <a:blipFill>
              <a:blip r:embed="rId135" cstate="print"/>
              <a:stretch>
                <a:fillRect/>
              </a:stretch>
            </a:blipFill>
          </p:spPr>
          <p:txBody>
            <a:bodyPr wrap="square" lIns="0" tIns="0" rIns="0" bIns="0" rtlCol="0"/>
            <a:lstStyle/>
            <a:p>
              <a:endParaRPr/>
            </a:p>
          </p:txBody>
        </p:sp>
        <p:sp>
          <p:nvSpPr>
            <p:cNvPr id="384" name="object 384"/>
            <p:cNvSpPr txBox="1"/>
            <p:nvPr/>
          </p:nvSpPr>
          <p:spPr>
            <a:xfrm>
              <a:off x="9627635" y="3085469"/>
              <a:ext cx="381635" cy="228268"/>
            </a:xfrm>
            <a:prstGeom prst="rect">
              <a:avLst/>
            </a:prstGeom>
          </p:spPr>
          <p:txBody>
            <a:bodyPr vert="horz" wrap="square" lIns="0" tIns="12700" rIns="0" bIns="0" rtlCol="0">
              <a:spAutoFit/>
            </a:bodyPr>
            <a:lstStyle/>
            <a:p>
              <a:pPr marL="12700">
                <a:spcBef>
                  <a:spcPts val="100"/>
                </a:spcBef>
              </a:pPr>
              <a:r>
                <a:rPr sz="1400" dirty="0">
                  <a:latin typeface="宋体"/>
                  <a:cs typeface="宋体"/>
                </a:rPr>
                <a:t>黑</a:t>
              </a:r>
              <a:r>
                <a:rPr sz="1400" spc="-5" dirty="0">
                  <a:latin typeface="宋体"/>
                  <a:cs typeface="宋体"/>
                </a:rPr>
                <a:t>客</a:t>
              </a:r>
              <a:endParaRPr sz="1400">
                <a:latin typeface="宋体"/>
                <a:cs typeface="宋体"/>
              </a:endParaRPr>
            </a:p>
          </p:txBody>
        </p:sp>
        <p:sp>
          <p:nvSpPr>
            <p:cNvPr id="385" name="object 385"/>
            <p:cNvSpPr/>
            <p:nvPr/>
          </p:nvSpPr>
          <p:spPr>
            <a:xfrm>
              <a:off x="9024094" y="2828034"/>
              <a:ext cx="456527" cy="716039"/>
            </a:xfrm>
            <a:prstGeom prst="rect">
              <a:avLst/>
            </a:prstGeom>
            <a:blipFill>
              <a:blip r:embed="rId136" cstate="print"/>
              <a:stretch>
                <a:fillRect/>
              </a:stretch>
            </a:blipFill>
          </p:spPr>
          <p:txBody>
            <a:bodyPr wrap="square" lIns="0" tIns="0" rIns="0" bIns="0" rtlCol="0"/>
            <a:lstStyle/>
            <a:p>
              <a:endParaRPr/>
            </a:p>
          </p:txBody>
        </p:sp>
        <p:sp>
          <p:nvSpPr>
            <p:cNvPr id="386" name="object 386"/>
            <p:cNvSpPr txBox="1"/>
            <p:nvPr/>
          </p:nvSpPr>
          <p:spPr>
            <a:xfrm>
              <a:off x="9061896" y="3573294"/>
              <a:ext cx="381000" cy="228268"/>
            </a:xfrm>
            <a:prstGeom prst="rect">
              <a:avLst/>
            </a:prstGeom>
          </p:spPr>
          <p:txBody>
            <a:bodyPr vert="horz" wrap="square" lIns="0" tIns="12700" rIns="0" bIns="0" rtlCol="0">
              <a:spAutoFit/>
            </a:bodyPr>
            <a:lstStyle/>
            <a:p>
              <a:pPr marL="12700">
                <a:spcBef>
                  <a:spcPts val="100"/>
                </a:spcBef>
              </a:pPr>
              <a:r>
                <a:rPr sz="1400" spc="-5" dirty="0">
                  <a:latin typeface="宋体"/>
                  <a:cs typeface="宋体"/>
                </a:rPr>
                <a:t>窥探</a:t>
              </a:r>
              <a:endParaRPr sz="1400" dirty="0">
                <a:latin typeface="宋体"/>
                <a:cs typeface="宋体"/>
              </a:endParaRPr>
            </a:p>
          </p:txBody>
        </p:sp>
        <p:sp>
          <p:nvSpPr>
            <p:cNvPr id="387" name="object 387"/>
            <p:cNvSpPr/>
            <p:nvPr/>
          </p:nvSpPr>
          <p:spPr>
            <a:xfrm>
              <a:off x="9472511" y="1212335"/>
              <a:ext cx="251735" cy="151271"/>
            </a:xfrm>
            <a:prstGeom prst="rect">
              <a:avLst/>
            </a:prstGeom>
            <a:blipFill>
              <a:blip r:embed="rId137" cstate="print"/>
              <a:stretch>
                <a:fillRect/>
              </a:stretch>
            </a:blipFill>
          </p:spPr>
          <p:txBody>
            <a:bodyPr wrap="square" lIns="0" tIns="0" rIns="0" bIns="0" rtlCol="0"/>
            <a:lstStyle/>
            <a:p>
              <a:endParaRPr/>
            </a:p>
          </p:txBody>
        </p:sp>
        <p:sp>
          <p:nvSpPr>
            <p:cNvPr id="388" name="object 388"/>
            <p:cNvSpPr/>
            <p:nvPr/>
          </p:nvSpPr>
          <p:spPr>
            <a:xfrm>
              <a:off x="9505476" y="1233675"/>
              <a:ext cx="185807" cy="108589"/>
            </a:xfrm>
            <a:prstGeom prst="rect">
              <a:avLst/>
            </a:prstGeom>
            <a:blipFill>
              <a:blip r:embed="rId138" cstate="print"/>
              <a:stretch>
                <a:fillRect/>
              </a:stretch>
            </a:blipFill>
          </p:spPr>
          <p:txBody>
            <a:bodyPr wrap="square" lIns="0" tIns="0" rIns="0" bIns="0" rtlCol="0"/>
            <a:lstStyle/>
            <a:p>
              <a:endParaRPr/>
            </a:p>
          </p:txBody>
        </p:sp>
        <p:sp>
          <p:nvSpPr>
            <p:cNvPr id="389" name="object 389"/>
            <p:cNvSpPr/>
            <p:nvPr/>
          </p:nvSpPr>
          <p:spPr>
            <a:xfrm>
              <a:off x="9472511" y="1287915"/>
              <a:ext cx="251735" cy="176501"/>
            </a:xfrm>
            <a:prstGeom prst="rect">
              <a:avLst/>
            </a:prstGeom>
            <a:blipFill>
              <a:blip r:embed="rId139" cstate="print"/>
              <a:stretch>
                <a:fillRect/>
              </a:stretch>
            </a:blipFill>
          </p:spPr>
          <p:txBody>
            <a:bodyPr wrap="square" lIns="0" tIns="0" rIns="0" bIns="0" rtlCol="0"/>
            <a:lstStyle/>
            <a:p>
              <a:endParaRPr/>
            </a:p>
          </p:txBody>
        </p:sp>
        <p:sp>
          <p:nvSpPr>
            <p:cNvPr id="390" name="object 390"/>
            <p:cNvSpPr/>
            <p:nvPr/>
          </p:nvSpPr>
          <p:spPr>
            <a:xfrm>
              <a:off x="9472512" y="1287914"/>
              <a:ext cx="252095" cy="176530"/>
            </a:xfrm>
            <a:custGeom>
              <a:avLst/>
              <a:gdLst/>
              <a:ahLst/>
              <a:cxnLst/>
              <a:rect l="l" t="t" r="r" b="b"/>
              <a:pathLst>
                <a:path w="252095" h="176530">
                  <a:moveTo>
                    <a:pt x="0" y="0"/>
                  </a:moveTo>
                  <a:lnTo>
                    <a:pt x="0" y="100921"/>
                  </a:lnTo>
                  <a:lnTo>
                    <a:pt x="36877" y="154341"/>
                  </a:lnTo>
                  <a:lnTo>
                    <a:pt x="76887" y="170553"/>
                  </a:lnTo>
                  <a:lnTo>
                    <a:pt x="125867" y="176501"/>
                  </a:lnTo>
                  <a:lnTo>
                    <a:pt x="174847" y="170553"/>
                  </a:lnTo>
                  <a:lnTo>
                    <a:pt x="214857" y="154341"/>
                  </a:lnTo>
                  <a:lnTo>
                    <a:pt x="241839" y="130314"/>
                  </a:lnTo>
                  <a:lnTo>
                    <a:pt x="251735" y="100921"/>
                  </a:lnTo>
                  <a:lnTo>
                    <a:pt x="251735" y="0"/>
                  </a:lnTo>
                  <a:lnTo>
                    <a:pt x="241839" y="29457"/>
                  </a:lnTo>
                  <a:lnTo>
                    <a:pt x="214857" y="53517"/>
                  </a:lnTo>
                  <a:lnTo>
                    <a:pt x="174847" y="69741"/>
                  </a:lnTo>
                  <a:lnTo>
                    <a:pt x="125867" y="75691"/>
                  </a:lnTo>
                  <a:lnTo>
                    <a:pt x="76887" y="69741"/>
                  </a:lnTo>
                  <a:lnTo>
                    <a:pt x="36877" y="53517"/>
                  </a:lnTo>
                  <a:lnTo>
                    <a:pt x="9895" y="29457"/>
                  </a:lnTo>
                  <a:lnTo>
                    <a:pt x="0" y="0"/>
                  </a:lnTo>
                  <a:close/>
                </a:path>
              </a:pathLst>
            </a:custGeom>
            <a:ln w="7998">
              <a:solidFill>
                <a:srgbClr val="000000"/>
              </a:solidFill>
            </a:ln>
          </p:spPr>
          <p:txBody>
            <a:bodyPr wrap="square" lIns="0" tIns="0" rIns="0" bIns="0" rtlCol="0"/>
            <a:lstStyle/>
            <a:p>
              <a:endParaRPr/>
            </a:p>
          </p:txBody>
        </p:sp>
        <p:sp>
          <p:nvSpPr>
            <p:cNvPr id="391" name="object 391"/>
            <p:cNvSpPr/>
            <p:nvPr/>
          </p:nvSpPr>
          <p:spPr>
            <a:xfrm>
              <a:off x="9472512" y="1212335"/>
              <a:ext cx="252095" cy="252095"/>
            </a:xfrm>
            <a:custGeom>
              <a:avLst/>
              <a:gdLst/>
              <a:ahLst/>
              <a:cxnLst/>
              <a:rect l="l" t="t" r="r" b="b"/>
              <a:pathLst>
                <a:path w="252095" h="252094">
                  <a:moveTo>
                    <a:pt x="251735" y="75580"/>
                  </a:moveTo>
                  <a:lnTo>
                    <a:pt x="241839" y="46186"/>
                  </a:lnTo>
                  <a:lnTo>
                    <a:pt x="214857" y="22159"/>
                  </a:lnTo>
                  <a:lnTo>
                    <a:pt x="174847" y="5948"/>
                  </a:lnTo>
                  <a:lnTo>
                    <a:pt x="125867" y="0"/>
                  </a:lnTo>
                  <a:lnTo>
                    <a:pt x="76887" y="5948"/>
                  </a:lnTo>
                  <a:lnTo>
                    <a:pt x="36877" y="22159"/>
                  </a:lnTo>
                  <a:lnTo>
                    <a:pt x="9895" y="46186"/>
                  </a:lnTo>
                  <a:lnTo>
                    <a:pt x="0" y="75580"/>
                  </a:lnTo>
                  <a:lnTo>
                    <a:pt x="0" y="176501"/>
                  </a:lnTo>
                  <a:lnTo>
                    <a:pt x="36877" y="229921"/>
                  </a:lnTo>
                  <a:lnTo>
                    <a:pt x="76887" y="246133"/>
                  </a:lnTo>
                  <a:lnTo>
                    <a:pt x="125867" y="252081"/>
                  </a:lnTo>
                  <a:lnTo>
                    <a:pt x="174847" y="246133"/>
                  </a:lnTo>
                  <a:lnTo>
                    <a:pt x="214857" y="229921"/>
                  </a:lnTo>
                  <a:lnTo>
                    <a:pt x="241839" y="205894"/>
                  </a:lnTo>
                  <a:lnTo>
                    <a:pt x="251735" y="176501"/>
                  </a:lnTo>
                  <a:lnTo>
                    <a:pt x="251735" y="75580"/>
                  </a:lnTo>
                  <a:close/>
                </a:path>
              </a:pathLst>
            </a:custGeom>
            <a:ln w="16660">
              <a:solidFill>
                <a:srgbClr val="000000"/>
              </a:solidFill>
            </a:ln>
          </p:spPr>
          <p:txBody>
            <a:bodyPr wrap="square" lIns="0" tIns="0" rIns="0" bIns="0" rtlCol="0"/>
            <a:lstStyle/>
            <a:p>
              <a:endParaRPr/>
            </a:p>
          </p:txBody>
        </p:sp>
        <p:sp>
          <p:nvSpPr>
            <p:cNvPr id="392" name="object 392"/>
            <p:cNvSpPr/>
            <p:nvPr/>
          </p:nvSpPr>
          <p:spPr>
            <a:xfrm>
              <a:off x="8843284" y="2252005"/>
              <a:ext cx="251735" cy="151271"/>
            </a:xfrm>
            <a:prstGeom prst="rect">
              <a:avLst/>
            </a:prstGeom>
            <a:blipFill>
              <a:blip r:embed="rId140" cstate="print"/>
              <a:stretch>
                <a:fillRect/>
              </a:stretch>
            </a:blipFill>
          </p:spPr>
          <p:txBody>
            <a:bodyPr wrap="square" lIns="0" tIns="0" rIns="0" bIns="0" rtlCol="0"/>
            <a:lstStyle/>
            <a:p>
              <a:endParaRPr/>
            </a:p>
          </p:txBody>
        </p:sp>
        <p:sp>
          <p:nvSpPr>
            <p:cNvPr id="393" name="object 393"/>
            <p:cNvSpPr/>
            <p:nvPr/>
          </p:nvSpPr>
          <p:spPr>
            <a:xfrm>
              <a:off x="8876249" y="2273456"/>
              <a:ext cx="185807" cy="108478"/>
            </a:xfrm>
            <a:prstGeom prst="rect">
              <a:avLst/>
            </a:prstGeom>
            <a:blipFill>
              <a:blip r:embed="rId141" cstate="print"/>
              <a:stretch>
                <a:fillRect/>
              </a:stretch>
            </a:blipFill>
          </p:spPr>
          <p:txBody>
            <a:bodyPr wrap="square" lIns="0" tIns="0" rIns="0" bIns="0" rtlCol="0"/>
            <a:lstStyle/>
            <a:p>
              <a:endParaRPr/>
            </a:p>
          </p:txBody>
        </p:sp>
        <p:sp>
          <p:nvSpPr>
            <p:cNvPr id="394" name="object 394"/>
            <p:cNvSpPr/>
            <p:nvPr/>
          </p:nvSpPr>
          <p:spPr>
            <a:xfrm>
              <a:off x="8843284" y="2327696"/>
              <a:ext cx="251735" cy="176390"/>
            </a:xfrm>
            <a:prstGeom prst="rect">
              <a:avLst/>
            </a:prstGeom>
            <a:blipFill>
              <a:blip r:embed="rId139" cstate="print"/>
              <a:stretch>
                <a:fillRect/>
              </a:stretch>
            </a:blipFill>
          </p:spPr>
          <p:txBody>
            <a:bodyPr wrap="square" lIns="0" tIns="0" rIns="0" bIns="0" rtlCol="0"/>
            <a:lstStyle/>
            <a:p>
              <a:endParaRPr/>
            </a:p>
          </p:txBody>
        </p:sp>
        <p:sp>
          <p:nvSpPr>
            <p:cNvPr id="395" name="object 395"/>
            <p:cNvSpPr/>
            <p:nvPr/>
          </p:nvSpPr>
          <p:spPr>
            <a:xfrm>
              <a:off x="8843285" y="2327695"/>
              <a:ext cx="252095" cy="176530"/>
            </a:xfrm>
            <a:custGeom>
              <a:avLst/>
              <a:gdLst/>
              <a:ahLst/>
              <a:cxnLst/>
              <a:rect l="l" t="t" r="r" b="b"/>
              <a:pathLst>
                <a:path w="252095" h="176530">
                  <a:moveTo>
                    <a:pt x="0" y="0"/>
                  </a:moveTo>
                  <a:lnTo>
                    <a:pt x="0" y="100810"/>
                  </a:lnTo>
                  <a:lnTo>
                    <a:pt x="36877" y="154272"/>
                  </a:lnTo>
                  <a:lnTo>
                    <a:pt x="76887" y="170458"/>
                  </a:lnTo>
                  <a:lnTo>
                    <a:pt x="125867" y="176390"/>
                  </a:lnTo>
                  <a:lnTo>
                    <a:pt x="174847" y="170458"/>
                  </a:lnTo>
                  <a:lnTo>
                    <a:pt x="214857" y="154272"/>
                  </a:lnTo>
                  <a:lnTo>
                    <a:pt x="241839" y="130250"/>
                  </a:lnTo>
                  <a:lnTo>
                    <a:pt x="251735" y="100810"/>
                  </a:lnTo>
                  <a:lnTo>
                    <a:pt x="251735" y="0"/>
                  </a:lnTo>
                  <a:lnTo>
                    <a:pt x="241839" y="29440"/>
                  </a:lnTo>
                  <a:lnTo>
                    <a:pt x="214857" y="53461"/>
                  </a:lnTo>
                  <a:lnTo>
                    <a:pt x="174847" y="69647"/>
                  </a:lnTo>
                  <a:lnTo>
                    <a:pt x="125867" y="75580"/>
                  </a:lnTo>
                  <a:lnTo>
                    <a:pt x="76887" y="69647"/>
                  </a:lnTo>
                  <a:lnTo>
                    <a:pt x="36877" y="53461"/>
                  </a:lnTo>
                  <a:lnTo>
                    <a:pt x="9895" y="29440"/>
                  </a:lnTo>
                  <a:lnTo>
                    <a:pt x="0" y="0"/>
                  </a:lnTo>
                  <a:close/>
                </a:path>
              </a:pathLst>
            </a:custGeom>
            <a:ln w="7998">
              <a:solidFill>
                <a:srgbClr val="000000"/>
              </a:solidFill>
            </a:ln>
          </p:spPr>
          <p:txBody>
            <a:bodyPr wrap="square" lIns="0" tIns="0" rIns="0" bIns="0" rtlCol="0"/>
            <a:lstStyle/>
            <a:p>
              <a:endParaRPr/>
            </a:p>
          </p:txBody>
        </p:sp>
        <p:sp>
          <p:nvSpPr>
            <p:cNvPr id="396" name="object 396"/>
            <p:cNvSpPr/>
            <p:nvPr/>
          </p:nvSpPr>
          <p:spPr>
            <a:xfrm>
              <a:off x="8843285" y="2252005"/>
              <a:ext cx="252095" cy="252095"/>
            </a:xfrm>
            <a:custGeom>
              <a:avLst/>
              <a:gdLst/>
              <a:ahLst/>
              <a:cxnLst/>
              <a:rect l="l" t="t" r="r" b="b"/>
              <a:pathLst>
                <a:path w="252095" h="252094">
                  <a:moveTo>
                    <a:pt x="251735" y="75691"/>
                  </a:moveTo>
                  <a:lnTo>
                    <a:pt x="241839" y="46233"/>
                  </a:lnTo>
                  <a:lnTo>
                    <a:pt x="214857" y="22173"/>
                  </a:lnTo>
                  <a:lnTo>
                    <a:pt x="174847" y="5949"/>
                  </a:lnTo>
                  <a:lnTo>
                    <a:pt x="125867" y="0"/>
                  </a:lnTo>
                  <a:lnTo>
                    <a:pt x="76887" y="5949"/>
                  </a:lnTo>
                  <a:lnTo>
                    <a:pt x="36877" y="22173"/>
                  </a:lnTo>
                  <a:lnTo>
                    <a:pt x="9895" y="46233"/>
                  </a:lnTo>
                  <a:lnTo>
                    <a:pt x="0" y="75691"/>
                  </a:lnTo>
                  <a:lnTo>
                    <a:pt x="0" y="176501"/>
                  </a:lnTo>
                  <a:lnTo>
                    <a:pt x="9895" y="205941"/>
                  </a:lnTo>
                  <a:lnTo>
                    <a:pt x="36877" y="229963"/>
                  </a:lnTo>
                  <a:lnTo>
                    <a:pt x="76887" y="246149"/>
                  </a:lnTo>
                  <a:lnTo>
                    <a:pt x="125867" y="252081"/>
                  </a:lnTo>
                  <a:lnTo>
                    <a:pt x="174847" y="246149"/>
                  </a:lnTo>
                  <a:lnTo>
                    <a:pt x="214857" y="229963"/>
                  </a:lnTo>
                  <a:lnTo>
                    <a:pt x="241839" y="205941"/>
                  </a:lnTo>
                  <a:lnTo>
                    <a:pt x="251735" y="176501"/>
                  </a:lnTo>
                  <a:lnTo>
                    <a:pt x="251735" y="75691"/>
                  </a:lnTo>
                  <a:close/>
                </a:path>
              </a:pathLst>
            </a:custGeom>
            <a:ln w="16660">
              <a:solidFill>
                <a:srgbClr val="000000"/>
              </a:solidFill>
            </a:ln>
          </p:spPr>
          <p:txBody>
            <a:bodyPr wrap="square" lIns="0" tIns="0" rIns="0" bIns="0" rtlCol="0"/>
            <a:lstStyle/>
            <a:p>
              <a:endParaRPr/>
            </a:p>
          </p:txBody>
        </p:sp>
        <p:sp>
          <p:nvSpPr>
            <p:cNvPr id="398" name="object 398"/>
            <p:cNvSpPr txBox="1"/>
            <p:nvPr/>
          </p:nvSpPr>
          <p:spPr>
            <a:xfrm>
              <a:off x="2152649" y="5687567"/>
              <a:ext cx="5515842" cy="783548"/>
            </a:xfrm>
            <a:prstGeom prst="rect">
              <a:avLst/>
            </a:prstGeom>
            <a:solidFill>
              <a:srgbClr val="FAE4D5"/>
            </a:solidFill>
            <a:ln w="9144">
              <a:solidFill>
                <a:srgbClr val="00AF50"/>
              </a:solidFill>
            </a:ln>
          </p:spPr>
          <p:txBody>
            <a:bodyPr vert="horz" wrap="square" lIns="0" tIns="19050" rIns="0" bIns="0" rtlCol="0">
              <a:spAutoFit/>
            </a:bodyPr>
            <a:lstStyle/>
            <a:p>
              <a:pPr marL="91440" marR="281940">
                <a:spcBef>
                  <a:spcPts val="150"/>
                </a:spcBef>
              </a:pPr>
              <a:r>
                <a:rPr sz="2400" dirty="0" err="1">
                  <a:latin typeface="宋体"/>
                  <a:cs typeface="宋体"/>
                </a:rPr>
                <a:t>企业网络包括</a:t>
              </a:r>
              <a:r>
                <a:rPr sz="2400" dirty="0" err="1">
                  <a:latin typeface="华文行楷"/>
                  <a:cs typeface="华文行楷"/>
                </a:rPr>
                <a:t>内部网络</a:t>
              </a:r>
              <a:r>
                <a:rPr sz="2400" dirty="0">
                  <a:latin typeface="华文行楷"/>
                  <a:cs typeface="华文行楷"/>
                </a:rPr>
                <a:t> </a:t>
              </a:r>
              <a:endParaRPr lang="en-US" sz="2400" dirty="0" smtClean="0">
                <a:latin typeface="华文行楷"/>
                <a:cs typeface="华文行楷"/>
              </a:endParaRPr>
            </a:p>
            <a:p>
              <a:pPr marL="91440" marR="281940">
                <a:spcBef>
                  <a:spcPts val="150"/>
                </a:spcBef>
              </a:pPr>
              <a:r>
                <a:rPr sz="2400" dirty="0" err="1" smtClean="0">
                  <a:latin typeface="宋体"/>
                  <a:cs typeface="宋体"/>
                </a:rPr>
                <a:t>和</a:t>
              </a:r>
              <a:r>
                <a:rPr sz="2400" dirty="0" err="1" smtClean="0">
                  <a:latin typeface="Calibri"/>
                  <a:cs typeface="Calibri"/>
                </a:rPr>
                <a:t>DMZ</a:t>
              </a:r>
              <a:r>
                <a:rPr sz="2400" dirty="0" err="1" smtClean="0">
                  <a:latin typeface="Verdana" panose="020B0604030504040204" pitchFamily="34" charset="0"/>
                  <a:ea typeface="Verdana" panose="020B0604030504040204" pitchFamily="34" charset="0"/>
                  <a:cs typeface="华文行楷"/>
                </a:rPr>
                <a:t>（</a:t>
              </a:r>
              <a:r>
                <a:rPr lang="en-US" altLang="zh-CN" sz="2000" b="1" dirty="0" err="1" smtClean="0"/>
                <a:t>DeMilitarized</a:t>
              </a:r>
              <a:r>
                <a:rPr lang="en-US" altLang="zh-CN" sz="2000" b="1" dirty="0" smtClean="0"/>
                <a:t> </a:t>
              </a:r>
              <a:r>
                <a:rPr lang="en-US" altLang="zh-CN" sz="2000" b="1" dirty="0"/>
                <a:t>Z</a:t>
              </a:r>
              <a:r>
                <a:rPr lang="en-US" altLang="zh-CN" sz="2000" b="1" dirty="0" smtClean="0"/>
                <a:t>one, </a:t>
              </a:r>
              <a:r>
                <a:rPr sz="2400" dirty="0" err="1" smtClean="0">
                  <a:latin typeface="华文行楷"/>
                  <a:cs typeface="华文行楷"/>
                </a:rPr>
                <a:t>非军事区</a:t>
              </a:r>
              <a:r>
                <a:rPr sz="2400" dirty="0">
                  <a:latin typeface="Verdana" panose="020B0604030504040204" pitchFamily="34" charset="0"/>
                  <a:ea typeface="Verdana" panose="020B0604030504040204" pitchFamily="34" charset="0"/>
                  <a:cs typeface="华文行楷"/>
                </a:rPr>
                <a:t>）</a:t>
              </a:r>
            </a:p>
          </p:txBody>
        </p:sp>
        <p:sp>
          <p:nvSpPr>
            <p:cNvPr id="399" name="object 399"/>
            <p:cNvSpPr/>
            <p:nvPr/>
          </p:nvSpPr>
          <p:spPr>
            <a:xfrm>
              <a:off x="2821496" y="4725161"/>
              <a:ext cx="410209" cy="970280"/>
            </a:xfrm>
            <a:custGeom>
              <a:avLst/>
              <a:gdLst/>
              <a:ahLst/>
              <a:cxnLst/>
              <a:rect l="l" t="t" r="r" b="b"/>
              <a:pathLst>
                <a:path w="410209" h="970279">
                  <a:moveTo>
                    <a:pt x="338994" y="99266"/>
                  </a:moveTo>
                  <a:lnTo>
                    <a:pt x="0" y="955929"/>
                  </a:lnTo>
                  <a:lnTo>
                    <a:pt x="35432" y="969899"/>
                  </a:lnTo>
                  <a:lnTo>
                    <a:pt x="374455" y="113290"/>
                  </a:lnTo>
                  <a:lnTo>
                    <a:pt x="338994" y="99266"/>
                  </a:lnTo>
                  <a:close/>
                </a:path>
                <a:path w="410209" h="970279">
                  <a:moveTo>
                    <a:pt x="405795" y="81533"/>
                  </a:moveTo>
                  <a:lnTo>
                    <a:pt x="346011" y="81533"/>
                  </a:lnTo>
                  <a:lnTo>
                    <a:pt x="381444" y="95631"/>
                  </a:lnTo>
                  <a:lnTo>
                    <a:pt x="374455" y="113290"/>
                  </a:lnTo>
                  <a:lnTo>
                    <a:pt x="409765" y="127254"/>
                  </a:lnTo>
                  <a:lnTo>
                    <a:pt x="405795" y="81533"/>
                  </a:lnTo>
                  <a:close/>
                </a:path>
                <a:path w="410209" h="970279">
                  <a:moveTo>
                    <a:pt x="346011" y="81533"/>
                  </a:moveTo>
                  <a:lnTo>
                    <a:pt x="338994" y="99266"/>
                  </a:lnTo>
                  <a:lnTo>
                    <a:pt x="374455" y="113290"/>
                  </a:lnTo>
                  <a:lnTo>
                    <a:pt x="381444" y="95631"/>
                  </a:lnTo>
                  <a:lnTo>
                    <a:pt x="346011" y="81533"/>
                  </a:lnTo>
                  <a:close/>
                </a:path>
                <a:path w="410209" h="970279">
                  <a:moveTo>
                    <a:pt x="398716" y="0"/>
                  </a:moveTo>
                  <a:lnTo>
                    <a:pt x="303466" y="85217"/>
                  </a:lnTo>
                  <a:lnTo>
                    <a:pt x="338994" y="99266"/>
                  </a:lnTo>
                  <a:lnTo>
                    <a:pt x="346011" y="81533"/>
                  </a:lnTo>
                  <a:lnTo>
                    <a:pt x="405795" y="81533"/>
                  </a:lnTo>
                  <a:lnTo>
                    <a:pt x="398716" y="0"/>
                  </a:lnTo>
                  <a:close/>
                </a:path>
              </a:pathLst>
            </a:custGeom>
            <a:solidFill>
              <a:srgbClr val="000000"/>
            </a:solidFill>
          </p:spPr>
          <p:txBody>
            <a:bodyPr wrap="square" lIns="0" tIns="0" rIns="0" bIns="0" rtlCol="0"/>
            <a:lstStyle/>
            <a:p>
              <a:endParaRPr/>
            </a:p>
          </p:txBody>
        </p:sp>
        <p:sp>
          <p:nvSpPr>
            <p:cNvPr id="400" name="object 400"/>
            <p:cNvSpPr/>
            <p:nvPr/>
          </p:nvSpPr>
          <p:spPr>
            <a:xfrm>
              <a:off x="4197096" y="4725161"/>
              <a:ext cx="940435" cy="976630"/>
            </a:xfrm>
            <a:custGeom>
              <a:avLst/>
              <a:gdLst/>
              <a:ahLst/>
              <a:cxnLst/>
              <a:rect l="l" t="t" r="r" b="b"/>
              <a:pathLst>
                <a:path w="940435" h="976629">
                  <a:moveTo>
                    <a:pt x="847096" y="69221"/>
                  </a:moveTo>
                  <a:lnTo>
                    <a:pt x="0" y="949706"/>
                  </a:lnTo>
                  <a:lnTo>
                    <a:pt x="27431" y="976121"/>
                  </a:lnTo>
                  <a:lnTo>
                    <a:pt x="874465" y="95576"/>
                  </a:lnTo>
                  <a:lnTo>
                    <a:pt x="847096" y="69221"/>
                  </a:lnTo>
                  <a:close/>
                </a:path>
                <a:path w="940435" h="976629">
                  <a:moveTo>
                    <a:pt x="922728" y="55499"/>
                  </a:moveTo>
                  <a:lnTo>
                    <a:pt x="860298" y="55499"/>
                  </a:lnTo>
                  <a:lnTo>
                    <a:pt x="887730" y="81787"/>
                  </a:lnTo>
                  <a:lnTo>
                    <a:pt x="874465" y="95576"/>
                  </a:lnTo>
                  <a:lnTo>
                    <a:pt x="901954" y="122046"/>
                  </a:lnTo>
                  <a:lnTo>
                    <a:pt x="922728" y="55499"/>
                  </a:lnTo>
                  <a:close/>
                </a:path>
                <a:path w="940435" h="976629">
                  <a:moveTo>
                    <a:pt x="860298" y="55499"/>
                  </a:moveTo>
                  <a:lnTo>
                    <a:pt x="847096" y="69221"/>
                  </a:lnTo>
                  <a:lnTo>
                    <a:pt x="874465" y="95576"/>
                  </a:lnTo>
                  <a:lnTo>
                    <a:pt x="887730" y="81787"/>
                  </a:lnTo>
                  <a:lnTo>
                    <a:pt x="860298" y="55499"/>
                  </a:lnTo>
                  <a:close/>
                </a:path>
                <a:path w="940435" h="976629">
                  <a:moveTo>
                    <a:pt x="940054" y="0"/>
                  </a:moveTo>
                  <a:lnTo>
                    <a:pt x="819657" y="42799"/>
                  </a:lnTo>
                  <a:lnTo>
                    <a:pt x="847096" y="69221"/>
                  </a:lnTo>
                  <a:lnTo>
                    <a:pt x="860298" y="55499"/>
                  </a:lnTo>
                  <a:lnTo>
                    <a:pt x="922728" y="55499"/>
                  </a:lnTo>
                  <a:lnTo>
                    <a:pt x="940054" y="0"/>
                  </a:lnTo>
                  <a:close/>
                </a:path>
              </a:pathLst>
            </a:custGeom>
            <a:solidFill>
              <a:srgbClr val="000000"/>
            </a:solidFill>
          </p:spPr>
          <p:txBody>
            <a:bodyPr wrap="square" lIns="0" tIns="0" rIns="0" bIns="0" rtlCol="0"/>
            <a:lstStyle/>
            <a:p>
              <a:endParaRPr/>
            </a:p>
          </p:txBody>
        </p:sp>
      </p:grpSp>
      <p:grpSp>
        <p:nvGrpSpPr>
          <p:cNvPr id="403" name="组合 402">
            <a:extLst>
              <a:ext uri="{FF2B5EF4-FFF2-40B4-BE49-F238E27FC236}">
                <a16:creationId xmlns:a16="http://schemas.microsoft.com/office/drawing/2014/main" id="{94FACF2C-E8EA-4EBB-A5F5-624C5A2029E3}"/>
              </a:ext>
            </a:extLst>
          </p:cNvPr>
          <p:cNvGrpSpPr/>
          <p:nvPr/>
        </p:nvGrpSpPr>
        <p:grpSpPr>
          <a:xfrm>
            <a:off x="1" y="291242"/>
            <a:ext cx="12191999" cy="461665"/>
            <a:chOff x="0" y="202539"/>
            <a:chExt cx="12191999" cy="461665"/>
          </a:xfrm>
        </p:grpSpPr>
        <p:sp>
          <p:nvSpPr>
            <p:cNvPr id="404" name="矩形 403">
              <a:extLst>
                <a:ext uri="{FF2B5EF4-FFF2-40B4-BE49-F238E27FC236}">
                  <a16:creationId xmlns:a16="http://schemas.microsoft.com/office/drawing/2014/main" id="{F9A61405-0682-4602-BF60-F734C8C97EA0}"/>
                </a:ext>
              </a:extLst>
            </p:cNvPr>
            <p:cNvSpPr/>
            <p:nvPr/>
          </p:nvSpPr>
          <p:spPr>
            <a:xfrm>
              <a:off x="3336553" y="247949"/>
              <a:ext cx="885544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TextBox 27">
              <a:extLst>
                <a:ext uri="{FF2B5EF4-FFF2-40B4-BE49-F238E27FC236}">
                  <a16:creationId xmlns:a16="http://schemas.microsoft.com/office/drawing/2014/main" id="{A14467AD-D84F-4CF0-9B77-D33FECC89748}"/>
                </a:ext>
              </a:extLst>
            </p:cNvPr>
            <p:cNvSpPr txBox="1"/>
            <p:nvPr/>
          </p:nvSpPr>
          <p:spPr>
            <a:xfrm>
              <a:off x="805678" y="202539"/>
              <a:ext cx="249299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防火墙的位置</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406" name="矩形 405">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7" name="灯片编号占位符 396"/>
          <p:cNvSpPr>
            <a:spLocks noGrp="1"/>
          </p:cNvSpPr>
          <p:nvPr>
            <p:ph type="sldNum" sz="quarter" idx="7"/>
          </p:nvPr>
        </p:nvSpPr>
        <p:spPr/>
        <p:txBody>
          <a:bodyPr/>
          <a:lstStyle/>
          <a:p>
            <a:pPr marL="25400">
              <a:lnSpc>
                <a:spcPts val="1240"/>
              </a:lnSpc>
            </a:pPr>
            <a:fld id="{81D60167-4931-47E6-BA6A-407CBD079E47}" type="slidenum">
              <a:rPr lang="en-US" altLang="zh-CN" smtClean="0"/>
              <a:pPr marL="25400">
                <a:lnSpc>
                  <a:spcPts val="1240"/>
                </a:lnSpc>
              </a:pPr>
              <a:t>9</a:t>
            </a:fld>
            <a:endParaRPr lang="en-US" altLang="zh-CN" dirty="0"/>
          </a:p>
        </p:txBody>
      </p:sp>
    </p:spTree>
    <p:extLst>
      <p:ext uri="{BB962C8B-B14F-4D97-AF65-F5344CB8AC3E}">
        <p14:creationId xmlns:p14="http://schemas.microsoft.com/office/powerpoint/2010/main" val="1298172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9511</TotalTime>
  <Words>6754</Words>
  <Application>Microsoft Office PowerPoint</Application>
  <PresentationFormat>宽屏</PresentationFormat>
  <Paragraphs>640</Paragraphs>
  <Slides>79</Slides>
  <Notes>17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79</vt:i4>
      </vt:variant>
    </vt:vector>
  </HeadingPairs>
  <TitlesOfParts>
    <vt:vector size="95" baseType="lpstr">
      <vt:lpstr>等线</vt:lpstr>
      <vt:lpstr>等线 Light</vt:lpstr>
      <vt:lpstr>方正舒体</vt:lpstr>
      <vt:lpstr>黑体</vt:lpstr>
      <vt:lpstr>华文行楷</vt:lpstr>
      <vt:lpstr>华文琥珀</vt:lpstr>
      <vt:lpstr>思源黑体 CN Bold</vt:lpstr>
      <vt:lpstr>宋体</vt:lpstr>
      <vt:lpstr>微软雅黑</vt:lpstr>
      <vt:lpstr>Arial</vt:lpstr>
      <vt:lpstr>Calibri</vt:lpstr>
      <vt:lpstr>Century Gothic</vt:lpstr>
      <vt:lpstr>Stencil</vt:lpstr>
      <vt:lpstr>Times New Roman</vt:lpstr>
      <vt:lpstr>Verdana</vt:lpstr>
      <vt:lpstr>Office 主题​​</vt:lpstr>
      <vt:lpstr>PowerPoint 演示文稿</vt:lpstr>
      <vt:lpstr>防 火 墙 技 术</vt:lpstr>
      <vt:lpstr>PowerPoint 演示文稿</vt:lpstr>
      <vt:lpstr>PowerPoint 演示文稿</vt:lpstr>
      <vt:lpstr>何谓“防火墙”</vt:lpstr>
      <vt:lpstr>何谓“防火墙”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防火墙的功能</vt:lpstr>
      <vt:lpstr>PowerPoint 演示文稿</vt:lpstr>
      <vt:lpstr>PowerPoint 演示文稿</vt:lpstr>
      <vt:lpstr>PowerPoint 演示文稿</vt:lpstr>
      <vt:lpstr>PowerPoint 演示文稿</vt:lpstr>
      <vt:lpstr>PowerPoint 演示文稿</vt:lpstr>
      <vt:lpstr>PowerPoint 演示文稿</vt:lpstr>
      <vt:lpstr>OSI模型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防火墙</dc:title>
  <dc:creator>WFY</dc:creator>
  <cp:lastModifiedBy>WFY</cp:lastModifiedBy>
  <cp:revision>212</cp:revision>
  <dcterms:created xsi:type="dcterms:W3CDTF">2020-02-08T12:18:40Z</dcterms:created>
  <dcterms:modified xsi:type="dcterms:W3CDTF">2021-03-23T07:48:51Z</dcterms:modified>
</cp:coreProperties>
</file>