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69" r:id="rId2"/>
    <p:sldId id="338" r:id="rId3"/>
    <p:sldId id="274" r:id="rId4"/>
    <p:sldId id="258"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1" r:id="rId20"/>
    <p:sldId id="312" r:id="rId21"/>
    <p:sldId id="313" r:id="rId22"/>
    <p:sldId id="317" r:id="rId23"/>
    <p:sldId id="318" r:id="rId24"/>
    <p:sldId id="319" r:id="rId25"/>
    <p:sldId id="320" r:id="rId26"/>
    <p:sldId id="321" r:id="rId27"/>
    <p:sldId id="322" r:id="rId28"/>
    <p:sldId id="316" r:id="rId29"/>
    <p:sldId id="315" r:id="rId30"/>
    <p:sldId id="323" r:id="rId31"/>
    <p:sldId id="324" r:id="rId32"/>
    <p:sldId id="325" r:id="rId33"/>
    <p:sldId id="327" r:id="rId34"/>
    <p:sldId id="328" r:id="rId35"/>
    <p:sldId id="326" r:id="rId36"/>
    <p:sldId id="329" r:id="rId37"/>
    <p:sldId id="330" r:id="rId38"/>
    <p:sldId id="331" r:id="rId39"/>
    <p:sldId id="332" r:id="rId40"/>
    <p:sldId id="334" r:id="rId41"/>
    <p:sldId id="333" r:id="rId42"/>
    <p:sldId id="336" r:id="rId43"/>
    <p:sldId id="335" r:id="rId44"/>
    <p:sldId id="337" r:id="rId45"/>
    <p:sldId id="295"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61" userDrawn="1">
          <p15:clr>
            <a:srgbClr val="A4A3A4"/>
          </p15:clr>
        </p15:guide>
        <p15:guide id="4" pos="7219" userDrawn="1">
          <p15:clr>
            <a:srgbClr val="A4A3A4"/>
          </p15:clr>
        </p15:guide>
        <p15:guide id="5" orient="horz" pos="8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0D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51" autoAdjust="0"/>
    <p:restoredTop sz="94660"/>
  </p:normalViewPr>
  <p:slideViewPr>
    <p:cSldViewPr snapToGrid="0" showGuides="1">
      <p:cViewPr varScale="1">
        <p:scale>
          <a:sx n="91" d="100"/>
          <a:sy n="91" d="100"/>
        </p:scale>
        <p:origin x="616" y="44"/>
      </p:cViewPr>
      <p:guideLst>
        <p:guide orient="horz" pos="2160"/>
        <p:guide pos="3840"/>
        <p:guide pos="461"/>
        <p:guide pos="7219"/>
        <p:guide orient="horz" pos="867"/>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2A755-7502-47DC-89A2-0275E0A6FC3F}" type="datetimeFigureOut">
              <a:rPr lang="zh-CN" altLang="en-US" smtClean="0"/>
              <a:t>2019/5/21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47B22-41A3-4436-8E67-11B2F2043F96}" type="slidenum">
              <a:rPr lang="zh-CN" altLang="en-US" smtClean="0"/>
              <a:t>‹#›</a:t>
            </a:fld>
            <a:endParaRPr lang="zh-CN" altLang="en-US"/>
          </a:p>
        </p:txBody>
      </p:sp>
    </p:spTree>
    <p:extLst>
      <p:ext uri="{BB962C8B-B14F-4D97-AF65-F5344CB8AC3E}">
        <p14:creationId xmlns:p14="http://schemas.microsoft.com/office/powerpoint/2010/main" val="211392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10</a:t>
            </a:fld>
            <a:endParaRPr lang="zh-CN" altLang="en-US"/>
          </a:p>
        </p:txBody>
      </p:sp>
    </p:spTree>
    <p:extLst>
      <p:ext uri="{BB962C8B-B14F-4D97-AF65-F5344CB8AC3E}">
        <p14:creationId xmlns:p14="http://schemas.microsoft.com/office/powerpoint/2010/main" val="4068665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19</a:t>
            </a:fld>
            <a:endParaRPr lang="zh-CN" altLang="en-US"/>
          </a:p>
        </p:txBody>
      </p:sp>
    </p:spTree>
    <p:extLst>
      <p:ext uri="{BB962C8B-B14F-4D97-AF65-F5344CB8AC3E}">
        <p14:creationId xmlns:p14="http://schemas.microsoft.com/office/powerpoint/2010/main" val="2263864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20</a:t>
            </a:fld>
            <a:endParaRPr lang="zh-CN" altLang="en-US"/>
          </a:p>
        </p:txBody>
      </p:sp>
    </p:spTree>
    <p:extLst>
      <p:ext uri="{BB962C8B-B14F-4D97-AF65-F5344CB8AC3E}">
        <p14:creationId xmlns:p14="http://schemas.microsoft.com/office/powerpoint/2010/main" val="2712439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21</a:t>
            </a:fld>
            <a:endParaRPr lang="zh-CN" altLang="en-US"/>
          </a:p>
        </p:txBody>
      </p:sp>
    </p:spTree>
    <p:extLst>
      <p:ext uri="{BB962C8B-B14F-4D97-AF65-F5344CB8AC3E}">
        <p14:creationId xmlns:p14="http://schemas.microsoft.com/office/powerpoint/2010/main" val="1801747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22</a:t>
            </a:fld>
            <a:endParaRPr lang="zh-CN" altLang="en-US"/>
          </a:p>
        </p:txBody>
      </p:sp>
    </p:spTree>
    <p:extLst>
      <p:ext uri="{BB962C8B-B14F-4D97-AF65-F5344CB8AC3E}">
        <p14:creationId xmlns:p14="http://schemas.microsoft.com/office/powerpoint/2010/main" val="1131046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23</a:t>
            </a:fld>
            <a:endParaRPr lang="zh-CN" altLang="en-US"/>
          </a:p>
        </p:txBody>
      </p:sp>
    </p:spTree>
    <p:extLst>
      <p:ext uri="{BB962C8B-B14F-4D97-AF65-F5344CB8AC3E}">
        <p14:creationId xmlns:p14="http://schemas.microsoft.com/office/powerpoint/2010/main" val="2503989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24</a:t>
            </a:fld>
            <a:endParaRPr lang="zh-CN" altLang="en-US"/>
          </a:p>
        </p:txBody>
      </p:sp>
    </p:spTree>
    <p:extLst>
      <p:ext uri="{BB962C8B-B14F-4D97-AF65-F5344CB8AC3E}">
        <p14:creationId xmlns:p14="http://schemas.microsoft.com/office/powerpoint/2010/main" val="2221759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25</a:t>
            </a:fld>
            <a:endParaRPr lang="zh-CN" altLang="en-US"/>
          </a:p>
        </p:txBody>
      </p:sp>
    </p:spTree>
    <p:extLst>
      <p:ext uri="{BB962C8B-B14F-4D97-AF65-F5344CB8AC3E}">
        <p14:creationId xmlns:p14="http://schemas.microsoft.com/office/powerpoint/2010/main" val="2315635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26</a:t>
            </a:fld>
            <a:endParaRPr lang="zh-CN" altLang="en-US"/>
          </a:p>
        </p:txBody>
      </p:sp>
    </p:spTree>
    <p:extLst>
      <p:ext uri="{BB962C8B-B14F-4D97-AF65-F5344CB8AC3E}">
        <p14:creationId xmlns:p14="http://schemas.microsoft.com/office/powerpoint/2010/main" val="474085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27</a:t>
            </a:fld>
            <a:endParaRPr lang="zh-CN" altLang="en-US"/>
          </a:p>
        </p:txBody>
      </p:sp>
    </p:spTree>
    <p:extLst>
      <p:ext uri="{BB962C8B-B14F-4D97-AF65-F5344CB8AC3E}">
        <p14:creationId xmlns:p14="http://schemas.microsoft.com/office/powerpoint/2010/main" val="1231609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28</a:t>
            </a:fld>
            <a:endParaRPr lang="zh-CN" altLang="en-US"/>
          </a:p>
        </p:txBody>
      </p:sp>
    </p:spTree>
    <p:extLst>
      <p:ext uri="{BB962C8B-B14F-4D97-AF65-F5344CB8AC3E}">
        <p14:creationId xmlns:p14="http://schemas.microsoft.com/office/powerpoint/2010/main" val="242950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11</a:t>
            </a:fld>
            <a:endParaRPr lang="zh-CN" altLang="en-US"/>
          </a:p>
        </p:txBody>
      </p:sp>
    </p:spTree>
    <p:extLst>
      <p:ext uri="{BB962C8B-B14F-4D97-AF65-F5344CB8AC3E}">
        <p14:creationId xmlns:p14="http://schemas.microsoft.com/office/powerpoint/2010/main" val="4193866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29</a:t>
            </a:fld>
            <a:endParaRPr lang="zh-CN" altLang="en-US"/>
          </a:p>
        </p:txBody>
      </p:sp>
    </p:spTree>
    <p:extLst>
      <p:ext uri="{BB962C8B-B14F-4D97-AF65-F5344CB8AC3E}">
        <p14:creationId xmlns:p14="http://schemas.microsoft.com/office/powerpoint/2010/main" val="477838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30</a:t>
            </a:fld>
            <a:endParaRPr lang="zh-CN" altLang="en-US"/>
          </a:p>
        </p:txBody>
      </p:sp>
    </p:spTree>
    <p:extLst>
      <p:ext uri="{BB962C8B-B14F-4D97-AF65-F5344CB8AC3E}">
        <p14:creationId xmlns:p14="http://schemas.microsoft.com/office/powerpoint/2010/main" val="2441125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31</a:t>
            </a:fld>
            <a:endParaRPr lang="zh-CN" altLang="en-US"/>
          </a:p>
        </p:txBody>
      </p:sp>
    </p:spTree>
    <p:extLst>
      <p:ext uri="{BB962C8B-B14F-4D97-AF65-F5344CB8AC3E}">
        <p14:creationId xmlns:p14="http://schemas.microsoft.com/office/powerpoint/2010/main" val="1401520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32</a:t>
            </a:fld>
            <a:endParaRPr lang="zh-CN" altLang="en-US"/>
          </a:p>
        </p:txBody>
      </p:sp>
    </p:spTree>
    <p:extLst>
      <p:ext uri="{BB962C8B-B14F-4D97-AF65-F5344CB8AC3E}">
        <p14:creationId xmlns:p14="http://schemas.microsoft.com/office/powerpoint/2010/main" val="3256743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33</a:t>
            </a:fld>
            <a:endParaRPr lang="zh-CN" altLang="en-US"/>
          </a:p>
        </p:txBody>
      </p:sp>
    </p:spTree>
    <p:extLst>
      <p:ext uri="{BB962C8B-B14F-4D97-AF65-F5344CB8AC3E}">
        <p14:creationId xmlns:p14="http://schemas.microsoft.com/office/powerpoint/2010/main" val="41607690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34</a:t>
            </a:fld>
            <a:endParaRPr lang="zh-CN" altLang="en-US"/>
          </a:p>
        </p:txBody>
      </p:sp>
    </p:spTree>
    <p:extLst>
      <p:ext uri="{BB962C8B-B14F-4D97-AF65-F5344CB8AC3E}">
        <p14:creationId xmlns:p14="http://schemas.microsoft.com/office/powerpoint/2010/main" val="30652134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35</a:t>
            </a:fld>
            <a:endParaRPr lang="zh-CN" altLang="en-US"/>
          </a:p>
        </p:txBody>
      </p:sp>
    </p:spTree>
    <p:extLst>
      <p:ext uri="{BB962C8B-B14F-4D97-AF65-F5344CB8AC3E}">
        <p14:creationId xmlns:p14="http://schemas.microsoft.com/office/powerpoint/2010/main" val="21210516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36</a:t>
            </a:fld>
            <a:endParaRPr lang="zh-CN" altLang="en-US"/>
          </a:p>
        </p:txBody>
      </p:sp>
    </p:spTree>
    <p:extLst>
      <p:ext uri="{BB962C8B-B14F-4D97-AF65-F5344CB8AC3E}">
        <p14:creationId xmlns:p14="http://schemas.microsoft.com/office/powerpoint/2010/main" val="3567187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37</a:t>
            </a:fld>
            <a:endParaRPr lang="zh-CN" altLang="en-US"/>
          </a:p>
        </p:txBody>
      </p:sp>
    </p:spTree>
    <p:extLst>
      <p:ext uri="{BB962C8B-B14F-4D97-AF65-F5344CB8AC3E}">
        <p14:creationId xmlns:p14="http://schemas.microsoft.com/office/powerpoint/2010/main" val="2684253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38</a:t>
            </a:fld>
            <a:endParaRPr lang="zh-CN" altLang="en-US"/>
          </a:p>
        </p:txBody>
      </p:sp>
    </p:spTree>
    <p:extLst>
      <p:ext uri="{BB962C8B-B14F-4D97-AF65-F5344CB8AC3E}">
        <p14:creationId xmlns:p14="http://schemas.microsoft.com/office/powerpoint/2010/main" val="2472179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12</a:t>
            </a:fld>
            <a:endParaRPr lang="zh-CN" altLang="en-US"/>
          </a:p>
        </p:txBody>
      </p:sp>
    </p:spTree>
    <p:extLst>
      <p:ext uri="{BB962C8B-B14F-4D97-AF65-F5344CB8AC3E}">
        <p14:creationId xmlns:p14="http://schemas.microsoft.com/office/powerpoint/2010/main" val="39707278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39</a:t>
            </a:fld>
            <a:endParaRPr lang="zh-CN" altLang="en-US"/>
          </a:p>
        </p:txBody>
      </p:sp>
    </p:spTree>
    <p:extLst>
      <p:ext uri="{BB962C8B-B14F-4D97-AF65-F5344CB8AC3E}">
        <p14:creationId xmlns:p14="http://schemas.microsoft.com/office/powerpoint/2010/main" val="359240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40</a:t>
            </a:fld>
            <a:endParaRPr lang="zh-CN" altLang="en-US"/>
          </a:p>
        </p:txBody>
      </p:sp>
    </p:spTree>
    <p:extLst>
      <p:ext uri="{BB962C8B-B14F-4D97-AF65-F5344CB8AC3E}">
        <p14:creationId xmlns:p14="http://schemas.microsoft.com/office/powerpoint/2010/main" val="1524206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41</a:t>
            </a:fld>
            <a:endParaRPr lang="zh-CN" altLang="en-US"/>
          </a:p>
        </p:txBody>
      </p:sp>
    </p:spTree>
    <p:extLst>
      <p:ext uri="{BB962C8B-B14F-4D97-AF65-F5344CB8AC3E}">
        <p14:creationId xmlns:p14="http://schemas.microsoft.com/office/powerpoint/2010/main" val="1018218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42</a:t>
            </a:fld>
            <a:endParaRPr lang="zh-CN" altLang="en-US"/>
          </a:p>
        </p:txBody>
      </p:sp>
    </p:spTree>
    <p:extLst>
      <p:ext uri="{BB962C8B-B14F-4D97-AF65-F5344CB8AC3E}">
        <p14:creationId xmlns:p14="http://schemas.microsoft.com/office/powerpoint/2010/main" val="1728571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43</a:t>
            </a:fld>
            <a:endParaRPr lang="zh-CN" altLang="en-US"/>
          </a:p>
        </p:txBody>
      </p:sp>
    </p:spTree>
    <p:extLst>
      <p:ext uri="{BB962C8B-B14F-4D97-AF65-F5344CB8AC3E}">
        <p14:creationId xmlns:p14="http://schemas.microsoft.com/office/powerpoint/2010/main" val="3815283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44</a:t>
            </a:fld>
            <a:endParaRPr lang="zh-CN" altLang="en-US"/>
          </a:p>
        </p:txBody>
      </p:sp>
    </p:spTree>
    <p:extLst>
      <p:ext uri="{BB962C8B-B14F-4D97-AF65-F5344CB8AC3E}">
        <p14:creationId xmlns:p14="http://schemas.microsoft.com/office/powerpoint/2010/main" val="3817913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13</a:t>
            </a:fld>
            <a:endParaRPr lang="zh-CN" altLang="en-US"/>
          </a:p>
        </p:txBody>
      </p:sp>
    </p:spTree>
    <p:extLst>
      <p:ext uri="{BB962C8B-B14F-4D97-AF65-F5344CB8AC3E}">
        <p14:creationId xmlns:p14="http://schemas.microsoft.com/office/powerpoint/2010/main" val="992306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14</a:t>
            </a:fld>
            <a:endParaRPr lang="zh-CN" altLang="en-US"/>
          </a:p>
        </p:txBody>
      </p:sp>
    </p:spTree>
    <p:extLst>
      <p:ext uri="{BB962C8B-B14F-4D97-AF65-F5344CB8AC3E}">
        <p14:creationId xmlns:p14="http://schemas.microsoft.com/office/powerpoint/2010/main" val="3050407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15</a:t>
            </a:fld>
            <a:endParaRPr lang="zh-CN" altLang="en-US"/>
          </a:p>
        </p:txBody>
      </p:sp>
    </p:spTree>
    <p:extLst>
      <p:ext uri="{BB962C8B-B14F-4D97-AF65-F5344CB8AC3E}">
        <p14:creationId xmlns:p14="http://schemas.microsoft.com/office/powerpoint/2010/main" val="1203524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16</a:t>
            </a:fld>
            <a:endParaRPr lang="zh-CN" altLang="en-US"/>
          </a:p>
        </p:txBody>
      </p:sp>
    </p:spTree>
    <p:extLst>
      <p:ext uri="{BB962C8B-B14F-4D97-AF65-F5344CB8AC3E}">
        <p14:creationId xmlns:p14="http://schemas.microsoft.com/office/powerpoint/2010/main" val="94389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17</a:t>
            </a:fld>
            <a:endParaRPr lang="zh-CN" altLang="en-US"/>
          </a:p>
        </p:txBody>
      </p:sp>
    </p:spTree>
    <p:extLst>
      <p:ext uri="{BB962C8B-B14F-4D97-AF65-F5344CB8AC3E}">
        <p14:creationId xmlns:p14="http://schemas.microsoft.com/office/powerpoint/2010/main" val="381734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18</a:t>
            </a:fld>
            <a:endParaRPr lang="zh-CN" altLang="en-US"/>
          </a:p>
        </p:txBody>
      </p:sp>
    </p:spTree>
    <p:extLst>
      <p:ext uri="{BB962C8B-B14F-4D97-AF65-F5344CB8AC3E}">
        <p14:creationId xmlns:p14="http://schemas.microsoft.com/office/powerpoint/2010/main" val="3261030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7D061E9-5F48-4115-BE48-914AC173A42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p:blipFill>
        <p:spPr>
          <a:xfrm>
            <a:off x="1" y="0"/>
            <a:ext cx="12192000" cy="4838700"/>
          </a:xfrm>
          <a:prstGeom prst="rect">
            <a:avLst/>
          </a:prstGeom>
        </p:spPr>
      </p:pic>
      <p:sp>
        <p:nvSpPr>
          <p:cNvPr id="8" name="矩形 7">
            <a:extLst>
              <a:ext uri="{FF2B5EF4-FFF2-40B4-BE49-F238E27FC236}">
                <a16:creationId xmlns:a16="http://schemas.microsoft.com/office/drawing/2014/main" id="{FC01BB0B-2D72-4E2A-960F-100DE7BC2916}"/>
              </a:ext>
            </a:extLst>
          </p:cNvPr>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E708FD29-E5FF-45D0-8C56-521EFCD4671E}"/>
              </a:ext>
            </a:extLst>
          </p:cNvPr>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C3528A6-1246-4663-9037-BF31F2A75F6B}"/>
              </a:ext>
            </a:extLst>
          </p:cNvPr>
          <p:cNvGrpSpPr/>
          <p:nvPr userDrawn="1"/>
        </p:nvGrpSpPr>
        <p:grpSpPr>
          <a:xfrm>
            <a:off x="10220325" y="512763"/>
            <a:ext cx="1239777" cy="388521"/>
            <a:chOff x="2571750" y="2305050"/>
            <a:chExt cx="7107238" cy="2227263"/>
          </a:xfrm>
          <a:solidFill>
            <a:schemeClr val="bg1"/>
          </a:solidFill>
        </p:grpSpPr>
        <p:sp>
          <p:nvSpPr>
            <p:cNvPr id="11" name="Freeform 5">
              <a:extLst>
                <a:ext uri="{FF2B5EF4-FFF2-40B4-BE49-F238E27FC236}">
                  <a16:creationId xmlns:a16="http://schemas.microsoft.com/office/drawing/2014/main" id="{51F2E94B-D27C-4330-8328-CAB39C100B91}"/>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6">
              <a:extLst>
                <a:ext uri="{FF2B5EF4-FFF2-40B4-BE49-F238E27FC236}">
                  <a16:creationId xmlns:a16="http://schemas.microsoft.com/office/drawing/2014/main" id="{2C05FFAB-3B05-4F52-80D4-2C354E2F77CB}"/>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7">
              <a:extLst>
                <a:ext uri="{FF2B5EF4-FFF2-40B4-BE49-F238E27FC236}">
                  <a16:creationId xmlns:a16="http://schemas.microsoft.com/office/drawing/2014/main" id="{8EF47187-75D7-4773-B556-9B395B742B67}"/>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8">
              <a:extLst>
                <a:ext uri="{FF2B5EF4-FFF2-40B4-BE49-F238E27FC236}">
                  <a16:creationId xmlns:a16="http://schemas.microsoft.com/office/drawing/2014/main" id="{987210A5-F3AF-4C8A-B9B0-B00E7D5809AC}"/>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9">
              <a:extLst>
                <a:ext uri="{FF2B5EF4-FFF2-40B4-BE49-F238E27FC236}">
                  <a16:creationId xmlns:a16="http://schemas.microsoft.com/office/drawing/2014/main" id="{CBBE87A5-23D9-434A-8828-7E0C337CF4A5}"/>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0">
              <a:extLst>
                <a:ext uri="{FF2B5EF4-FFF2-40B4-BE49-F238E27FC236}">
                  <a16:creationId xmlns:a16="http://schemas.microsoft.com/office/drawing/2014/main" id="{716168D8-B414-4455-B6B9-54A216B67F6E}"/>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1">
              <a:extLst>
                <a:ext uri="{FF2B5EF4-FFF2-40B4-BE49-F238E27FC236}">
                  <a16:creationId xmlns:a16="http://schemas.microsoft.com/office/drawing/2014/main" id="{739D69C3-510F-4B02-80EB-50D23ECDE2BF}"/>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2">
              <a:extLst>
                <a:ext uri="{FF2B5EF4-FFF2-40B4-BE49-F238E27FC236}">
                  <a16:creationId xmlns:a16="http://schemas.microsoft.com/office/drawing/2014/main" id="{A44605F9-EE27-49D0-A5BD-3615F1DC0A8B}"/>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3">
              <a:extLst>
                <a:ext uri="{FF2B5EF4-FFF2-40B4-BE49-F238E27FC236}">
                  <a16:creationId xmlns:a16="http://schemas.microsoft.com/office/drawing/2014/main" id="{156B38CB-CD6D-4023-9C0F-5D83D0347713}"/>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4">
              <a:extLst>
                <a:ext uri="{FF2B5EF4-FFF2-40B4-BE49-F238E27FC236}">
                  <a16:creationId xmlns:a16="http://schemas.microsoft.com/office/drawing/2014/main" id="{9FB5C94E-87D7-4812-9633-4FDDE528CD39}"/>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5">
              <a:extLst>
                <a:ext uri="{FF2B5EF4-FFF2-40B4-BE49-F238E27FC236}">
                  <a16:creationId xmlns:a16="http://schemas.microsoft.com/office/drawing/2014/main" id="{BABEA8C6-FDC9-4A91-B215-7F1634E53E36}"/>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6">
              <a:extLst>
                <a:ext uri="{FF2B5EF4-FFF2-40B4-BE49-F238E27FC236}">
                  <a16:creationId xmlns:a16="http://schemas.microsoft.com/office/drawing/2014/main" id="{3426B14D-5377-417E-B131-404235AC9750}"/>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7">
              <a:extLst>
                <a:ext uri="{FF2B5EF4-FFF2-40B4-BE49-F238E27FC236}">
                  <a16:creationId xmlns:a16="http://schemas.microsoft.com/office/drawing/2014/main" id="{121E2E67-4767-4710-B288-FE3F7452DAC3}"/>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8">
              <a:extLst>
                <a:ext uri="{FF2B5EF4-FFF2-40B4-BE49-F238E27FC236}">
                  <a16:creationId xmlns:a16="http://schemas.microsoft.com/office/drawing/2014/main" id="{FAFF1944-1732-4878-A0A1-52C5DA9D94DA}"/>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9">
              <a:extLst>
                <a:ext uri="{FF2B5EF4-FFF2-40B4-BE49-F238E27FC236}">
                  <a16:creationId xmlns:a16="http://schemas.microsoft.com/office/drawing/2014/main" id="{EF40F8D9-9750-45B2-8D64-3FFA526DE660}"/>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0">
              <a:extLst>
                <a:ext uri="{FF2B5EF4-FFF2-40B4-BE49-F238E27FC236}">
                  <a16:creationId xmlns:a16="http://schemas.microsoft.com/office/drawing/2014/main" id="{95C8A50F-62EC-4B39-ABC9-CF7F6CE56376}"/>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1">
              <a:extLst>
                <a:ext uri="{FF2B5EF4-FFF2-40B4-BE49-F238E27FC236}">
                  <a16:creationId xmlns:a16="http://schemas.microsoft.com/office/drawing/2014/main" id="{90B32A60-420C-4441-B653-7D6FA22EC362}"/>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2">
              <a:extLst>
                <a:ext uri="{FF2B5EF4-FFF2-40B4-BE49-F238E27FC236}">
                  <a16:creationId xmlns:a16="http://schemas.microsoft.com/office/drawing/2014/main" id="{3621D548-F7BF-4BC9-B8DE-651F41B998BA}"/>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3">
              <a:extLst>
                <a:ext uri="{FF2B5EF4-FFF2-40B4-BE49-F238E27FC236}">
                  <a16:creationId xmlns:a16="http://schemas.microsoft.com/office/drawing/2014/main" id="{FE949328-54B4-476A-A3AF-B9D5AF18D5D0}"/>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4">
              <a:extLst>
                <a:ext uri="{FF2B5EF4-FFF2-40B4-BE49-F238E27FC236}">
                  <a16:creationId xmlns:a16="http://schemas.microsoft.com/office/drawing/2014/main" id="{165AF9DD-F60B-430A-BB2B-8B6C2568F061}"/>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5">
              <a:extLst>
                <a:ext uri="{FF2B5EF4-FFF2-40B4-BE49-F238E27FC236}">
                  <a16:creationId xmlns:a16="http://schemas.microsoft.com/office/drawing/2014/main" id="{B37F3C97-1867-4569-8D32-97552BCB0FE3}"/>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6">
              <a:extLst>
                <a:ext uri="{FF2B5EF4-FFF2-40B4-BE49-F238E27FC236}">
                  <a16:creationId xmlns:a16="http://schemas.microsoft.com/office/drawing/2014/main" id="{B996A3BA-74DB-40E6-9504-C793E67B6E75}"/>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7">
              <a:extLst>
                <a:ext uri="{FF2B5EF4-FFF2-40B4-BE49-F238E27FC236}">
                  <a16:creationId xmlns:a16="http://schemas.microsoft.com/office/drawing/2014/main" id="{B0301818-0B96-40D7-9E26-4A52C9B2FF1E}"/>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8">
              <a:extLst>
                <a:ext uri="{FF2B5EF4-FFF2-40B4-BE49-F238E27FC236}">
                  <a16:creationId xmlns:a16="http://schemas.microsoft.com/office/drawing/2014/main" id="{0533DDDE-1AF1-4EEB-96A7-E9B1D8C534D8}"/>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9">
              <a:extLst>
                <a:ext uri="{FF2B5EF4-FFF2-40B4-BE49-F238E27FC236}">
                  <a16:creationId xmlns:a16="http://schemas.microsoft.com/office/drawing/2014/main" id="{31A20DF9-F278-4571-8C1A-CAE37BBF4017}"/>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0">
              <a:extLst>
                <a:ext uri="{FF2B5EF4-FFF2-40B4-BE49-F238E27FC236}">
                  <a16:creationId xmlns:a16="http://schemas.microsoft.com/office/drawing/2014/main" id="{F7B51AC2-4827-40EA-84AC-6728B35482B6}"/>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1">
              <a:extLst>
                <a:ext uri="{FF2B5EF4-FFF2-40B4-BE49-F238E27FC236}">
                  <a16:creationId xmlns:a16="http://schemas.microsoft.com/office/drawing/2014/main" id="{894CDD51-6BE4-4551-AE43-0FD14ED06C15}"/>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2">
              <a:extLst>
                <a:ext uri="{FF2B5EF4-FFF2-40B4-BE49-F238E27FC236}">
                  <a16:creationId xmlns:a16="http://schemas.microsoft.com/office/drawing/2014/main" id="{AF299180-DA2A-400C-842A-31512849D22D}"/>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3">
              <a:extLst>
                <a:ext uri="{FF2B5EF4-FFF2-40B4-BE49-F238E27FC236}">
                  <a16:creationId xmlns:a16="http://schemas.microsoft.com/office/drawing/2014/main" id="{61F5DF7A-0950-43DE-803F-B38F93F3D00A}"/>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4">
              <a:extLst>
                <a:ext uri="{FF2B5EF4-FFF2-40B4-BE49-F238E27FC236}">
                  <a16:creationId xmlns:a16="http://schemas.microsoft.com/office/drawing/2014/main" id="{3772478F-E86B-4F37-A25C-BDDAD1716B82}"/>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5">
              <a:extLst>
                <a:ext uri="{FF2B5EF4-FFF2-40B4-BE49-F238E27FC236}">
                  <a16:creationId xmlns:a16="http://schemas.microsoft.com/office/drawing/2014/main" id="{19771172-4598-464C-A110-FA9049BE8E68}"/>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6">
              <a:extLst>
                <a:ext uri="{FF2B5EF4-FFF2-40B4-BE49-F238E27FC236}">
                  <a16:creationId xmlns:a16="http://schemas.microsoft.com/office/drawing/2014/main" id="{6B05E880-8CF0-4250-B815-9FB152A5A0B9}"/>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7">
              <a:extLst>
                <a:ext uri="{FF2B5EF4-FFF2-40B4-BE49-F238E27FC236}">
                  <a16:creationId xmlns:a16="http://schemas.microsoft.com/office/drawing/2014/main" id="{285DFCA8-8604-4ABA-A0AF-726B7B13DCB7}"/>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8">
              <a:extLst>
                <a:ext uri="{FF2B5EF4-FFF2-40B4-BE49-F238E27FC236}">
                  <a16:creationId xmlns:a16="http://schemas.microsoft.com/office/drawing/2014/main" id="{DEE5BE96-9E16-48CC-BA0B-FB2C937392B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9">
              <a:extLst>
                <a:ext uri="{FF2B5EF4-FFF2-40B4-BE49-F238E27FC236}">
                  <a16:creationId xmlns:a16="http://schemas.microsoft.com/office/drawing/2014/main" id="{ACDB6740-7292-436C-9AF5-077FEE030AC4}"/>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0">
              <a:extLst>
                <a:ext uri="{FF2B5EF4-FFF2-40B4-BE49-F238E27FC236}">
                  <a16:creationId xmlns:a16="http://schemas.microsoft.com/office/drawing/2014/main" id="{095303F6-8623-4221-A8CA-EBD20C44525A}"/>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1">
              <a:extLst>
                <a:ext uri="{FF2B5EF4-FFF2-40B4-BE49-F238E27FC236}">
                  <a16:creationId xmlns:a16="http://schemas.microsoft.com/office/drawing/2014/main" id="{F364F8F8-54F4-402A-8786-427391639EF2}"/>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2">
              <a:extLst>
                <a:ext uri="{FF2B5EF4-FFF2-40B4-BE49-F238E27FC236}">
                  <a16:creationId xmlns:a16="http://schemas.microsoft.com/office/drawing/2014/main" id="{A9C353D8-6BCD-4655-8F62-2B19F39465B9}"/>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3">
              <a:extLst>
                <a:ext uri="{FF2B5EF4-FFF2-40B4-BE49-F238E27FC236}">
                  <a16:creationId xmlns:a16="http://schemas.microsoft.com/office/drawing/2014/main" id="{52B1D646-5ABB-47DA-808A-C8C60BFB497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4">
              <a:extLst>
                <a:ext uri="{FF2B5EF4-FFF2-40B4-BE49-F238E27FC236}">
                  <a16:creationId xmlns:a16="http://schemas.microsoft.com/office/drawing/2014/main" id="{480CF407-A352-4E8E-BEE0-A8E91555BA1B}"/>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5">
              <a:extLst>
                <a:ext uri="{FF2B5EF4-FFF2-40B4-BE49-F238E27FC236}">
                  <a16:creationId xmlns:a16="http://schemas.microsoft.com/office/drawing/2014/main" id="{0DDDCEEC-7EB5-453E-BCFC-4E7DD09BF82B}"/>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6">
              <a:extLst>
                <a:ext uri="{FF2B5EF4-FFF2-40B4-BE49-F238E27FC236}">
                  <a16:creationId xmlns:a16="http://schemas.microsoft.com/office/drawing/2014/main" id="{BCC8F17C-FD66-4884-906A-047726DEA942}"/>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7">
              <a:extLst>
                <a:ext uri="{FF2B5EF4-FFF2-40B4-BE49-F238E27FC236}">
                  <a16:creationId xmlns:a16="http://schemas.microsoft.com/office/drawing/2014/main" id="{1940A159-6C23-4D19-AF47-0C35A527AFAB}"/>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8">
              <a:extLst>
                <a:ext uri="{FF2B5EF4-FFF2-40B4-BE49-F238E27FC236}">
                  <a16:creationId xmlns:a16="http://schemas.microsoft.com/office/drawing/2014/main" id="{074CCF06-DB17-41FB-AA61-CC6B647EC476}"/>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9">
              <a:extLst>
                <a:ext uri="{FF2B5EF4-FFF2-40B4-BE49-F238E27FC236}">
                  <a16:creationId xmlns:a16="http://schemas.microsoft.com/office/drawing/2014/main" id="{B3ABB5A3-8045-4E99-B28F-2818352E8F66}"/>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0">
              <a:extLst>
                <a:ext uri="{FF2B5EF4-FFF2-40B4-BE49-F238E27FC236}">
                  <a16:creationId xmlns:a16="http://schemas.microsoft.com/office/drawing/2014/main" id="{FA0C4FC6-1891-4F50-82A3-9BDC3A953954}"/>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1">
              <a:extLst>
                <a:ext uri="{FF2B5EF4-FFF2-40B4-BE49-F238E27FC236}">
                  <a16:creationId xmlns:a16="http://schemas.microsoft.com/office/drawing/2014/main" id="{5BDCA2B7-2F40-4CBD-9332-9583AA6A3F0B}"/>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2">
              <a:extLst>
                <a:ext uri="{FF2B5EF4-FFF2-40B4-BE49-F238E27FC236}">
                  <a16:creationId xmlns:a16="http://schemas.microsoft.com/office/drawing/2014/main" id="{B631E96B-EA7D-4CD5-B5CD-8201FBF25E27}"/>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3">
              <a:extLst>
                <a:ext uri="{FF2B5EF4-FFF2-40B4-BE49-F238E27FC236}">
                  <a16:creationId xmlns:a16="http://schemas.microsoft.com/office/drawing/2014/main" id="{A7C830BC-D062-465B-AA1D-2BFFF9071E21}"/>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4">
              <a:extLst>
                <a:ext uri="{FF2B5EF4-FFF2-40B4-BE49-F238E27FC236}">
                  <a16:creationId xmlns:a16="http://schemas.microsoft.com/office/drawing/2014/main" id="{571C0292-D235-45E3-B75F-4E274057F0CA}"/>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5">
              <a:extLst>
                <a:ext uri="{FF2B5EF4-FFF2-40B4-BE49-F238E27FC236}">
                  <a16:creationId xmlns:a16="http://schemas.microsoft.com/office/drawing/2014/main" id="{9137C0AD-4120-441A-A855-D5D05A08B733}"/>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6">
              <a:extLst>
                <a:ext uri="{FF2B5EF4-FFF2-40B4-BE49-F238E27FC236}">
                  <a16:creationId xmlns:a16="http://schemas.microsoft.com/office/drawing/2014/main" id="{6F1B93EF-8007-47E8-BDEB-02A96195E8E3}"/>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7">
              <a:extLst>
                <a:ext uri="{FF2B5EF4-FFF2-40B4-BE49-F238E27FC236}">
                  <a16:creationId xmlns:a16="http://schemas.microsoft.com/office/drawing/2014/main" id="{7E9AA1D9-6F1E-4558-80DD-BEF44C6CF0F4}"/>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8">
              <a:extLst>
                <a:ext uri="{FF2B5EF4-FFF2-40B4-BE49-F238E27FC236}">
                  <a16:creationId xmlns:a16="http://schemas.microsoft.com/office/drawing/2014/main" id="{51F5D79B-7EA3-47AB-9F47-5F00F1D885B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9">
              <a:extLst>
                <a:ext uri="{FF2B5EF4-FFF2-40B4-BE49-F238E27FC236}">
                  <a16:creationId xmlns:a16="http://schemas.microsoft.com/office/drawing/2014/main" id="{59B39735-BFBF-4B94-AA25-8F25D8535FA2}"/>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0">
              <a:extLst>
                <a:ext uri="{FF2B5EF4-FFF2-40B4-BE49-F238E27FC236}">
                  <a16:creationId xmlns:a16="http://schemas.microsoft.com/office/drawing/2014/main" id="{8E210FBA-43BE-4D5C-BAC0-78D8712F0A05}"/>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1">
              <a:extLst>
                <a:ext uri="{FF2B5EF4-FFF2-40B4-BE49-F238E27FC236}">
                  <a16:creationId xmlns:a16="http://schemas.microsoft.com/office/drawing/2014/main" id="{CC344748-B180-4212-98AC-295E380630A1}"/>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2">
              <a:extLst>
                <a:ext uri="{FF2B5EF4-FFF2-40B4-BE49-F238E27FC236}">
                  <a16:creationId xmlns:a16="http://schemas.microsoft.com/office/drawing/2014/main" id="{92EE1DDC-74FB-4748-87A2-B1C55C096119}"/>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3">
              <a:extLst>
                <a:ext uri="{FF2B5EF4-FFF2-40B4-BE49-F238E27FC236}">
                  <a16:creationId xmlns:a16="http://schemas.microsoft.com/office/drawing/2014/main" id="{C34D1054-2480-4D76-A9DC-CC0788965658}"/>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1496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0D4B2-5EB8-4566-9226-7FAC79224C9B}"/>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1BE5AEE-07F8-49DF-AD94-4819F971D29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3F765FD-706A-4EBB-9809-9A9B205D9D38}"/>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C252201-A6E3-45BF-ABE0-43243CABD9C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30B1B9-28E4-4392-8179-3B713A9B484F}"/>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646C521-B4E0-44CB-B72D-B10393CB5084}"/>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2019/5/21</a:t>
            </a:fld>
            <a:endParaRPr lang="zh-CN" altLang="en-US"/>
          </a:p>
        </p:txBody>
      </p:sp>
      <p:sp>
        <p:nvSpPr>
          <p:cNvPr id="8" name="页脚占位符 7">
            <a:extLst>
              <a:ext uri="{FF2B5EF4-FFF2-40B4-BE49-F238E27FC236}">
                <a16:creationId xmlns:a16="http://schemas.microsoft.com/office/drawing/2014/main" id="{15941805-C628-4222-BCF7-C4FF587A8F2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F95F0B3F-4D9D-4FF6-BBA8-33B18244B7B8}"/>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extLst>
      <p:ext uri="{BB962C8B-B14F-4D97-AF65-F5344CB8AC3E}">
        <p14:creationId xmlns:p14="http://schemas.microsoft.com/office/powerpoint/2010/main" val="341737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FCBE0-9B95-4C5C-88E8-C6FA105481E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B45D5D5-CD34-45B8-84F8-595A42298778}"/>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2019/5/21</a:t>
            </a:fld>
            <a:endParaRPr lang="zh-CN" altLang="en-US"/>
          </a:p>
        </p:txBody>
      </p:sp>
      <p:sp>
        <p:nvSpPr>
          <p:cNvPr id="4" name="页脚占位符 3">
            <a:extLst>
              <a:ext uri="{FF2B5EF4-FFF2-40B4-BE49-F238E27FC236}">
                <a16:creationId xmlns:a16="http://schemas.microsoft.com/office/drawing/2014/main" id="{908DC862-C219-43D5-BB04-4D79CB18655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546BB1E0-EB73-4D32-BA78-7A12C51E7E4F}"/>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extLst>
      <p:ext uri="{BB962C8B-B14F-4D97-AF65-F5344CB8AC3E}">
        <p14:creationId xmlns:p14="http://schemas.microsoft.com/office/powerpoint/2010/main" val="903264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F64566-9E96-48FA-A46E-97C17B325DFC}"/>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2019/5/21</a:t>
            </a:fld>
            <a:endParaRPr lang="zh-CN" altLang="en-US"/>
          </a:p>
        </p:txBody>
      </p:sp>
      <p:sp>
        <p:nvSpPr>
          <p:cNvPr id="3" name="页脚占位符 2">
            <a:extLst>
              <a:ext uri="{FF2B5EF4-FFF2-40B4-BE49-F238E27FC236}">
                <a16:creationId xmlns:a16="http://schemas.microsoft.com/office/drawing/2014/main" id="{9D088989-4B78-4080-B5E0-3561AF5E171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2F7654B0-E928-4F7F-AC26-B81196737C8D}"/>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extLst>
      <p:ext uri="{BB962C8B-B14F-4D97-AF65-F5344CB8AC3E}">
        <p14:creationId xmlns:p14="http://schemas.microsoft.com/office/powerpoint/2010/main" val="3393582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D5E89-2F62-4317-A338-14A097FFE54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2809C7-49EA-40AF-A5E7-13DCC517E50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D657788-C095-40BA-9247-A876BD8A53E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72A4776-2EA3-4160-8EAA-67DCA0D09E07}"/>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2019/5/21</a:t>
            </a:fld>
            <a:endParaRPr lang="zh-CN" altLang="en-US"/>
          </a:p>
        </p:txBody>
      </p:sp>
      <p:sp>
        <p:nvSpPr>
          <p:cNvPr id="6" name="页脚占位符 5">
            <a:extLst>
              <a:ext uri="{FF2B5EF4-FFF2-40B4-BE49-F238E27FC236}">
                <a16:creationId xmlns:a16="http://schemas.microsoft.com/office/drawing/2014/main" id="{1750EEFF-EC96-41CA-9B3C-3AE0147844B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0E2E7A2B-0A06-4BC4-9FCE-F19D4910910B}"/>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extLst>
      <p:ext uri="{BB962C8B-B14F-4D97-AF65-F5344CB8AC3E}">
        <p14:creationId xmlns:p14="http://schemas.microsoft.com/office/powerpoint/2010/main" val="4178363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1BBDD-9D57-481D-8A8C-932337F6336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4D24B6-E21A-45F4-AE66-1C675AE17A1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E5EB0D-2B62-4AE1-BF37-167AFB1861E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B75A939-BA24-4217-B10F-7C0542B66491}"/>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2019/5/21</a:t>
            </a:fld>
            <a:endParaRPr lang="zh-CN" altLang="en-US"/>
          </a:p>
        </p:txBody>
      </p:sp>
      <p:sp>
        <p:nvSpPr>
          <p:cNvPr id="6" name="页脚占位符 5">
            <a:extLst>
              <a:ext uri="{FF2B5EF4-FFF2-40B4-BE49-F238E27FC236}">
                <a16:creationId xmlns:a16="http://schemas.microsoft.com/office/drawing/2014/main" id="{1AE19834-ADE8-4EB9-A4E7-A4F5ACA4BE0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F0B584-5D9F-4123-9178-C64462F7C9BF}"/>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extLst>
      <p:ext uri="{BB962C8B-B14F-4D97-AF65-F5344CB8AC3E}">
        <p14:creationId xmlns:p14="http://schemas.microsoft.com/office/powerpoint/2010/main" val="4154464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416E4-E3CC-4308-A602-DB69E560C75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636BA9-8DCC-430D-B8DF-BA0F83E0C13B}"/>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1E80B94-2F72-4126-927F-025567055C7B}"/>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2019/5/21</a:t>
            </a:fld>
            <a:endParaRPr lang="zh-CN" altLang="en-US"/>
          </a:p>
        </p:txBody>
      </p:sp>
      <p:sp>
        <p:nvSpPr>
          <p:cNvPr id="5" name="页脚占位符 4">
            <a:extLst>
              <a:ext uri="{FF2B5EF4-FFF2-40B4-BE49-F238E27FC236}">
                <a16:creationId xmlns:a16="http://schemas.microsoft.com/office/drawing/2014/main" id="{A0D248B0-0CE7-4967-AE2C-75D351E963F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3B702A5-49C4-4D66-92AF-2C44A08BA7DA}"/>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extLst>
      <p:ext uri="{BB962C8B-B14F-4D97-AF65-F5344CB8AC3E}">
        <p14:creationId xmlns:p14="http://schemas.microsoft.com/office/powerpoint/2010/main" val="342674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F43D91-BF1F-4FA8-A5DF-1CD8DDE8A39B}"/>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0A19BCA-D27F-413B-8ED0-B0F4C09C8D18}"/>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DA9E79-BB54-47E7-AC5A-AF4785CD3F06}"/>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2019/5/21</a:t>
            </a:fld>
            <a:endParaRPr lang="zh-CN" altLang="en-US"/>
          </a:p>
        </p:txBody>
      </p:sp>
      <p:sp>
        <p:nvSpPr>
          <p:cNvPr id="5" name="页脚占位符 4">
            <a:extLst>
              <a:ext uri="{FF2B5EF4-FFF2-40B4-BE49-F238E27FC236}">
                <a16:creationId xmlns:a16="http://schemas.microsoft.com/office/drawing/2014/main" id="{5878EF6E-6C0C-49C8-A334-ADB09594AA6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D18F763-080A-4EAA-88AA-CC649D58FB55}"/>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extLst>
      <p:ext uri="{BB962C8B-B14F-4D97-AF65-F5344CB8AC3E}">
        <p14:creationId xmlns:p14="http://schemas.microsoft.com/office/powerpoint/2010/main" val="242832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C6961A7-16FA-4109-86D3-EF267D85C1C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092" b="15294"/>
          <a:stretch/>
        </p:blipFill>
        <p:spPr>
          <a:xfrm>
            <a:off x="-63501" y="0"/>
            <a:ext cx="4255933" cy="6858000"/>
          </a:xfrm>
          <a:prstGeom prst="rect">
            <a:avLst/>
          </a:prstGeom>
        </p:spPr>
      </p:pic>
      <p:sp>
        <p:nvSpPr>
          <p:cNvPr id="8" name="矩形 7">
            <a:extLst>
              <a:ext uri="{FF2B5EF4-FFF2-40B4-BE49-F238E27FC236}">
                <a16:creationId xmlns:a16="http://schemas.microsoft.com/office/drawing/2014/main" id="{16B73D80-151A-40BA-88B8-9944190DB71A}"/>
              </a:ext>
            </a:extLst>
          </p:cNvPr>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9F2404BF-E59B-4EAE-85A0-C98934AF6577}"/>
              </a:ext>
            </a:extLst>
          </p:cNvPr>
          <p:cNvPicPr>
            <a:picLocks noChangeAspect="1"/>
          </p:cNvPicPr>
          <p:nvPr userDrawn="1"/>
        </p:nvPicPr>
        <p:blipFill>
          <a:blip r:embed="rId3"/>
          <a:stretch>
            <a:fillRect/>
          </a:stretch>
        </p:blipFill>
        <p:spPr>
          <a:xfrm>
            <a:off x="355691" y="-82146"/>
            <a:ext cx="3853006" cy="3700593"/>
          </a:xfrm>
          <a:prstGeom prst="rect">
            <a:avLst/>
          </a:prstGeom>
        </p:spPr>
      </p:pic>
      <p:grpSp>
        <p:nvGrpSpPr>
          <p:cNvPr id="10" name="组合 9">
            <a:extLst>
              <a:ext uri="{FF2B5EF4-FFF2-40B4-BE49-F238E27FC236}">
                <a16:creationId xmlns:a16="http://schemas.microsoft.com/office/drawing/2014/main" id="{89ACD2DF-715F-493D-9EBA-9C0409A02144}"/>
              </a:ext>
            </a:extLst>
          </p:cNvPr>
          <p:cNvGrpSpPr/>
          <p:nvPr userDrawn="1"/>
        </p:nvGrpSpPr>
        <p:grpSpPr>
          <a:xfrm>
            <a:off x="10220325" y="512763"/>
            <a:ext cx="1239777" cy="388521"/>
            <a:chOff x="2571750" y="2305050"/>
            <a:chExt cx="7107238" cy="2227263"/>
          </a:xfrm>
          <a:solidFill>
            <a:srgbClr val="9C0C15"/>
          </a:solidFill>
        </p:grpSpPr>
        <p:sp>
          <p:nvSpPr>
            <p:cNvPr id="11" name="Freeform 5">
              <a:extLst>
                <a:ext uri="{FF2B5EF4-FFF2-40B4-BE49-F238E27FC236}">
                  <a16:creationId xmlns:a16="http://schemas.microsoft.com/office/drawing/2014/main" id="{8BEFF685-04A3-4AC6-8C38-6B7BB95B3695}"/>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6">
              <a:extLst>
                <a:ext uri="{FF2B5EF4-FFF2-40B4-BE49-F238E27FC236}">
                  <a16:creationId xmlns:a16="http://schemas.microsoft.com/office/drawing/2014/main" id="{6E84C338-FAD5-42DF-8646-53F174B95275}"/>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7">
              <a:extLst>
                <a:ext uri="{FF2B5EF4-FFF2-40B4-BE49-F238E27FC236}">
                  <a16:creationId xmlns:a16="http://schemas.microsoft.com/office/drawing/2014/main" id="{687D9063-E4BA-4F78-B717-810C234DF0A0}"/>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8">
              <a:extLst>
                <a:ext uri="{FF2B5EF4-FFF2-40B4-BE49-F238E27FC236}">
                  <a16:creationId xmlns:a16="http://schemas.microsoft.com/office/drawing/2014/main" id="{4D77EAED-6328-471E-8CC6-358FBF9C2A26}"/>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9">
              <a:extLst>
                <a:ext uri="{FF2B5EF4-FFF2-40B4-BE49-F238E27FC236}">
                  <a16:creationId xmlns:a16="http://schemas.microsoft.com/office/drawing/2014/main" id="{E764D300-0161-4A66-BFA8-1C883EAD1CA0}"/>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0">
              <a:extLst>
                <a:ext uri="{FF2B5EF4-FFF2-40B4-BE49-F238E27FC236}">
                  <a16:creationId xmlns:a16="http://schemas.microsoft.com/office/drawing/2014/main" id="{47F733E4-11D8-40C4-8651-249A52E860DB}"/>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1">
              <a:extLst>
                <a:ext uri="{FF2B5EF4-FFF2-40B4-BE49-F238E27FC236}">
                  <a16:creationId xmlns:a16="http://schemas.microsoft.com/office/drawing/2014/main" id="{41C244B9-CB12-489F-97E5-01093DDBB9A7}"/>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2">
              <a:extLst>
                <a:ext uri="{FF2B5EF4-FFF2-40B4-BE49-F238E27FC236}">
                  <a16:creationId xmlns:a16="http://schemas.microsoft.com/office/drawing/2014/main" id="{A01D7B99-650A-44F2-8DEF-E012F50BB09A}"/>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3">
              <a:extLst>
                <a:ext uri="{FF2B5EF4-FFF2-40B4-BE49-F238E27FC236}">
                  <a16:creationId xmlns:a16="http://schemas.microsoft.com/office/drawing/2014/main" id="{7CAF0E2D-783B-4AFB-9156-C2CEA8285F9A}"/>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4">
              <a:extLst>
                <a:ext uri="{FF2B5EF4-FFF2-40B4-BE49-F238E27FC236}">
                  <a16:creationId xmlns:a16="http://schemas.microsoft.com/office/drawing/2014/main" id="{A068E2EA-D20D-4702-AB11-2763025771FA}"/>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5">
              <a:extLst>
                <a:ext uri="{FF2B5EF4-FFF2-40B4-BE49-F238E27FC236}">
                  <a16:creationId xmlns:a16="http://schemas.microsoft.com/office/drawing/2014/main" id="{C428753F-7D76-432D-ABED-732A13399FE8}"/>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6">
              <a:extLst>
                <a:ext uri="{FF2B5EF4-FFF2-40B4-BE49-F238E27FC236}">
                  <a16:creationId xmlns:a16="http://schemas.microsoft.com/office/drawing/2014/main" id="{A3B8CBEA-EEC1-4F64-A871-D8ED8920C347}"/>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7">
              <a:extLst>
                <a:ext uri="{FF2B5EF4-FFF2-40B4-BE49-F238E27FC236}">
                  <a16:creationId xmlns:a16="http://schemas.microsoft.com/office/drawing/2014/main" id="{D6D6950D-B2B1-4A5B-9047-AAE6A0B88F0D}"/>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8">
              <a:extLst>
                <a:ext uri="{FF2B5EF4-FFF2-40B4-BE49-F238E27FC236}">
                  <a16:creationId xmlns:a16="http://schemas.microsoft.com/office/drawing/2014/main" id="{8C053204-E815-4FC6-84DF-04FF7251CDC2}"/>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9">
              <a:extLst>
                <a:ext uri="{FF2B5EF4-FFF2-40B4-BE49-F238E27FC236}">
                  <a16:creationId xmlns:a16="http://schemas.microsoft.com/office/drawing/2014/main" id="{4B6A1576-45FC-4903-83D2-65FBFCD3D053}"/>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0">
              <a:extLst>
                <a:ext uri="{FF2B5EF4-FFF2-40B4-BE49-F238E27FC236}">
                  <a16:creationId xmlns:a16="http://schemas.microsoft.com/office/drawing/2014/main" id="{E22D4EDB-342A-489C-B948-8AE01F3CBA94}"/>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1">
              <a:extLst>
                <a:ext uri="{FF2B5EF4-FFF2-40B4-BE49-F238E27FC236}">
                  <a16:creationId xmlns:a16="http://schemas.microsoft.com/office/drawing/2014/main" id="{8DD815DB-F37C-4B56-BCD1-B64915998E19}"/>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2">
              <a:extLst>
                <a:ext uri="{FF2B5EF4-FFF2-40B4-BE49-F238E27FC236}">
                  <a16:creationId xmlns:a16="http://schemas.microsoft.com/office/drawing/2014/main" id="{D7FEF900-69DD-4C17-991F-CBE3B6253AB8}"/>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3">
              <a:extLst>
                <a:ext uri="{FF2B5EF4-FFF2-40B4-BE49-F238E27FC236}">
                  <a16:creationId xmlns:a16="http://schemas.microsoft.com/office/drawing/2014/main" id="{2086B1DC-812E-4DAB-9723-4FEDA7FFB612}"/>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4">
              <a:extLst>
                <a:ext uri="{FF2B5EF4-FFF2-40B4-BE49-F238E27FC236}">
                  <a16:creationId xmlns:a16="http://schemas.microsoft.com/office/drawing/2014/main" id="{EA288965-31EE-4629-B058-D3419E116872}"/>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5">
              <a:extLst>
                <a:ext uri="{FF2B5EF4-FFF2-40B4-BE49-F238E27FC236}">
                  <a16:creationId xmlns:a16="http://schemas.microsoft.com/office/drawing/2014/main" id="{834D04AA-078E-4774-BE16-669D74ACACD5}"/>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6">
              <a:extLst>
                <a:ext uri="{FF2B5EF4-FFF2-40B4-BE49-F238E27FC236}">
                  <a16:creationId xmlns:a16="http://schemas.microsoft.com/office/drawing/2014/main" id="{042553CA-2EAE-496C-9865-307A3000DA8C}"/>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7">
              <a:extLst>
                <a:ext uri="{FF2B5EF4-FFF2-40B4-BE49-F238E27FC236}">
                  <a16:creationId xmlns:a16="http://schemas.microsoft.com/office/drawing/2014/main" id="{7FD0682A-9BF3-48F6-AB7F-5CA064FD8A1A}"/>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8">
              <a:extLst>
                <a:ext uri="{FF2B5EF4-FFF2-40B4-BE49-F238E27FC236}">
                  <a16:creationId xmlns:a16="http://schemas.microsoft.com/office/drawing/2014/main" id="{FD0B3835-5FB9-4703-88AB-8A59D76594DC}"/>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9">
              <a:extLst>
                <a:ext uri="{FF2B5EF4-FFF2-40B4-BE49-F238E27FC236}">
                  <a16:creationId xmlns:a16="http://schemas.microsoft.com/office/drawing/2014/main" id="{C12AA0CB-7CD7-4A07-83A4-586A2494A9C2}"/>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0">
              <a:extLst>
                <a:ext uri="{FF2B5EF4-FFF2-40B4-BE49-F238E27FC236}">
                  <a16:creationId xmlns:a16="http://schemas.microsoft.com/office/drawing/2014/main" id="{2EF1212B-6B34-408C-978D-48C7E070AC8F}"/>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1">
              <a:extLst>
                <a:ext uri="{FF2B5EF4-FFF2-40B4-BE49-F238E27FC236}">
                  <a16:creationId xmlns:a16="http://schemas.microsoft.com/office/drawing/2014/main" id="{6486619F-0ABB-4592-9FA5-14FB3888D63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2">
              <a:extLst>
                <a:ext uri="{FF2B5EF4-FFF2-40B4-BE49-F238E27FC236}">
                  <a16:creationId xmlns:a16="http://schemas.microsoft.com/office/drawing/2014/main" id="{09BBBA8D-C1BC-4324-A720-3458DD88EB44}"/>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3">
              <a:extLst>
                <a:ext uri="{FF2B5EF4-FFF2-40B4-BE49-F238E27FC236}">
                  <a16:creationId xmlns:a16="http://schemas.microsoft.com/office/drawing/2014/main" id="{631EB2B3-FD71-4419-AF93-B695BDEA3215}"/>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4">
              <a:extLst>
                <a:ext uri="{FF2B5EF4-FFF2-40B4-BE49-F238E27FC236}">
                  <a16:creationId xmlns:a16="http://schemas.microsoft.com/office/drawing/2014/main" id="{876C854F-57FF-4EC8-A12C-9E543633C793}"/>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5">
              <a:extLst>
                <a:ext uri="{FF2B5EF4-FFF2-40B4-BE49-F238E27FC236}">
                  <a16:creationId xmlns:a16="http://schemas.microsoft.com/office/drawing/2014/main" id="{60ECE708-7446-40D9-8385-D72084F60A23}"/>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6">
              <a:extLst>
                <a:ext uri="{FF2B5EF4-FFF2-40B4-BE49-F238E27FC236}">
                  <a16:creationId xmlns:a16="http://schemas.microsoft.com/office/drawing/2014/main" id="{5F227B29-3187-4B75-9071-489B7B01F74D}"/>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7">
              <a:extLst>
                <a:ext uri="{FF2B5EF4-FFF2-40B4-BE49-F238E27FC236}">
                  <a16:creationId xmlns:a16="http://schemas.microsoft.com/office/drawing/2014/main" id="{411D66CA-EE86-42C5-8EE6-ECF006D4FFEE}"/>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8">
              <a:extLst>
                <a:ext uri="{FF2B5EF4-FFF2-40B4-BE49-F238E27FC236}">
                  <a16:creationId xmlns:a16="http://schemas.microsoft.com/office/drawing/2014/main" id="{E2EC6C59-CA11-4CE0-8A02-9721D083A4A1}"/>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9">
              <a:extLst>
                <a:ext uri="{FF2B5EF4-FFF2-40B4-BE49-F238E27FC236}">
                  <a16:creationId xmlns:a16="http://schemas.microsoft.com/office/drawing/2014/main" id="{75B322D4-D5FE-4B8A-94D1-2C29787FC9EC}"/>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0">
              <a:extLst>
                <a:ext uri="{FF2B5EF4-FFF2-40B4-BE49-F238E27FC236}">
                  <a16:creationId xmlns:a16="http://schemas.microsoft.com/office/drawing/2014/main" id="{C5DEEE53-81E9-4A6A-BF66-B3909DA4DA5E}"/>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1">
              <a:extLst>
                <a:ext uri="{FF2B5EF4-FFF2-40B4-BE49-F238E27FC236}">
                  <a16:creationId xmlns:a16="http://schemas.microsoft.com/office/drawing/2014/main" id="{ED6C48A3-E8B6-44B1-8A9A-DE6CA36FD24B}"/>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2">
              <a:extLst>
                <a:ext uri="{FF2B5EF4-FFF2-40B4-BE49-F238E27FC236}">
                  <a16:creationId xmlns:a16="http://schemas.microsoft.com/office/drawing/2014/main" id="{B1D2AF59-5901-4B95-9DB1-E04C15498240}"/>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3">
              <a:extLst>
                <a:ext uri="{FF2B5EF4-FFF2-40B4-BE49-F238E27FC236}">
                  <a16:creationId xmlns:a16="http://schemas.microsoft.com/office/drawing/2014/main" id="{1D4A2A81-C044-4B59-94A4-2F2902FA253F}"/>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4">
              <a:extLst>
                <a:ext uri="{FF2B5EF4-FFF2-40B4-BE49-F238E27FC236}">
                  <a16:creationId xmlns:a16="http://schemas.microsoft.com/office/drawing/2014/main" id="{3AC0FEB2-EAAA-4065-9612-421FEC54C23E}"/>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5">
              <a:extLst>
                <a:ext uri="{FF2B5EF4-FFF2-40B4-BE49-F238E27FC236}">
                  <a16:creationId xmlns:a16="http://schemas.microsoft.com/office/drawing/2014/main" id="{08976574-9FB8-4B82-AEC1-8CA1ED1440E9}"/>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6">
              <a:extLst>
                <a:ext uri="{FF2B5EF4-FFF2-40B4-BE49-F238E27FC236}">
                  <a16:creationId xmlns:a16="http://schemas.microsoft.com/office/drawing/2014/main" id="{A19FEDEA-C448-4DFD-8564-26D2BB081547}"/>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7">
              <a:extLst>
                <a:ext uri="{FF2B5EF4-FFF2-40B4-BE49-F238E27FC236}">
                  <a16:creationId xmlns:a16="http://schemas.microsoft.com/office/drawing/2014/main" id="{AEA2812D-9E3C-4A06-BC28-7B552848592A}"/>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8">
              <a:extLst>
                <a:ext uri="{FF2B5EF4-FFF2-40B4-BE49-F238E27FC236}">
                  <a16:creationId xmlns:a16="http://schemas.microsoft.com/office/drawing/2014/main" id="{782D01B3-6AC0-4933-9391-C14D3095C06F}"/>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9">
              <a:extLst>
                <a:ext uri="{FF2B5EF4-FFF2-40B4-BE49-F238E27FC236}">
                  <a16:creationId xmlns:a16="http://schemas.microsoft.com/office/drawing/2014/main" id="{385AA0E6-1268-42F8-A977-FC73425B4B33}"/>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0">
              <a:extLst>
                <a:ext uri="{FF2B5EF4-FFF2-40B4-BE49-F238E27FC236}">
                  <a16:creationId xmlns:a16="http://schemas.microsoft.com/office/drawing/2014/main" id="{DC49D31B-EA14-4928-9FBC-0752D74CA1A5}"/>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1">
              <a:extLst>
                <a:ext uri="{FF2B5EF4-FFF2-40B4-BE49-F238E27FC236}">
                  <a16:creationId xmlns:a16="http://schemas.microsoft.com/office/drawing/2014/main" id="{2E795C7C-8A00-488E-8939-17C1F7847AD2}"/>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2">
              <a:extLst>
                <a:ext uri="{FF2B5EF4-FFF2-40B4-BE49-F238E27FC236}">
                  <a16:creationId xmlns:a16="http://schemas.microsoft.com/office/drawing/2014/main" id="{6C3C5272-0499-4C03-AAF6-B7ED1F5C21CD}"/>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3">
              <a:extLst>
                <a:ext uri="{FF2B5EF4-FFF2-40B4-BE49-F238E27FC236}">
                  <a16:creationId xmlns:a16="http://schemas.microsoft.com/office/drawing/2014/main" id="{B52BE853-005F-40F3-9FED-80C7E12F88A6}"/>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4">
              <a:extLst>
                <a:ext uri="{FF2B5EF4-FFF2-40B4-BE49-F238E27FC236}">
                  <a16:creationId xmlns:a16="http://schemas.microsoft.com/office/drawing/2014/main" id="{70F32C2D-EE79-4FA9-B606-6413A9F70798}"/>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5">
              <a:extLst>
                <a:ext uri="{FF2B5EF4-FFF2-40B4-BE49-F238E27FC236}">
                  <a16:creationId xmlns:a16="http://schemas.microsoft.com/office/drawing/2014/main" id="{FFE81797-CCA1-4D94-8A14-D1FCF40AC2D3}"/>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6">
              <a:extLst>
                <a:ext uri="{FF2B5EF4-FFF2-40B4-BE49-F238E27FC236}">
                  <a16:creationId xmlns:a16="http://schemas.microsoft.com/office/drawing/2014/main" id="{02B05E18-C8FF-4EDE-A5AD-85E3A7B49083}"/>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7">
              <a:extLst>
                <a:ext uri="{FF2B5EF4-FFF2-40B4-BE49-F238E27FC236}">
                  <a16:creationId xmlns:a16="http://schemas.microsoft.com/office/drawing/2014/main" id="{C6D981A8-D7C0-43A9-9F90-B022E9D4066D}"/>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8">
              <a:extLst>
                <a:ext uri="{FF2B5EF4-FFF2-40B4-BE49-F238E27FC236}">
                  <a16:creationId xmlns:a16="http://schemas.microsoft.com/office/drawing/2014/main" id="{3DA5CA60-2492-417B-B7E4-AF700C530090}"/>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9">
              <a:extLst>
                <a:ext uri="{FF2B5EF4-FFF2-40B4-BE49-F238E27FC236}">
                  <a16:creationId xmlns:a16="http://schemas.microsoft.com/office/drawing/2014/main" id="{0C514B0A-9356-4344-A310-7E5D32784B76}"/>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0">
              <a:extLst>
                <a:ext uri="{FF2B5EF4-FFF2-40B4-BE49-F238E27FC236}">
                  <a16:creationId xmlns:a16="http://schemas.microsoft.com/office/drawing/2014/main" id="{DB6F953A-405E-4E74-A1B9-E7DBF4EAF939}"/>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1">
              <a:extLst>
                <a:ext uri="{FF2B5EF4-FFF2-40B4-BE49-F238E27FC236}">
                  <a16:creationId xmlns:a16="http://schemas.microsoft.com/office/drawing/2014/main" id="{1EC91AE3-9A81-49B1-B0EA-25D7D09B7FE0}"/>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2">
              <a:extLst>
                <a:ext uri="{FF2B5EF4-FFF2-40B4-BE49-F238E27FC236}">
                  <a16:creationId xmlns:a16="http://schemas.microsoft.com/office/drawing/2014/main" id="{79DBD1FB-AA55-4BB6-8630-32A118BC9E6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3">
              <a:extLst>
                <a:ext uri="{FF2B5EF4-FFF2-40B4-BE49-F238E27FC236}">
                  <a16:creationId xmlns:a16="http://schemas.microsoft.com/office/drawing/2014/main" id="{809C8745-4053-488F-8BA8-894E668110A7}"/>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681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631F9D89-9A64-46F8-84EA-BA5AB7228F82}"/>
              </a:ext>
            </a:extLst>
          </p:cNvPr>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a:extLst>
              <a:ext uri="{FF2B5EF4-FFF2-40B4-BE49-F238E27FC236}">
                <a16:creationId xmlns:a16="http://schemas.microsoft.com/office/drawing/2014/main" id="{E1E078C3-0529-4DB0-A058-C0150954EF8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74" t="33462" r="1274" b="30750"/>
          <a:stretch/>
        </p:blipFill>
        <p:spPr>
          <a:xfrm>
            <a:off x="0" y="1847850"/>
            <a:ext cx="12192000" cy="2990850"/>
          </a:xfrm>
          <a:prstGeom prst="rect">
            <a:avLst/>
          </a:prstGeom>
        </p:spPr>
      </p:pic>
      <p:pic>
        <p:nvPicPr>
          <p:cNvPr id="48" name="图片 47">
            <a:extLst>
              <a:ext uri="{FF2B5EF4-FFF2-40B4-BE49-F238E27FC236}">
                <a16:creationId xmlns:a16="http://schemas.microsoft.com/office/drawing/2014/main" id="{3EB6B554-533A-40D6-BAC1-10892DC40BD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p:blipFill>
        <p:spPr>
          <a:xfrm>
            <a:off x="0" y="1878540"/>
            <a:ext cx="12192000" cy="2997201"/>
          </a:xfrm>
          <a:prstGeom prst="rect">
            <a:avLst/>
          </a:prstGeom>
        </p:spPr>
      </p:pic>
      <p:sp>
        <p:nvSpPr>
          <p:cNvPr id="49" name="矩形 48">
            <a:extLst>
              <a:ext uri="{FF2B5EF4-FFF2-40B4-BE49-F238E27FC236}">
                <a16:creationId xmlns:a16="http://schemas.microsoft.com/office/drawing/2014/main" id="{0AAF3282-2D2A-45B8-B25F-732B2ECCB95B}"/>
              </a:ext>
            </a:extLst>
          </p:cNvPr>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a:extLst>
              <a:ext uri="{FF2B5EF4-FFF2-40B4-BE49-F238E27FC236}">
                <a16:creationId xmlns:a16="http://schemas.microsoft.com/office/drawing/2014/main" id="{99E7A618-E1E5-4BF2-87EC-3B01A1B7E00F}"/>
              </a:ext>
            </a:extLst>
          </p:cNvPr>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p>
        </p:txBody>
      </p:sp>
      <p:grpSp>
        <p:nvGrpSpPr>
          <p:cNvPr id="52" name="组合 51">
            <a:extLst>
              <a:ext uri="{FF2B5EF4-FFF2-40B4-BE49-F238E27FC236}">
                <a16:creationId xmlns:a16="http://schemas.microsoft.com/office/drawing/2014/main" id="{5A2633D3-067E-427B-AB25-55608FAEAC68}"/>
              </a:ext>
            </a:extLst>
          </p:cNvPr>
          <p:cNvGrpSpPr/>
          <p:nvPr userDrawn="1"/>
        </p:nvGrpSpPr>
        <p:grpSpPr>
          <a:xfrm>
            <a:off x="10220325" y="1287463"/>
            <a:ext cx="1239777" cy="388521"/>
            <a:chOff x="2571750" y="2305050"/>
            <a:chExt cx="7107238" cy="2227263"/>
          </a:xfrm>
          <a:solidFill>
            <a:srgbClr val="9C0C15"/>
          </a:solidFill>
        </p:grpSpPr>
        <p:sp>
          <p:nvSpPr>
            <p:cNvPr id="53" name="Freeform 5">
              <a:extLst>
                <a:ext uri="{FF2B5EF4-FFF2-40B4-BE49-F238E27FC236}">
                  <a16:creationId xmlns:a16="http://schemas.microsoft.com/office/drawing/2014/main" id="{7C952CA6-2E06-4EC2-90C1-A9CA397D1E05}"/>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6">
              <a:extLst>
                <a:ext uri="{FF2B5EF4-FFF2-40B4-BE49-F238E27FC236}">
                  <a16:creationId xmlns:a16="http://schemas.microsoft.com/office/drawing/2014/main" id="{AA352F7D-70B4-4CE0-8C3C-647939D13C4A}"/>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7">
              <a:extLst>
                <a:ext uri="{FF2B5EF4-FFF2-40B4-BE49-F238E27FC236}">
                  <a16:creationId xmlns:a16="http://schemas.microsoft.com/office/drawing/2014/main" id="{9AD2999F-ABF5-43AF-92CE-CF757B16F8A6}"/>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
              <a:extLst>
                <a:ext uri="{FF2B5EF4-FFF2-40B4-BE49-F238E27FC236}">
                  <a16:creationId xmlns:a16="http://schemas.microsoft.com/office/drawing/2014/main" id="{8833589F-57C4-41CB-9B45-66A51ACC0F9E}"/>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9">
              <a:extLst>
                <a:ext uri="{FF2B5EF4-FFF2-40B4-BE49-F238E27FC236}">
                  <a16:creationId xmlns:a16="http://schemas.microsoft.com/office/drawing/2014/main" id="{A1686C2A-19B9-4963-BBD5-43793E77F559}"/>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
              <a:extLst>
                <a:ext uri="{FF2B5EF4-FFF2-40B4-BE49-F238E27FC236}">
                  <a16:creationId xmlns:a16="http://schemas.microsoft.com/office/drawing/2014/main" id="{EC139CB8-E159-4396-BBA5-2039BACE15A4}"/>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1">
              <a:extLst>
                <a:ext uri="{FF2B5EF4-FFF2-40B4-BE49-F238E27FC236}">
                  <a16:creationId xmlns:a16="http://schemas.microsoft.com/office/drawing/2014/main" id="{49A9AAA5-0C07-47C0-BED4-A2EE73B97256}"/>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
              <a:extLst>
                <a:ext uri="{FF2B5EF4-FFF2-40B4-BE49-F238E27FC236}">
                  <a16:creationId xmlns:a16="http://schemas.microsoft.com/office/drawing/2014/main" id="{C1FA251E-FA77-49AF-8A8A-4DCEE87DF1D0}"/>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3">
              <a:extLst>
                <a:ext uri="{FF2B5EF4-FFF2-40B4-BE49-F238E27FC236}">
                  <a16:creationId xmlns:a16="http://schemas.microsoft.com/office/drawing/2014/main" id="{A66BB9DF-F442-45A2-8115-27BA7D8415D1}"/>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4">
              <a:extLst>
                <a:ext uri="{FF2B5EF4-FFF2-40B4-BE49-F238E27FC236}">
                  <a16:creationId xmlns:a16="http://schemas.microsoft.com/office/drawing/2014/main" id="{67D02697-B9DF-4307-9421-E6184C67E52C}"/>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5">
              <a:extLst>
                <a:ext uri="{FF2B5EF4-FFF2-40B4-BE49-F238E27FC236}">
                  <a16:creationId xmlns:a16="http://schemas.microsoft.com/office/drawing/2014/main" id="{426825B6-3252-44BA-8CEB-48806C36DA05}"/>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6">
              <a:extLst>
                <a:ext uri="{FF2B5EF4-FFF2-40B4-BE49-F238E27FC236}">
                  <a16:creationId xmlns:a16="http://schemas.microsoft.com/office/drawing/2014/main" id="{7AD41AB4-A3CD-4950-ACA7-9EDD020C59BD}"/>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7">
              <a:extLst>
                <a:ext uri="{FF2B5EF4-FFF2-40B4-BE49-F238E27FC236}">
                  <a16:creationId xmlns:a16="http://schemas.microsoft.com/office/drawing/2014/main" id="{49FC995C-A1D2-436B-968B-CC743FA7C437}"/>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8">
              <a:extLst>
                <a:ext uri="{FF2B5EF4-FFF2-40B4-BE49-F238E27FC236}">
                  <a16:creationId xmlns:a16="http://schemas.microsoft.com/office/drawing/2014/main" id="{D36DB3C6-F279-4FCB-9BF8-147F30DC9228}"/>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9">
              <a:extLst>
                <a:ext uri="{FF2B5EF4-FFF2-40B4-BE49-F238E27FC236}">
                  <a16:creationId xmlns:a16="http://schemas.microsoft.com/office/drawing/2014/main" id="{7F896E8B-D497-42FC-9631-D0EAC29DF3E5}"/>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0">
              <a:extLst>
                <a:ext uri="{FF2B5EF4-FFF2-40B4-BE49-F238E27FC236}">
                  <a16:creationId xmlns:a16="http://schemas.microsoft.com/office/drawing/2014/main" id="{2BD0499D-0CCD-468D-AE6A-95F042A67F23}"/>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1">
              <a:extLst>
                <a:ext uri="{FF2B5EF4-FFF2-40B4-BE49-F238E27FC236}">
                  <a16:creationId xmlns:a16="http://schemas.microsoft.com/office/drawing/2014/main" id="{66FBCDA8-3A51-4096-B1E9-790F2B8C826A}"/>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2">
              <a:extLst>
                <a:ext uri="{FF2B5EF4-FFF2-40B4-BE49-F238E27FC236}">
                  <a16:creationId xmlns:a16="http://schemas.microsoft.com/office/drawing/2014/main" id="{23FDC050-6EA6-44AB-9B78-56EB313A728D}"/>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3">
              <a:extLst>
                <a:ext uri="{FF2B5EF4-FFF2-40B4-BE49-F238E27FC236}">
                  <a16:creationId xmlns:a16="http://schemas.microsoft.com/office/drawing/2014/main" id="{0F9BA32C-C23A-42F7-831E-422D8524F408}"/>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4">
              <a:extLst>
                <a:ext uri="{FF2B5EF4-FFF2-40B4-BE49-F238E27FC236}">
                  <a16:creationId xmlns:a16="http://schemas.microsoft.com/office/drawing/2014/main" id="{2130DE20-4BE5-4095-8B87-5B31D2D3C42E}"/>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5">
              <a:extLst>
                <a:ext uri="{FF2B5EF4-FFF2-40B4-BE49-F238E27FC236}">
                  <a16:creationId xmlns:a16="http://schemas.microsoft.com/office/drawing/2014/main" id="{1EBB4EC2-3042-445C-8006-D8BE90482DB7}"/>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6">
              <a:extLst>
                <a:ext uri="{FF2B5EF4-FFF2-40B4-BE49-F238E27FC236}">
                  <a16:creationId xmlns:a16="http://schemas.microsoft.com/office/drawing/2014/main" id="{03B1775C-0D89-4F5A-9D57-373EAE1CE717}"/>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7">
              <a:extLst>
                <a:ext uri="{FF2B5EF4-FFF2-40B4-BE49-F238E27FC236}">
                  <a16:creationId xmlns:a16="http://schemas.microsoft.com/office/drawing/2014/main" id="{D05F4BAD-D15F-4916-9AE4-694966C04EF6}"/>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8">
              <a:extLst>
                <a:ext uri="{FF2B5EF4-FFF2-40B4-BE49-F238E27FC236}">
                  <a16:creationId xmlns:a16="http://schemas.microsoft.com/office/drawing/2014/main" id="{73049B0C-D2E2-41EB-8F6A-B61764796AC7}"/>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9">
              <a:extLst>
                <a:ext uri="{FF2B5EF4-FFF2-40B4-BE49-F238E27FC236}">
                  <a16:creationId xmlns:a16="http://schemas.microsoft.com/office/drawing/2014/main" id="{350481BF-A21E-4A1A-B36B-491E71107537}"/>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0">
              <a:extLst>
                <a:ext uri="{FF2B5EF4-FFF2-40B4-BE49-F238E27FC236}">
                  <a16:creationId xmlns:a16="http://schemas.microsoft.com/office/drawing/2014/main" id="{34098593-A59E-4BD5-B59B-0664EE29B4F9}"/>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1">
              <a:extLst>
                <a:ext uri="{FF2B5EF4-FFF2-40B4-BE49-F238E27FC236}">
                  <a16:creationId xmlns:a16="http://schemas.microsoft.com/office/drawing/2014/main" id="{13DDE1B0-212B-4DEA-9820-FB95729E3AB0}"/>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2">
              <a:extLst>
                <a:ext uri="{FF2B5EF4-FFF2-40B4-BE49-F238E27FC236}">
                  <a16:creationId xmlns:a16="http://schemas.microsoft.com/office/drawing/2014/main" id="{4D10138C-99A6-40F0-9B6C-8F7FFE8C93C5}"/>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3">
              <a:extLst>
                <a:ext uri="{FF2B5EF4-FFF2-40B4-BE49-F238E27FC236}">
                  <a16:creationId xmlns:a16="http://schemas.microsoft.com/office/drawing/2014/main" id="{79B96385-29B0-4989-B098-E4FFC942E694}"/>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4">
              <a:extLst>
                <a:ext uri="{FF2B5EF4-FFF2-40B4-BE49-F238E27FC236}">
                  <a16:creationId xmlns:a16="http://schemas.microsoft.com/office/drawing/2014/main" id="{60637D36-DAAF-4A0C-9FF7-DC9E232BC665}"/>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35">
              <a:extLst>
                <a:ext uri="{FF2B5EF4-FFF2-40B4-BE49-F238E27FC236}">
                  <a16:creationId xmlns:a16="http://schemas.microsoft.com/office/drawing/2014/main" id="{D5030F4D-BA32-4032-910F-A4FDC7CFCF37}"/>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36">
              <a:extLst>
                <a:ext uri="{FF2B5EF4-FFF2-40B4-BE49-F238E27FC236}">
                  <a16:creationId xmlns:a16="http://schemas.microsoft.com/office/drawing/2014/main" id="{F2C0D985-6594-43A7-B651-92E7CE01B0C0}"/>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37">
              <a:extLst>
                <a:ext uri="{FF2B5EF4-FFF2-40B4-BE49-F238E27FC236}">
                  <a16:creationId xmlns:a16="http://schemas.microsoft.com/office/drawing/2014/main" id="{48B06F0A-7176-4A26-ABD9-32A955F144AF}"/>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38">
              <a:extLst>
                <a:ext uri="{FF2B5EF4-FFF2-40B4-BE49-F238E27FC236}">
                  <a16:creationId xmlns:a16="http://schemas.microsoft.com/office/drawing/2014/main" id="{51F6F352-B2E2-45E5-92B5-AC5E33CC2E46}"/>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39">
              <a:extLst>
                <a:ext uri="{FF2B5EF4-FFF2-40B4-BE49-F238E27FC236}">
                  <a16:creationId xmlns:a16="http://schemas.microsoft.com/office/drawing/2014/main" id="{9529E188-7886-49D2-B2AC-50533539B393}"/>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0">
              <a:extLst>
                <a:ext uri="{FF2B5EF4-FFF2-40B4-BE49-F238E27FC236}">
                  <a16:creationId xmlns:a16="http://schemas.microsoft.com/office/drawing/2014/main" id="{8EF098C4-9226-4514-A7F3-A8A229519DD7}"/>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1">
              <a:extLst>
                <a:ext uri="{FF2B5EF4-FFF2-40B4-BE49-F238E27FC236}">
                  <a16:creationId xmlns:a16="http://schemas.microsoft.com/office/drawing/2014/main" id="{BF9DC798-B334-4A60-ABCB-9EDED08D2D9A}"/>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2">
              <a:extLst>
                <a:ext uri="{FF2B5EF4-FFF2-40B4-BE49-F238E27FC236}">
                  <a16:creationId xmlns:a16="http://schemas.microsoft.com/office/drawing/2014/main" id="{51F98645-B03C-48F5-9995-24D84D517D77}"/>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3">
              <a:extLst>
                <a:ext uri="{FF2B5EF4-FFF2-40B4-BE49-F238E27FC236}">
                  <a16:creationId xmlns:a16="http://schemas.microsoft.com/office/drawing/2014/main" id="{EEA09307-D705-440C-A30A-C128D683D439}"/>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4">
              <a:extLst>
                <a:ext uri="{FF2B5EF4-FFF2-40B4-BE49-F238E27FC236}">
                  <a16:creationId xmlns:a16="http://schemas.microsoft.com/office/drawing/2014/main" id="{F9A33572-1F69-49AC-95CC-1211B9392A60}"/>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45">
              <a:extLst>
                <a:ext uri="{FF2B5EF4-FFF2-40B4-BE49-F238E27FC236}">
                  <a16:creationId xmlns:a16="http://schemas.microsoft.com/office/drawing/2014/main" id="{01A0A6E4-AC37-4AA8-9906-11BADF516531}"/>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46">
              <a:extLst>
                <a:ext uri="{FF2B5EF4-FFF2-40B4-BE49-F238E27FC236}">
                  <a16:creationId xmlns:a16="http://schemas.microsoft.com/office/drawing/2014/main" id="{6DDA9FC0-E470-4A8F-833B-8374A7D8739C}"/>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7">
              <a:extLst>
                <a:ext uri="{FF2B5EF4-FFF2-40B4-BE49-F238E27FC236}">
                  <a16:creationId xmlns:a16="http://schemas.microsoft.com/office/drawing/2014/main" id="{C031F336-3574-4EE6-8E52-9EF22F444CD7}"/>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48">
              <a:extLst>
                <a:ext uri="{FF2B5EF4-FFF2-40B4-BE49-F238E27FC236}">
                  <a16:creationId xmlns:a16="http://schemas.microsoft.com/office/drawing/2014/main" id="{6CAC2B30-5993-46CA-AAFB-C653E644B925}"/>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49">
              <a:extLst>
                <a:ext uri="{FF2B5EF4-FFF2-40B4-BE49-F238E27FC236}">
                  <a16:creationId xmlns:a16="http://schemas.microsoft.com/office/drawing/2014/main" id="{23D5CB65-8DA2-4B5F-B3D3-A55230A5AD4C}"/>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50">
              <a:extLst>
                <a:ext uri="{FF2B5EF4-FFF2-40B4-BE49-F238E27FC236}">
                  <a16:creationId xmlns:a16="http://schemas.microsoft.com/office/drawing/2014/main" id="{F525F297-DF9B-4773-BBF7-CF7C610D778F}"/>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51">
              <a:extLst>
                <a:ext uri="{FF2B5EF4-FFF2-40B4-BE49-F238E27FC236}">
                  <a16:creationId xmlns:a16="http://schemas.microsoft.com/office/drawing/2014/main" id="{B5E49296-A08F-41D5-BAA6-D5423C79F403}"/>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2">
              <a:extLst>
                <a:ext uri="{FF2B5EF4-FFF2-40B4-BE49-F238E27FC236}">
                  <a16:creationId xmlns:a16="http://schemas.microsoft.com/office/drawing/2014/main" id="{6976AABA-B372-4C19-9B1E-863F0E64B4F0}"/>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3">
              <a:extLst>
                <a:ext uri="{FF2B5EF4-FFF2-40B4-BE49-F238E27FC236}">
                  <a16:creationId xmlns:a16="http://schemas.microsoft.com/office/drawing/2014/main" id="{FFD1B4A3-39F2-4888-925B-2DDF92E3DC0E}"/>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4">
              <a:extLst>
                <a:ext uri="{FF2B5EF4-FFF2-40B4-BE49-F238E27FC236}">
                  <a16:creationId xmlns:a16="http://schemas.microsoft.com/office/drawing/2014/main" id="{7DA4609C-E0EC-4732-95B2-99090390A21C}"/>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5">
              <a:extLst>
                <a:ext uri="{FF2B5EF4-FFF2-40B4-BE49-F238E27FC236}">
                  <a16:creationId xmlns:a16="http://schemas.microsoft.com/office/drawing/2014/main" id="{DCAA74DB-4BE5-4727-8819-6FB29E59B347}"/>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6">
              <a:extLst>
                <a:ext uri="{FF2B5EF4-FFF2-40B4-BE49-F238E27FC236}">
                  <a16:creationId xmlns:a16="http://schemas.microsoft.com/office/drawing/2014/main" id="{E20EF0B8-E844-44AA-A6D6-D3D7B3A2150F}"/>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7">
              <a:extLst>
                <a:ext uri="{FF2B5EF4-FFF2-40B4-BE49-F238E27FC236}">
                  <a16:creationId xmlns:a16="http://schemas.microsoft.com/office/drawing/2014/main" id="{5039A0A6-4EF4-47B4-95D9-B825A74CEB56}"/>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8">
              <a:extLst>
                <a:ext uri="{FF2B5EF4-FFF2-40B4-BE49-F238E27FC236}">
                  <a16:creationId xmlns:a16="http://schemas.microsoft.com/office/drawing/2014/main" id="{48C4E2D3-384E-42E0-B2E5-E69B25C73043}"/>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9">
              <a:extLst>
                <a:ext uri="{FF2B5EF4-FFF2-40B4-BE49-F238E27FC236}">
                  <a16:creationId xmlns:a16="http://schemas.microsoft.com/office/drawing/2014/main" id="{A7641E9E-8B8E-4C83-800D-9D5D1CD0EFF5}"/>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60">
              <a:extLst>
                <a:ext uri="{FF2B5EF4-FFF2-40B4-BE49-F238E27FC236}">
                  <a16:creationId xmlns:a16="http://schemas.microsoft.com/office/drawing/2014/main" id="{446D2875-6416-45BF-BB7A-D2E6F0466804}"/>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1">
              <a:extLst>
                <a:ext uri="{FF2B5EF4-FFF2-40B4-BE49-F238E27FC236}">
                  <a16:creationId xmlns:a16="http://schemas.microsoft.com/office/drawing/2014/main" id="{AD30D88A-E015-4768-BC72-85AEBA8EF3E2}"/>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62">
              <a:extLst>
                <a:ext uri="{FF2B5EF4-FFF2-40B4-BE49-F238E27FC236}">
                  <a16:creationId xmlns:a16="http://schemas.microsoft.com/office/drawing/2014/main" id="{5B5944D6-9B39-4FD1-AE0A-BDF977B0635B}"/>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3">
              <a:extLst>
                <a:ext uri="{FF2B5EF4-FFF2-40B4-BE49-F238E27FC236}">
                  <a16:creationId xmlns:a16="http://schemas.microsoft.com/office/drawing/2014/main" id="{7EAAF0E8-5626-48D2-B5CA-4955F33FDB6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511652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a:extLst>
              <a:ext uri="{FF2B5EF4-FFF2-40B4-BE49-F238E27FC236}">
                <a16:creationId xmlns:a16="http://schemas.microsoft.com/office/drawing/2014/main" id="{14C5E2D4-C896-4758-995B-2BA6E02EEA30}"/>
              </a:ext>
            </a:extLst>
          </p:cNvPr>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a:extLst>
              <a:ext uri="{FF2B5EF4-FFF2-40B4-BE49-F238E27FC236}">
                <a16:creationId xmlns:a16="http://schemas.microsoft.com/office/drawing/2014/main" id="{4D50D68E-F87D-4CF0-ADC7-7B4264D1CD81}"/>
              </a:ext>
            </a:extLst>
          </p:cNvPr>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a:extLst>
              <a:ext uri="{FF2B5EF4-FFF2-40B4-BE49-F238E27FC236}">
                <a16:creationId xmlns:a16="http://schemas.microsoft.com/office/drawing/2014/main" id="{5C13A1F2-E32D-4CE9-8A59-A6844942CFB0}"/>
              </a:ext>
            </a:extLst>
          </p:cNvPr>
          <p:cNvGrpSpPr/>
          <p:nvPr userDrawn="1"/>
        </p:nvGrpSpPr>
        <p:grpSpPr>
          <a:xfrm>
            <a:off x="10220325" y="512763"/>
            <a:ext cx="1239777" cy="388521"/>
            <a:chOff x="2571750" y="2305050"/>
            <a:chExt cx="7107238" cy="2227263"/>
          </a:xfrm>
          <a:solidFill>
            <a:srgbClr val="9C0C15"/>
          </a:solidFill>
        </p:grpSpPr>
        <p:sp>
          <p:nvSpPr>
            <p:cNvPr id="75" name="Freeform 5">
              <a:extLst>
                <a:ext uri="{FF2B5EF4-FFF2-40B4-BE49-F238E27FC236}">
                  <a16:creationId xmlns:a16="http://schemas.microsoft.com/office/drawing/2014/main" id="{D5B140D5-0441-4326-B0D1-F0EFED12DA8B}"/>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6">
              <a:extLst>
                <a:ext uri="{FF2B5EF4-FFF2-40B4-BE49-F238E27FC236}">
                  <a16:creationId xmlns:a16="http://schemas.microsoft.com/office/drawing/2014/main" id="{E3C743BE-9E41-4E09-A0DF-BF6FECEC56FD}"/>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
              <a:extLst>
                <a:ext uri="{FF2B5EF4-FFF2-40B4-BE49-F238E27FC236}">
                  <a16:creationId xmlns:a16="http://schemas.microsoft.com/office/drawing/2014/main" id="{1C80472B-A3D3-4807-B615-4BF52C038962}"/>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
              <a:extLst>
                <a:ext uri="{FF2B5EF4-FFF2-40B4-BE49-F238E27FC236}">
                  <a16:creationId xmlns:a16="http://schemas.microsoft.com/office/drawing/2014/main" id="{4E9BC148-7F53-4E96-8352-FBBC50397CE5}"/>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9">
              <a:extLst>
                <a:ext uri="{FF2B5EF4-FFF2-40B4-BE49-F238E27FC236}">
                  <a16:creationId xmlns:a16="http://schemas.microsoft.com/office/drawing/2014/main" id="{E29F66A1-7612-460B-A14F-016072CC752A}"/>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0">
              <a:extLst>
                <a:ext uri="{FF2B5EF4-FFF2-40B4-BE49-F238E27FC236}">
                  <a16:creationId xmlns:a16="http://schemas.microsoft.com/office/drawing/2014/main" id="{E7D57963-9CBC-41A1-87B6-089A6D6A5FD9}"/>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1">
              <a:extLst>
                <a:ext uri="{FF2B5EF4-FFF2-40B4-BE49-F238E27FC236}">
                  <a16:creationId xmlns:a16="http://schemas.microsoft.com/office/drawing/2014/main" id="{9F6842B8-022E-49A0-97A8-15A2B8A28482}"/>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2">
              <a:extLst>
                <a:ext uri="{FF2B5EF4-FFF2-40B4-BE49-F238E27FC236}">
                  <a16:creationId xmlns:a16="http://schemas.microsoft.com/office/drawing/2014/main" id="{5585EEBB-84A0-4BD8-88DB-AF713132A6D0}"/>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3">
              <a:extLst>
                <a:ext uri="{FF2B5EF4-FFF2-40B4-BE49-F238E27FC236}">
                  <a16:creationId xmlns:a16="http://schemas.microsoft.com/office/drawing/2014/main" id="{D3AB5279-7458-435D-8E2E-7A470174CC34}"/>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4">
              <a:extLst>
                <a:ext uri="{FF2B5EF4-FFF2-40B4-BE49-F238E27FC236}">
                  <a16:creationId xmlns:a16="http://schemas.microsoft.com/office/drawing/2014/main" id="{65DE25A4-C957-40A4-8283-00F0AAB158EE}"/>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5">
              <a:extLst>
                <a:ext uri="{FF2B5EF4-FFF2-40B4-BE49-F238E27FC236}">
                  <a16:creationId xmlns:a16="http://schemas.microsoft.com/office/drawing/2014/main" id="{1F11EF04-5058-4769-984A-3F85873CBE8E}"/>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6">
              <a:extLst>
                <a:ext uri="{FF2B5EF4-FFF2-40B4-BE49-F238E27FC236}">
                  <a16:creationId xmlns:a16="http://schemas.microsoft.com/office/drawing/2014/main" id="{EAAA363D-B8D5-4210-8DC2-F99FA627587E}"/>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7">
              <a:extLst>
                <a:ext uri="{FF2B5EF4-FFF2-40B4-BE49-F238E27FC236}">
                  <a16:creationId xmlns:a16="http://schemas.microsoft.com/office/drawing/2014/main" id="{15A4C99A-158D-4153-811C-2D9D62484EFC}"/>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8">
              <a:extLst>
                <a:ext uri="{FF2B5EF4-FFF2-40B4-BE49-F238E27FC236}">
                  <a16:creationId xmlns:a16="http://schemas.microsoft.com/office/drawing/2014/main" id="{9C43FE60-192E-4560-B706-1900C6265000}"/>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9">
              <a:extLst>
                <a:ext uri="{FF2B5EF4-FFF2-40B4-BE49-F238E27FC236}">
                  <a16:creationId xmlns:a16="http://schemas.microsoft.com/office/drawing/2014/main" id="{00DB79E2-905B-4E75-9270-CAFD96659DC1}"/>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0">
              <a:extLst>
                <a:ext uri="{FF2B5EF4-FFF2-40B4-BE49-F238E27FC236}">
                  <a16:creationId xmlns:a16="http://schemas.microsoft.com/office/drawing/2014/main" id="{783950ED-CA2D-4553-8661-F741C883BD21}"/>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1">
              <a:extLst>
                <a:ext uri="{FF2B5EF4-FFF2-40B4-BE49-F238E27FC236}">
                  <a16:creationId xmlns:a16="http://schemas.microsoft.com/office/drawing/2014/main" id="{C8862D94-F330-4239-81FE-B1C3AA06F1D3}"/>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2">
              <a:extLst>
                <a:ext uri="{FF2B5EF4-FFF2-40B4-BE49-F238E27FC236}">
                  <a16:creationId xmlns:a16="http://schemas.microsoft.com/office/drawing/2014/main" id="{C2EA77E4-2276-4CC6-BCB6-21BE3C98211F}"/>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3">
              <a:extLst>
                <a:ext uri="{FF2B5EF4-FFF2-40B4-BE49-F238E27FC236}">
                  <a16:creationId xmlns:a16="http://schemas.microsoft.com/office/drawing/2014/main" id="{9B8142B6-00C1-4739-8402-4D04DEE2B30E}"/>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4">
              <a:extLst>
                <a:ext uri="{FF2B5EF4-FFF2-40B4-BE49-F238E27FC236}">
                  <a16:creationId xmlns:a16="http://schemas.microsoft.com/office/drawing/2014/main" id="{8DF1F074-65FB-4F9F-AB73-800F60279615}"/>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5">
              <a:extLst>
                <a:ext uri="{FF2B5EF4-FFF2-40B4-BE49-F238E27FC236}">
                  <a16:creationId xmlns:a16="http://schemas.microsoft.com/office/drawing/2014/main" id="{7FD54F40-D63A-4FBE-80F1-8955CF8C04D4}"/>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6">
              <a:extLst>
                <a:ext uri="{FF2B5EF4-FFF2-40B4-BE49-F238E27FC236}">
                  <a16:creationId xmlns:a16="http://schemas.microsoft.com/office/drawing/2014/main" id="{92FDB84E-15D6-40F7-A9F4-37DC4092CBCB}"/>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7">
              <a:extLst>
                <a:ext uri="{FF2B5EF4-FFF2-40B4-BE49-F238E27FC236}">
                  <a16:creationId xmlns:a16="http://schemas.microsoft.com/office/drawing/2014/main" id="{B82979B8-58AE-4913-BB0D-86F8F9A25358}"/>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8">
              <a:extLst>
                <a:ext uri="{FF2B5EF4-FFF2-40B4-BE49-F238E27FC236}">
                  <a16:creationId xmlns:a16="http://schemas.microsoft.com/office/drawing/2014/main" id="{F5BC30C9-FAE1-4E4A-BB68-4392AA903DBA}"/>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9">
              <a:extLst>
                <a:ext uri="{FF2B5EF4-FFF2-40B4-BE49-F238E27FC236}">
                  <a16:creationId xmlns:a16="http://schemas.microsoft.com/office/drawing/2014/main" id="{9B2EC1DC-DCCA-4044-895D-FEE37C8D370E}"/>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0">
              <a:extLst>
                <a:ext uri="{FF2B5EF4-FFF2-40B4-BE49-F238E27FC236}">
                  <a16:creationId xmlns:a16="http://schemas.microsoft.com/office/drawing/2014/main" id="{D279DFC1-2753-47FD-9E34-F9F027C75F64}"/>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31">
              <a:extLst>
                <a:ext uri="{FF2B5EF4-FFF2-40B4-BE49-F238E27FC236}">
                  <a16:creationId xmlns:a16="http://schemas.microsoft.com/office/drawing/2014/main" id="{3B149F22-506A-488C-9AFC-DEFE68B6290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32">
              <a:extLst>
                <a:ext uri="{FF2B5EF4-FFF2-40B4-BE49-F238E27FC236}">
                  <a16:creationId xmlns:a16="http://schemas.microsoft.com/office/drawing/2014/main" id="{55451982-94AF-4A0F-8BC2-D2B2CEB74CAB}"/>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3">
              <a:extLst>
                <a:ext uri="{FF2B5EF4-FFF2-40B4-BE49-F238E27FC236}">
                  <a16:creationId xmlns:a16="http://schemas.microsoft.com/office/drawing/2014/main" id="{1DCE8482-02B9-4841-AB57-EF426B6A98CE}"/>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4">
              <a:extLst>
                <a:ext uri="{FF2B5EF4-FFF2-40B4-BE49-F238E27FC236}">
                  <a16:creationId xmlns:a16="http://schemas.microsoft.com/office/drawing/2014/main" id="{CA242B51-1A9B-4C01-B31B-E8661DE2A4E6}"/>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5">
              <a:extLst>
                <a:ext uri="{FF2B5EF4-FFF2-40B4-BE49-F238E27FC236}">
                  <a16:creationId xmlns:a16="http://schemas.microsoft.com/office/drawing/2014/main" id="{97911E67-5788-4800-B0FF-06380530D926}"/>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6">
              <a:extLst>
                <a:ext uri="{FF2B5EF4-FFF2-40B4-BE49-F238E27FC236}">
                  <a16:creationId xmlns:a16="http://schemas.microsoft.com/office/drawing/2014/main" id="{688693C4-557C-4BDD-AD00-974ED4963197}"/>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7">
              <a:extLst>
                <a:ext uri="{FF2B5EF4-FFF2-40B4-BE49-F238E27FC236}">
                  <a16:creationId xmlns:a16="http://schemas.microsoft.com/office/drawing/2014/main" id="{D65E6524-A31E-4A9A-89C7-E6DE7837075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8">
              <a:extLst>
                <a:ext uri="{FF2B5EF4-FFF2-40B4-BE49-F238E27FC236}">
                  <a16:creationId xmlns:a16="http://schemas.microsoft.com/office/drawing/2014/main" id="{D2D9C065-882D-469A-8734-1FF7DC36C55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9">
              <a:extLst>
                <a:ext uri="{FF2B5EF4-FFF2-40B4-BE49-F238E27FC236}">
                  <a16:creationId xmlns:a16="http://schemas.microsoft.com/office/drawing/2014/main" id="{789F8EFA-0E88-4CED-920D-3AA098E226A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0">
              <a:extLst>
                <a:ext uri="{FF2B5EF4-FFF2-40B4-BE49-F238E27FC236}">
                  <a16:creationId xmlns:a16="http://schemas.microsoft.com/office/drawing/2014/main" id="{C1D06CA3-F02A-46B1-BB8E-BD1FC65A4378}"/>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41">
              <a:extLst>
                <a:ext uri="{FF2B5EF4-FFF2-40B4-BE49-F238E27FC236}">
                  <a16:creationId xmlns:a16="http://schemas.microsoft.com/office/drawing/2014/main" id="{DCA31063-378A-43F0-8ED8-A681C0CB7C29}"/>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42">
              <a:extLst>
                <a:ext uri="{FF2B5EF4-FFF2-40B4-BE49-F238E27FC236}">
                  <a16:creationId xmlns:a16="http://schemas.microsoft.com/office/drawing/2014/main" id="{8ACF643C-9EE0-467A-8550-EBB8C849081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3">
              <a:extLst>
                <a:ext uri="{FF2B5EF4-FFF2-40B4-BE49-F238E27FC236}">
                  <a16:creationId xmlns:a16="http://schemas.microsoft.com/office/drawing/2014/main" id="{8948F0EE-D9DC-4C8D-9ED8-6C00ADC1055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4">
              <a:extLst>
                <a:ext uri="{FF2B5EF4-FFF2-40B4-BE49-F238E27FC236}">
                  <a16:creationId xmlns:a16="http://schemas.microsoft.com/office/drawing/2014/main" id="{A05C7771-FDBD-43FB-AB18-A6EEC2043CCD}"/>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5">
              <a:extLst>
                <a:ext uri="{FF2B5EF4-FFF2-40B4-BE49-F238E27FC236}">
                  <a16:creationId xmlns:a16="http://schemas.microsoft.com/office/drawing/2014/main" id="{496F76C8-E175-4C5B-AD50-DCD5ECDF7A1E}"/>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6">
              <a:extLst>
                <a:ext uri="{FF2B5EF4-FFF2-40B4-BE49-F238E27FC236}">
                  <a16:creationId xmlns:a16="http://schemas.microsoft.com/office/drawing/2014/main" id="{C864F9C1-C3CF-4B25-8A24-CFC984236990}"/>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7">
              <a:extLst>
                <a:ext uri="{FF2B5EF4-FFF2-40B4-BE49-F238E27FC236}">
                  <a16:creationId xmlns:a16="http://schemas.microsoft.com/office/drawing/2014/main" id="{7D057D60-4E4E-4C80-851E-36CFACF69269}"/>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8">
              <a:extLst>
                <a:ext uri="{FF2B5EF4-FFF2-40B4-BE49-F238E27FC236}">
                  <a16:creationId xmlns:a16="http://schemas.microsoft.com/office/drawing/2014/main" id="{F9CE7757-27EB-41F2-A14E-24D1D1AF63D1}"/>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9">
              <a:extLst>
                <a:ext uri="{FF2B5EF4-FFF2-40B4-BE49-F238E27FC236}">
                  <a16:creationId xmlns:a16="http://schemas.microsoft.com/office/drawing/2014/main" id="{AB738092-0900-4D95-83FD-921DC4E08D2F}"/>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0">
              <a:extLst>
                <a:ext uri="{FF2B5EF4-FFF2-40B4-BE49-F238E27FC236}">
                  <a16:creationId xmlns:a16="http://schemas.microsoft.com/office/drawing/2014/main" id="{69E05406-F8B4-465C-AF39-49BD9B765EB6}"/>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1">
              <a:extLst>
                <a:ext uri="{FF2B5EF4-FFF2-40B4-BE49-F238E27FC236}">
                  <a16:creationId xmlns:a16="http://schemas.microsoft.com/office/drawing/2014/main" id="{CF5D7AC6-46F6-4FC1-8A19-C13DA8CC3D78}"/>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2">
              <a:extLst>
                <a:ext uri="{FF2B5EF4-FFF2-40B4-BE49-F238E27FC236}">
                  <a16:creationId xmlns:a16="http://schemas.microsoft.com/office/drawing/2014/main" id="{A62C4A24-0109-4799-A0C7-A768D641564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3">
              <a:extLst>
                <a:ext uri="{FF2B5EF4-FFF2-40B4-BE49-F238E27FC236}">
                  <a16:creationId xmlns:a16="http://schemas.microsoft.com/office/drawing/2014/main" id="{951ED3D8-581B-42FE-A804-EF3B4785BE13}"/>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4">
              <a:extLst>
                <a:ext uri="{FF2B5EF4-FFF2-40B4-BE49-F238E27FC236}">
                  <a16:creationId xmlns:a16="http://schemas.microsoft.com/office/drawing/2014/main" id="{97FA08EA-4AE5-4534-BA80-D08E497C8141}"/>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5">
              <a:extLst>
                <a:ext uri="{FF2B5EF4-FFF2-40B4-BE49-F238E27FC236}">
                  <a16:creationId xmlns:a16="http://schemas.microsoft.com/office/drawing/2014/main" id="{2D961C79-066A-4CA7-88D5-413885F7ADE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6">
              <a:extLst>
                <a:ext uri="{FF2B5EF4-FFF2-40B4-BE49-F238E27FC236}">
                  <a16:creationId xmlns:a16="http://schemas.microsoft.com/office/drawing/2014/main" id="{FDD57662-861F-4FFE-8594-8590E5B3B700}"/>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7">
              <a:extLst>
                <a:ext uri="{FF2B5EF4-FFF2-40B4-BE49-F238E27FC236}">
                  <a16:creationId xmlns:a16="http://schemas.microsoft.com/office/drawing/2014/main" id="{30C3DA01-D472-465A-A1A1-C1993CB15A5A}"/>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8">
              <a:extLst>
                <a:ext uri="{FF2B5EF4-FFF2-40B4-BE49-F238E27FC236}">
                  <a16:creationId xmlns:a16="http://schemas.microsoft.com/office/drawing/2014/main" id="{71CBB9D0-BC97-4AA6-95E5-C045EF5334D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9">
              <a:extLst>
                <a:ext uri="{FF2B5EF4-FFF2-40B4-BE49-F238E27FC236}">
                  <a16:creationId xmlns:a16="http://schemas.microsoft.com/office/drawing/2014/main" id="{DDB3FC1E-7769-489D-B88E-AFBF5733AA7C}"/>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60">
              <a:extLst>
                <a:ext uri="{FF2B5EF4-FFF2-40B4-BE49-F238E27FC236}">
                  <a16:creationId xmlns:a16="http://schemas.microsoft.com/office/drawing/2014/main" id="{4D3F0C89-D608-47E0-850C-5A7DF2AF867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61">
              <a:extLst>
                <a:ext uri="{FF2B5EF4-FFF2-40B4-BE49-F238E27FC236}">
                  <a16:creationId xmlns:a16="http://schemas.microsoft.com/office/drawing/2014/main" id="{756F544C-295A-493E-9FD0-5AC283E72366}"/>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62">
              <a:extLst>
                <a:ext uri="{FF2B5EF4-FFF2-40B4-BE49-F238E27FC236}">
                  <a16:creationId xmlns:a16="http://schemas.microsoft.com/office/drawing/2014/main" id="{D180852A-2E8F-4EA4-9A18-E99FD5A8C42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63">
              <a:extLst>
                <a:ext uri="{FF2B5EF4-FFF2-40B4-BE49-F238E27FC236}">
                  <a16:creationId xmlns:a16="http://schemas.microsoft.com/office/drawing/2014/main" id="{1F3BE8F9-B1EA-4C65-8AAC-C6EDCC523EE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56113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a:extLst>
              <a:ext uri="{FF2B5EF4-FFF2-40B4-BE49-F238E27FC236}">
                <a16:creationId xmlns:a16="http://schemas.microsoft.com/office/drawing/2014/main" id="{14C5E2D4-C896-4758-995B-2BA6E02EEA30}"/>
              </a:ext>
            </a:extLst>
          </p:cNvPr>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a:extLst>
              <a:ext uri="{FF2B5EF4-FFF2-40B4-BE49-F238E27FC236}">
                <a16:creationId xmlns:a16="http://schemas.microsoft.com/office/drawing/2014/main" id="{4D50D68E-F87D-4CF0-ADC7-7B4264D1CD81}"/>
              </a:ext>
            </a:extLst>
          </p:cNvPr>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a:extLst>
              <a:ext uri="{FF2B5EF4-FFF2-40B4-BE49-F238E27FC236}">
                <a16:creationId xmlns:a16="http://schemas.microsoft.com/office/drawing/2014/main" id="{5C13A1F2-E32D-4CE9-8A59-A6844942CFB0}"/>
              </a:ext>
            </a:extLst>
          </p:cNvPr>
          <p:cNvGrpSpPr/>
          <p:nvPr userDrawn="1"/>
        </p:nvGrpSpPr>
        <p:grpSpPr>
          <a:xfrm>
            <a:off x="10220325" y="512763"/>
            <a:ext cx="1239777" cy="388521"/>
            <a:chOff x="2571750" y="2305050"/>
            <a:chExt cx="7107238" cy="2227263"/>
          </a:xfrm>
          <a:solidFill>
            <a:srgbClr val="9C0C15"/>
          </a:solidFill>
        </p:grpSpPr>
        <p:sp>
          <p:nvSpPr>
            <p:cNvPr id="75" name="Freeform 5">
              <a:extLst>
                <a:ext uri="{FF2B5EF4-FFF2-40B4-BE49-F238E27FC236}">
                  <a16:creationId xmlns:a16="http://schemas.microsoft.com/office/drawing/2014/main" id="{D5B140D5-0441-4326-B0D1-F0EFED12DA8B}"/>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6">
              <a:extLst>
                <a:ext uri="{FF2B5EF4-FFF2-40B4-BE49-F238E27FC236}">
                  <a16:creationId xmlns:a16="http://schemas.microsoft.com/office/drawing/2014/main" id="{E3C743BE-9E41-4E09-A0DF-BF6FECEC56FD}"/>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
              <a:extLst>
                <a:ext uri="{FF2B5EF4-FFF2-40B4-BE49-F238E27FC236}">
                  <a16:creationId xmlns:a16="http://schemas.microsoft.com/office/drawing/2014/main" id="{1C80472B-A3D3-4807-B615-4BF52C038962}"/>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
              <a:extLst>
                <a:ext uri="{FF2B5EF4-FFF2-40B4-BE49-F238E27FC236}">
                  <a16:creationId xmlns:a16="http://schemas.microsoft.com/office/drawing/2014/main" id="{4E9BC148-7F53-4E96-8352-FBBC50397CE5}"/>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9">
              <a:extLst>
                <a:ext uri="{FF2B5EF4-FFF2-40B4-BE49-F238E27FC236}">
                  <a16:creationId xmlns:a16="http://schemas.microsoft.com/office/drawing/2014/main" id="{E29F66A1-7612-460B-A14F-016072CC752A}"/>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0">
              <a:extLst>
                <a:ext uri="{FF2B5EF4-FFF2-40B4-BE49-F238E27FC236}">
                  <a16:creationId xmlns:a16="http://schemas.microsoft.com/office/drawing/2014/main" id="{E7D57963-9CBC-41A1-87B6-089A6D6A5FD9}"/>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1">
              <a:extLst>
                <a:ext uri="{FF2B5EF4-FFF2-40B4-BE49-F238E27FC236}">
                  <a16:creationId xmlns:a16="http://schemas.microsoft.com/office/drawing/2014/main" id="{9F6842B8-022E-49A0-97A8-15A2B8A28482}"/>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2">
              <a:extLst>
                <a:ext uri="{FF2B5EF4-FFF2-40B4-BE49-F238E27FC236}">
                  <a16:creationId xmlns:a16="http://schemas.microsoft.com/office/drawing/2014/main" id="{5585EEBB-84A0-4BD8-88DB-AF713132A6D0}"/>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3">
              <a:extLst>
                <a:ext uri="{FF2B5EF4-FFF2-40B4-BE49-F238E27FC236}">
                  <a16:creationId xmlns:a16="http://schemas.microsoft.com/office/drawing/2014/main" id="{D3AB5279-7458-435D-8E2E-7A470174CC34}"/>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4">
              <a:extLst>
                <a:ext uri="{FF2B5EF4-FFF2-40B4-BE49-F238E27FC236}">
                  <a16:creationId xmlns:a16="http://schemas.microsoft.com/office/drawing/2014/main" id="{65DE25A4-C957-40A4-8283-00F0AAB158EE}"/>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5">
              <a:extLst>
                <a:ext uri="{FF2B5EF4-FFF2-40B4-BE49-F238E27FC236}">
                  <a16:creationId xmlns:a16="http://schemas.microsoft.com/office/drawing/2014/main" id="{1F11EF04-5058-4769-984A-3F85873CBE8E}"/>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6">
              <a:extLst>
                <a:ext uri="{FF2B5EF4-FFF2-40B4-BE49-F238E27FC236}">
                  <a16:creationId xmlns:a16="http://schemas.microsoft.com/office/drawing/2014/main" id="{EAAA363D-B8D5-4210-8DC2-F99FA627587E}"/>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7">
              <a:extLst>
                <a:ext uri="{FF2B5EF4-FFF2-40B4-BE49-F238E27FC236}">
                  <a16:creationId xmlns:a16="http://schemas.microsoft.com/office/drawing/2014/main" id="{15A4C99A-158D-4153-811C-2D9D62484EFC}"/>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8">
              <a:extLst>
                <a:ext uri="{FF2B5EF4-FFF2-40B4-BE49-F238E27FC236}">
                  <a16:creationId xmlns:a16="http://schemas.microsoft.com/office/drawing/2014/main" id="{9C43FE60-192E-4560-B706-1900C6265000}"/>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9">
              <a:extLst>
                <a:ext uri="{FF2B5EF4-FFF2-40B4-BE49-F238E27FC236}">
                  <a16:creationId xmlns:a16="http://schemas.microsoft.com/office/drawing/2014/main" id="{00DB79E2-905B-4E75-9270-CAFD96659DC1}"/>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0">
              <a:extLst>
                <a:ext uri="{FF2B5EF4-FFF2-40B4-BE49-F238E27FC236}">
                  <a16:creationId xmlns:a16="http://schemas.microsoft.com/office/drawing/2014/main" id="{783950ED-CA2D-4553-8661-F741C883BD21}"/>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1">
              <a:extLst>
                <a:ext uri="{FF2B5EF4-FFF2-40B4-BE49-F238E27FC236}">
                  <a16:creationId xmlns:a16="http://schemas.microsoft.com/office/drawing/2014/main" id="{C8862D94-F330-4239-81FE-B1C3AA06F1D3}"/>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2">
              <a:extLst>
                <a:ext uri="{FF2B5EF4-FFF2-40B4-BE49-F238E27FC236}">
                  <a16:creationId xmlns:a16="http://schemas.microsoft.com/office/drawing/2014/main" id="{C2EA77E4-2276-4CC6-BCB6-21BE3C98211F}"/>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3">
              <a:extLst>
                <a:ext uri="{FF2B5EF4-FFF2-40B4-BE49-F238E27FC236}">
                  <a16:creationId xmlns:a16="http://schemas.microsoft.com/office/drawing/2014/main" id="{9B8142B6-00C1-4739-8402-4D04DEE2B30E}"/>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4">
              <a:extLst>
                <a:ext uri="{FF2B5EF4-FFF2-40B4-BE49-F238E27FC236}">
                  <a16:creationId xmlns:a16="http://schemas.microsoft.com/office/drawing/2014/main" id="{8DF1F074-65FB-4F9F-AB73-800F60279615}"/>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5">
              <a:extLst>
                <a:ext uri="{FF2B5EF4-FFF2-40B4-BE49-F238E27FC236}">
                  <a16:creationId xmlns:a16="http://schemas.microsoft.com/office/drawing/2014/main" id="{7FD54F40-D63A-4FBE-80F1-8955CF8C04D4}"/>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6">
              <a:extLst>
                <a:ext uri="{FF2B5EF4-FFF2-40B4-BE49-F238E27FC236}">
                  <a16:creationId xmlns:a16="http://schemas.microsoft.com/office/drawing/2014/main" id="{92FDB84E-15D6-40F7-A9F4-37DC4092CBCB}"/>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7">
              <a:extLst>
                <a:ext uri="{FF2B5EF4-FFF2-40B4-BE49-F238E27FC236}">
                  <a16:creationId xmlns:a16="http://schemas.microsoft.com/office/drawing/2014/main" id="{B82979B8-58AE-4913-BB0D-86F8F9A25358}"/>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8">
              <a:extLst>
                <a:ext uri="{FF2B5EF4-FFF2-40B4-BE49-F238E27FC236}">
                  <a16:creationId xmlns:a16="http://schemas.microsoft.com/office/drawing/2014/main" id="{F5BC30C9-FAE1-4E4A-BB68-4392AA903DBA}"/>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9">
              <a:extLst>
                <a:ext uri="{FF2B5EF4-FFF2-40B4-BE49-F238E27FC236}">
                  <a16:creationId xmlns:a16="http://schemas.microsoft.com/office/drawing/2014/main" id="{9B2EC1DC-DCCA-4044-895D-FEE37C8D370E}"/>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0">
              <a:extLst>
                <a:ext uri="{FF2B5EF4-FFF2-40B4-BE49-F238E27FC236}">
                  <a16:creationId xmlns:a16="http://schemas.microsoft.com/office/drawing/2014/main" id="{D279DFC1-2753-47FD-9E34-F9F027C75F64}"/>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31">
              <a:extLst>
                <a:ext uri="{FF2B5EF4-FFF2-40B4-BE49-F238E27FC236}">
                  <a16:creationId xmlns:a16="http://schemas.microsoft.com/office/drawing/2014/main" id="{3B149F22-506A-488C-9AFC-DEFE68B6290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32">
              <a:extLst>
                <a:ext uri="{FF2B5EF4-FFF2-40B4-BE49-F238E27FC236}">
                  <a16:creationId xmlns:a16="http://schemas.microsoft.com/office/drawing/2014/main" id="{55451982-94AF-4A0F-8BC2-D2B2CEB74CAB}"/>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3">
              <a:extLst>
                <a:ext uri="{FF2B5EF4-FFF2-40B4-BE49-F238E27FC236}">
                  <a16:creationId xmlns:a16="http://schemas.microsoft.com/office/drawing/2014/main" id="{1DCE8482-02B9-4841-AB57-EF426B6A98CE}"/>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4">
              <a:extLst>
                <a:ext uri="{FF2B5EF4-FFF2-40B4-BE49-F238E27FC236}">
                  <a16:creationId xmlns:a16="http://schemas.microsoft.com/office/drawing/2014/main" id="{CA242B51-1A9B-4C01-B31B-E8661DE2A4E6}"/>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5">
              <a:extLst>
                <a:ext uri="{FF2B5EF4-FFF2-40B4-BE49-F238E27FC236}">
                  <a16:creationId xmlns:a16="http://schemas.microsoft.com/office/drawing/2014/main" id="{97911E67-5788-4800-B0FF-06380530D926}"/>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6">
              <a:extLst>
                <a:ext uri="{FF2B5EF4-FFF2-40B4-BE49-F238E27FC236}">
                  <a16:creationId xmlns:a16="http://schemas.microsoft.com/office/drawing/2014/main" id="{688693C4-557C-4BDD-AD00-974ED4963197}"/>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7">
              <a:extLst>
                <a:ext uri="{FF2B5EF4-FFF2-40B4-BE49-F238E27FC236}">
                  <a16:creationId xmlns:a16="http://schemas.microsoft.com/office/drawing/2014/main" id="{D65E6524-A31E-4A9A-89C7-E6DE7837075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8">
              <a:extLst>
                <a:ext uri="{FF2B5EF4-FFF2-40B4-BE49-F238E27FC236}">
                  <a16:creationId xmlns:a16="http://schemas.microsoft.com/office/drawing/2014/main" id="{D2D9C065-882D-469A-8734-1FF7DC36C55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9">
              <a:extLst>
                <a:ext uri="{FF2B5EF4-FFF2-40B4-BE49-F238E27FC236}">
                  <a16:creationId xmlns:a16="http://schemas.microsoft.com/office/drawing/2014/main" id="{789F8EFA-0E88-4CED-920D-3AA098E226A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0">
              <a:extLst>
                <a:ext uri="{FF2B5EF4-FFF2-40B4-BE49-F238E27FC236}">
                  <a16:creationId xmlns:a16="http://schemas.microsoft.com/office/drawing/2014/main" id="{C1D06CA3-F02A-46B1-BB8E-BD1FC65A4378}"/>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41">
              <a:extLst>
                <a:ext uri="{FF2B5EF4-FFF2-40B4-BE49-F238E27FC236}">
                  <a16:creationId xmlns:a16="http://schemas.microsoft.com/office/drawing/2014/main" id="{DCA31063-378A-43F0-8ED8-A681C0CB7C29}"/>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42">
              <a:extLst>
                <a:ext uri="{FF2B5EF4-FFF2-40B4-BE49-F238E27FC236}">
                  <a16:creationId xmlns:a16="http://schemas.microsoft.com/office/drawing/2014/main" id="{8ACF643C-9EE0-467A-8550-EBB8C849081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3">
              <a:extLst>
                <a:ext uri="{FF2B5EF4-FFF2-40B4-BE49-F238E27FC236}">
                  <a16:creationId xmlns:a16="http://schemas.microsoft.com/office/drawing/2014/main" id="{8948F0EE-D9DC-4C8D-9ED8-6C00ADC1055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4">
              <a:extLst>
                <a:ext uri="{FF2B5EF4-FFF2-40B4-BE49-F238E27FC236}">
                  <a16:creationId xmlns:a16="http://schemas.microsoft.com/office/drawing/2014/main" id="{A05C7771-FDBD-43FB-AB18-A6EEC2043CCD}"/>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5">
              <a:extLst>
                <a:ext uri="{FF2B5EF4-FFF2-40B4-BE49-F238E27FC236}">
                  <a16:creationId xmlns:a16="http://schemas.microsoft.com/office/drawing/2014/main" id="{496F76C8-E175-4C5B-AD50-DCD5ECDF7A1E}"/>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6">
              <a:extLst>
                <a:ext uri="{FF2B5EF4-FFF2-40B4-BE49-F238E27FC236}">
                  <a16:creationId xmlns:a16="http://schemas.microsoft.com/office/drawing/2014/main" id="{C864F9C1-C3CF-4B25-8A24-CFC984236990}"/>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7">
              <a:extLst>
                <a:ext uri="{FF2B5EF4-FFF2-40B4-BE49-F238E27FC236}">
                  <a16:creationId xmlns:a16="http://schemas.microsoft.com/office/drawing/2014/main" id="{7D057D60-4E4E-4C80-851E-36CFACF69269}"/>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8">
              <a:extLst>
                <a:ext uri="{FF2B5EF4-FFF2-40B4-BE49-F238E27FC236}">
                  <a16:creationId xmlns:a16="http://schemas.microsoft.com/office/drawing/2014/main" id="{F9CE7757-27EB-41F2-A14E-24D1D1AF63D1}"/>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9">
              <a:extLst>
                <a:ext uri="{FF2B5EF4-FFF2-40B4-BE49-F238E27FC236}">
                  <a16:creationId xmlns:a16="http://schemas.microsoft.com/office/drawing/2014/main" id="{AB738092-0900-4D95-83FD-921DC4E08D2F}"/>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0">
              <a:extLst>
                <a:ext uri="{FF2B5EF4-FFF2-40B4-BE49-F238E27FC236}">
                  <a16:creationId xmlns:a16="http://schemas.microsoft.com/office/drawing/2014/main" id="{69E05406-F8B4-465C-AF39-49BD9B765EB6}"/>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1">
              <a:extLst>
                <a:ext uri="{FF2B5EF4-FFF2-40B4-BE49-F238E27FC236}">
                  <a16:creationId xmlns:a16="http://schemas.microsoft.com/office/drawing/2014/main" id="{CF5D7AC6-46F6-4FC1-8A19-C13DA8CC3D78}"/>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2">
              <a:extLst>
                <a:ext uri="{FF2B5EF4-FFF2-40B4-BE49-F238E27FC236}">
                  <a16:creationId xmlns:a16="http://schemas.microsoft.com/office/drawing/2014/main" id="{A62C4A24-0109-4799-A0C7-A768D641564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3">
              <a:extLst>
                <a:ext uri="{FF2B5EF4-FFF2-40B4-BE49-F238E27FC236}">
                  <a16:creationId xmlns:a16="http://schemas.microsoft.com/office/drawing/2014/main" id="{951ED3D8-581B-42FE-A804-EF3B4785BE13}"/>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4">
              <a:extLst>
                <a:ext uri="{FF2B5EF4-FFF2-40B4-BE49-F238E27FC236}">
                  <a16:creationId xmlns:a16="http://schemas.microsoft.com/office/drawing/2014/main" id="{97FA08EA-4AE5-4534-BA80-D08E497C8141}"/>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5">
              <a:extLst>
                <a:ext uri="{FF2B5EF4-FFF2-40B4-BE49-F238E27FC236}">
                  <a16:creationId xmlns:a16="http://schemas.microsoft.com/office/drawing/2014/main" id="{2D961C79-066A-4CA7-88D5-413885F7ADE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6">
              <a:extLst>
                <a:ext uri="{FF2B5EF4-FFF2-40B4-BE49-F238E27FC236}">
                  <a16:creationId xmlns:a16="http://schemas.microsoft.com/office/drawing/2014/main" id="{FDD57662-861F-4FFE-8594-8590E5B3B700}"/>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7">
              <a:extLst>
                <a:ext uri="{FF2B5EF4-FFF2-40B4-BE49-F238E27FC236}">
                  <a16:creationId xmlns:a16="http://schemas.microsoft.com/office/drawing/2014/main" id="{30C3DA01-D472-465A-A1A1-C1993CB15A5A}"/>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8">
              <a:extLst>
                <a:ext uri="{FF2B5EF4-FFF2-40B4-BE49-F238E27FC236}">
                  <a16:creationId xmlns:a16="http://schemas.microsoft.com/office/drawing/2014/main" id="{71CBB9D0-BC97-4AA6-95E5-C045EF5334D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9">
              <a:extLst>
                <a:ext uri="{FF2B5EF4-FFF2-40B4-BE49-F238E27FC236}">
                  <a16:creationId xmlns:a16="http://schemas.microsoft.com/office/drawing/2014/main" id="{DDB3FC1E-7769-489D-B88E-AFBF5733AA7C}"/>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60">
              <a:extLst>
                <a:ext uri="{FF2B5EF4-FFF2-40B4-BE49-F238E27FC236}">
                  <a16:creationId xmlns:a16="http://schemas.microsoft.com/office/drawing/2014/main" id="{4D3F0C89-D608-47E0-850C-5A7DF2AF867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61">
              <a:extLst>
                <a:ext uri="{FF2B5EF4-FFF2-40B4-BE49-F238E27FC236}">
                  <a16:creationId xmlns:a16="http://schemas.microsoft.com/office/drawing/2014/main" id="{756F544C-295A-493E-9FD0-5AC283E72366}"/>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62">
              <a:extLst>
                <a:ext uri="{FF2B5EF4-FFF2-40B4-BE49-F238E27FC236}">
                  <a16:creationId xmlns:a16="http://schemas.microsoft.com/office/drawing/2014/main" id="{D180852A-2E8F-4EA4-9A18-E99FD5A8C42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63">
              <a:extLst>
                <a:ext uri="{FF2B5EF4-FFF2-40B4-BE49-F238E27FC236}">
                  <a16:creationId xmlns:a16="http://schemas.microsoft.com/office/drawing/2014/main" id="{1F3BE8F9-B1EA-4C65-8AAC-C6EDCC523EE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4" name="矩形 63">
            <a:extLst>
              <a:ext uri="{FF2B5EF4-FFF2-40B4-BE49-F238E27FC236}">
                <a16:creationId xmlns:a16="http://schemas.microsoft.com/office/drawing/2014/main" id="{56ACFEBB-F801-4F85-AB7B-884464C54E41}"/>
              </a:ext>
            </a:extLst>
          </p:cNvPr>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7F7F7F"/>
              </a:solidFill>
              <a:effectLst/>
              <a:uLnTx/>
              <a:uFillTx/>
              <a:latin typeface="等线" panose="020F0502020204030204"/>
              <a:ea typeface="等线" panose="02010600030101010101" pitchFamily="2" charset="-122"/>
              <a:cs typeface="+mn-cs"/>
            </a:endParaRPr>
          </a:p>
        </p:txBody>
      </p:sp>
      <p:sp>
        <p:nvSpPr>
          <p:cNvPr id="71" name="任意多边形: 形状 70">
            <a:extLst>
              <a:ext uri="{FF2B5EF4-FFF2-40B4-BE49-F238E27FC236}">
                <a16:creationId xmlns:a16="http://schemas.microsoft.com/office/drawing/2014/main" id="{1ECC2C76-190F-4A87-973F-505F1BFE88AC}"/>
              </a:ext>
            </a:extLst>
          </p:cNvPr>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29511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a:extLst>
              <a:ext uri="{FF2B5EF4-FFF2-40B4-BE49-F238E27FC236}">
                <a16:creationId xmlns:a16="http://schemas.microsoft.com/office/drawing/2014/main" id="{14C5E2D4-C896-4758-995B-2BA6E02EEA30}"/>
              </a:ext>
            </a:extLst>
          </p:cNvPr>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a:extLst>
              <a:ext uri="{FF2B5EF4-FFF2-40B4-BE49-F238E27FC236}">
                <a16:creationId xmlns:a16="http://schemas.microsoft.com/office/drawing/2014/main" id="{4D50D68E-F87D-4CF0-ADC7-7B4264D1CD81}"/>
              </a:ext>
            </a:extLst>
          </p:cNvPr>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a:extLst>
              <a:ext uri="{FF2B5EF4-FFF2-40B4-BE49-F238E27FC236}">
                <a16:creationId xmlns:a16="http://schemas.microsoft.com/office/drawing/2014/main" id="{3BD13645-7C9C-45CD-990C-83884253DE5C}"/>
              </a:ext>
            </a:extLst>
          </p:cNvPr>
          <p:cNvSpPr>
            <a:spLocks noGrp="1"/>
          </p:cNvSpPr>
          <p:nvPr>
            <p:ph type="body" sz="quarter" idx="10"/>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cxnSp>
        <p:nvCxnSpPr>
          <p:cNvPr id="3" name="直接连接符 2">
            <a:extLst>
              <a:ext uri="{FF2B5EF4-FFF2-40B4-BE49-F238E27FC236}">
                <a16:creationId xmlns:a16="http://schemas.microsoft.com/office/drawing/2014/main" id="{37FD5489-9E2B-4737-A0F1-D852CEB468D5}"/>
              </a:ext>
            </a:extLst>
          </p:cNvPr>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70" name="组合 69">
            <a:extLst>
              <a:ext uri="{FF2B5EF4-FFF2-40B4-BE49-F238E27FC236}">
                <a16:creationId xmlns:a16="http://schemas.microsoft.com/office/drawing/2014/main" id="{12AF8041-D5FF-454D-A296-B756DF78F639}"/>
              </a:ext>
            </a:extLst>
          </p:cNvPr>
          <p:cNvGrpSpPr/>
          <p:nvPr userDrawn="1"/>
        </p:nvGrpSpPr>
        <p:grpSpPr>
          <a:xfrm>
            <a:off x="10220325" y="512763"/>
            <a:ext cx="1239777" cy="388521"/>
            <a:chOff x="2571750" y="2305050"/>
            <a:chExt cx="7107238" cy="2227263"/>
          </a:xfrm>
          <a:solidFill>
            <a:srgbClr val="9C0C15"/>
          </a:solidFill>
        </p:grpSpPr>
        <p:sp>
          <p:nvSpPr>
            <p:cNvPr id="71" name="Freeform 5">
              <a:extLst>
                <a:ext uri="{FF2B5EF4-FFF2-40B4-BE49-F238E27FC236}">
                  <a16:creationId xmlns:a16="http://schemas.microsoft.com/office/drawing/2014/main" id="{1F9C2756-6CEF-40EF-A225-49E22CCCB8F6}"/>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6">
              <a:extLst>
                <a:ext uri="{FF2B5EF4-FFF2-40B4-BE49-F238E27FC236}">
                  <a16:creationId xmlns:a16="http://schemas.microsoft.com/office/drawing/2014/main" id="{D046855D-BA47-4754-8125-ECDC816635A3}"/>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
              <a:extLst>
                <a:ext uri="{FF2B5EF4-FFF2-40B4-BE49-F238E27FC236}">
                  <a16:creationId xmlns:a16="http://schemas.microsoft.com/office/drawing/2014/main" id="{7778AC71-0419-4599-9425-F427F4E91A33}"/>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8">
              <a:extLst>
                <a:ext uri="{FF2B5EF4-FFF2-40B4-BE49-F238E27FC236}">
                  <a16:creationId xmlns:a16="http://schemas.microsoft.com/office/drawing/2014/main" id="{45C186D1-E6E8-4B11-A0AA-9571E8A178A6}"/>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9">
              <a:extLst>
                <a:ext uri="{FF2B5EF4-FFF2-40B4-BE49-F238E27FC236}">
                  <a16:creationId xmlns:a16="http://schemas.microsoft.com/office/drawing/2014/main" id="{88307AAB-76AE-4CC0-9C27-6104AC44E7E5}"/>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0">
              <a:extLst>
                <a:ext uri="{FF2B5EF4-FFF2-40B4-BE49-F238E27FC236}">
                  <a16:creationId xmlns:a16="http://schemas.microsoft.com/office/drawing/2014/main" id="{05A8D468-6AD9-457D-8892-24DA14A81211}"/>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1">
              <a:extLst>
                <a:ext uri="{FF2B5EF4-FFF2-40B4-BE49-F238E27FC236}">
                  <a16:creationId xmlns:a16="http://schemas.microsoft.com/office/drawing/2014/main" id="{57744E3C-EDB7-4159-AAC2-7654C5110EA8}"/>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2">
              <a:extLst>
                <a:ext uri="{FF2B5EF4-FFF2-40B4-BE49-F238E27FC236}">
                  <a16:creationId xmlns:a16="http://schemas.microsoft.com/office/drawing/2014/main" id="{47D03106-4815-4106-AA69-648FFDB3F2DD}"/>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3">
              <a:extLst>
                <a:ext uri="{FF2B5EF4-FFF2-40B4-BE49-F238E27FC236}">
                  <a16:creationId xmlns:a16="http://schemas.microsoft.com/office/drawing/2014/main" id="{9CB3844F-768A-4016-8CD0-0DA67A8A6D87}"/>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4">
              <a:extLst>
                <a:ext uri="{FF2B5EF4-FFF2-40B4-BE49-F238E27FC236}">
                  <a16:creationId xmlns:a16="http://schemas.microsoft.com/office/drawing/2014/main" id="{8FCEFAE1-0291-4D18-90EF-9FA192E0D92D}"/>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5">
              <a:extLst>
                <a:ext uri="{FF2B5EF4-FFF2-40B4-BE49-F238E27FC236}">
                  <a16:creationId xmlns:a16="http://schemas.microsoft.com/office/drawing/2014/main" id="{A4C9AFC4-9BBF-4DFF-AF12-59AF05347363}"/>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6">
              <a:extLst>
                <a:ext uri="{FF2B5EF4-FFF2-40B4-BE49-F238E27FC236}">
                  <a16:creationId xmlns:a16="http://schemas.microsoft.com/office/drawing/2014/main" id="{5F4A9355-08D0-4279-BDD5-2AA41236B9AE}"/>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7">
              <a:extLst>
                <a:ext uri="{FF2B5EF4-FFF2-40B4-BE49-F238E27FC236}">
                  <a16:creationId xmlns:a16="http://schemas.microsoft.com/office/drawing/2014/main" id="{82D9C2C4-199E-46DE-A6A1-860C32476A74}"/>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8">
              <a:extLst>
                <a:ext uri="{FF2B5EF4-FFF2-40B4-BE49-F238E27FC236}">
                  <a16:creationId xmlns:a16="http://schemas.microsoft.com/office/drawing/2014/main" id="{59DB725E-17A5-4007-ACCB-A36C1932C7B7}"/>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9">
              <a:extLst>
                <a:ext uri="{FF2B5EF4-FFF2-40B4-BE49-F238E27FC236}">
                  <a16:creationId xmlns:a16="http://schemas.microsoft.com/office/drawing/2014/main" id="{ECD73CD8-FC7A-444A-80A8-1C1BB861CD94}"/>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0">
              <a:extLst>
                <a:ext uri="{FF2B5EF4-FFF2-40B4-BE49-F238E27FC236}">
                  <a16:creationId xmlns:a16="http://schemas.microsoft.com/office/drawing/2014/main" id="{59FE92C4-CB87-4945-9F93-F28DB373C02B}"/>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1">
              <a:extLst>
                <a:ext uri="{FF2B5EF4-FFF2-40B4-BE49-F238E27FC236}">
                  <a16:creationId xmlns:a16="http://schemas.microsoft.com/office/drawing/2014/main" id="{17DB123C-B5EE-478A-B4BC-C78FB4E597C7}"/>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2">
              <a:extLst>
                <a:ext uri="{FF2B5EF4-FFF2-40B4-BE49-F238E27FC236}">
                  <a16:creationId xmlns:a16="http://schemas.microsoft.com/office/drawing/2014/main" id="{EE1F7A93-96A8-4F79-8127-45ECBE388892}"/>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3">
              <a:extLst>
                <a:ext uri="{FF2B5EF4-FFF2-40B4-BE49-F238E27FC236}">
                  <a16:creationId xmlns:a16="http://schemas.microsoft.com/office/drawing/2014/main" id="{11888827-3171-43A1-B148-2591E95CD429}"/>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4">
              <a:extLst>
                <a:ext uri="{FF2B5EF4-FFF2-40B4-BE49-F238E27FC236}">
                  <a16:creationId xmlns:a16="http://schemas.microsoft.com/office/drawing/2014/main" id="{75E55F53-5407-43AD-8905-EB9799A6DCA2}"/>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5">
              <a:extLst>
                <a:ext uri="{FF2B5EF4-FFF2-40B4-BE49-F238E27FC236}">
                  <a16:creationId xmlns:a16="http://schemas.microsoft.com/office/drawing/2014/main" id="{E314621F-4AE2-4AD5-BB92-DA0BC615099F}"/>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6">
              <a:extLst>
                <a:ext uri="{FF2B5EF4-FFF2-40B4-BE49-F238E27FC236}">
                  <a16:creationId xmlns:a16="http://schemas.microsoft.com/office/drawing/2014/main" id="{035B84B6-59E9-4F16-B56C-9A3C6601AB90}"/>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7">
              <a:extLst>
                <a:ext uri="{FF2B5EF4-FFF2-40B4-BE49-F238E27FC236}">
                  <a16:creationId xmlns:a16="http://schemas.microsoft.com/office/drawing/2014/main" id="{D515D738-7753-4A88-86C8-D67A53EC655C}"/>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8">
              <a:extLst>
                <a:ext uri="{FF2B5EF4-FFF2-40B4-BE49-F238E27FC236}">
                  <a16:creationId xmlns:a16="http://schemas.microsoft.com/office/drawing/2014/main" id="{FCFEA4F7-969F-4411-A651-EDF494BE1EBB}"/>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9">
              <a:extLst>
                <a:ext uri="{FF2B5EF4-FFF2-40B4-BE49-F238E27FC236}">
                  <a16:creationId xmlns:a16="http://schemas.microsoft.com/office/drawing/2014/main" id="{78786A7B-0E0D-4210-86B4-EBECEB3310DE}"/>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0">
              <a:extLst>
                <a:ext uri="{FF2B5EF4-FFF2-40B4-BE49-F238E27FC236}">
                  <a16:creationId xmlns:a16="http://schemas.microsoft.com/office/drawing/2014/main" id="{474C14A2-8C78-49FA-B77E-0DF1ADDC8845}"/>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1">
              <a:extLst>
                <a:ext uri="{FF2B5EF4-FFF2-40B4-BE49-F238E27FC236}">
                  <a16:creationId xmlns:a16="http://schemas.microsoft.com/office/drawing/2014/main" id="{528E6621-EFA5-4995-B385-13BD448DA279}"/>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2">
              <a:extLst>
                <a:ext uri="{FF2B5EF4-FFF2-40B4-BE49-F238E27FC236}">
                  <a16:creationId xmlns:a16="http://schemas.microsoft.com/office/drawing/2014/main" id="{BC5D75B3-91CD-411C-AF39-1CCE46C85C85}"/>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33">
              <a:extLst>
                <a:ext uri="{FF2B5EF4-FFF2-40B4-BE49-F238E27FC236}">
                  <a16:creationId xmlns:a16="http://schemas.microsoft.com/office/drawing/2014/main" id="{ED2E2C61-4A1C-46D2-AABD-24A539988D59}"/>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34">
              <a:extLst>
                <a:ext uri="{FF2B5EF4-FFF2-40B4-BE49-F238E27FC236}">
                  <a16:creationId xmlns:a16="http://schemas.microsoft.com/office/drawing/2014/main" id="{5C44F54A-08E2-4EA3-8ACD-20BB95C410F1}"/>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5">
              <a:extLst>
                <a:ext uri="{FF2B5EF4-FFF2-40B4-BE49-F238E27FC236}">
                  <a16:creationId xmlns:a16="http://schemas.microsoft.com/office/drawing/2014/main" id="{6C1382E1-EDA0-4E32-AEC3-EB2C01920860}"/>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6">
              <a:extLst>
                <a:ext uri="{FF2B5EF4-FFF2-40B4-BE49-F238E27FC236}">
                  <a16:creationId xmlns:a16="http://schemas.microsoft.com/office/drawing/2014/main" id="{9D9A0B55-4BBF-4DDD-8BF1-6A7BE939E2E1}"/>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7">
              <a:extLst>
                <a:ext uri="{FF2B5EF4-FFF2-40B4-BE49-F238E27FC236}">
                  <a16:creationId xmlns:a16="http://schemas.microsoft.com/office/drawing/2014/main" id="{54B1806E-0F5A-46B1-8A1B-EC54C2C5D3E3}"/>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8">
              <a:extLst>
                <a:ext uri="{FF2B5EF4-FFF2-40B4-BE49-F238E27FC236}">
                  <a16:creationId xmlns:a16="http://schemas.microsoft.com/office/drawing/2014/main" id="{FD0A4B18-BBB7-41A3-9FAD-E4BFB6D55E11}"/>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9">
              <a:extLst>
                <a:ext uri="{FF2B5EF4-FFF2-40B4-BE49-F238E27FC236}">
                  <a16:creationId xmlns:a16="http://schemas.microsoft.com/office/drawing/2014/main" id="{2499F580-C8D2-46C5-AC92-CC7AFB72B2DA}"/>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0">
              <a:extLst>
                <a:ext uri="{FF2B5EF4-FFF2-40B4-BE49-F238E27FC236}">
                  <a16:creationId xmlns:a16="http://schemas.microsoft.com/office/drawing/2014/main" id="{9C617F7A-9FE5-4D1A-8673-C6776F901BAF}"/>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1">
              <a:extLst>
                <a:ext uri="{FF2B5EF4-FFF2-40B4-BE49-F238E27FC236}">
                  <a16:creationId xmlns:a16="http://schemas.microsoft.com/office/drawing/2014/main" id="{A1BB4046-4BC6-4F43-99B3-7454887E7F3F}"/>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2">
              <a:extLst>
                <a:ext uri="{FF2B5EF4-FFF2-40B4-BE49-F238E27FC236}">
                  <a16:creationId xmlns:a16="http://schemas.microsoft.com/office/drawing/2014/main" id="{CEEF37AB-32DA-4859-90CB-184D67E15C0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43">
              <a:extLst>
                <a:ext uri="{FF2B5EF4-FFF2-40B4-BE49-F238E27FC236}">
                  <a16:creationId xmlns:a16="http://schemas.microsoft.com/office/drawing/2014/main" id="{51641853-7059-4A6A-9670-51CD37AE60EB}"/>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44">
              <a:extLst>
                <a:ext uri="{FF2B5EF4-FFF2-40B4-BE49-F238E27FC236}">
                  <a16:creationId xmlns:a16="http://schemas.microsoft.com/office/drawing/2014/main" id="{DA305270-4255-497A-8098-14B3094707B7}"/>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5">
              <a:extLst>
                <a:ext uri="{FF2B5EF4-FFF2-40B4-BE49-F238E27FC236}">
                  <a16:creationId xmlns:a16="http://schemas.microsoft.com/office/drawing/2014/main" id="{B0B95159-FEC2-4976-8F7F-B5D2009E71D5}"/>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6">
              <a:extLst>
                <a:ext uri="{FF2B5EF4-FFF2-40B4-BE49-F238E27FC236}">
                  <a16:creationId xmlns:a16="http://schemas.microsoft.com/office/drawing/2014/main" id="{E66E8FE0-3F53-4B84-A02A-671F1D01178F}"/>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7">
              <a:extLst>
                <a:ext uri="{FF2B5EF4-FFF2-40B4-BE49-F238E27FC236}">
                  <a16:creationId xmlns:a16="http://schemas.microsoft.com/office/drawing/2014/main" id="{85576BF2-31AF-4ADE-ADA5-369FB3CBBD05}"/>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8">
              <a:extLst>
                <a:ext uri="{FF2B5EF4-FFF2-40B4-BE49-F238E27FC236}">
                  <a16:creationId xmlns:a16="http://schemas.microsoft.com/office/drawing/2014/main" id="{32873F21-22DC-4EE7-A9DF-D53938B3175B}"/>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9">
              <a:extLst>
                <a:ext uri="{FF2B5EF4-FFF2-40B4-BE49-F238E27FC236}">
                  <a16:creationId xmlns:a16="http://schemas.microsoft.com/office/drawing/2014/main" id="{79CCC264-0E4F-4DF5-86F3-0B171024FAF0}"/>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0">
              <a:extLst>
                <a:ext uri="{FF2B5EF4-FFF2-40B4-BE49-F238E27FC236}">
                  <a16:creationId xmlns:a16="http://schemas.microsoft.com/office/drawing/2014/main" id="{D54CEFD1-5F4E-4527-B5DC-381D671343B3}"/>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1">
              <a:extLst>
                <a:ext uri="{FF2B5EF4-FFF2-40B4-BE49-F238E27FC236}">
                  <a16:creationId xmlns:a16="http://schemas.microsoft.com/office/drawing/2014/main" id="{3F30AAE2-362F-46E2-A6C1-35BD3A7D335B}"/>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2">
              <a:extLst>
                <a:ext uri="{FF2B5EF4-FFF2-40B4-BE49-F238E27FC236}">
                  <a16:creationId xmlns:a16="http://schemas.microsoft.com/office/drawing/2014/main" id="{B725EE18-5D7E-4829-A555-91C65B9EF75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3">
              <a:extLst>
                <a:ext uri="{FF2B5EF4-FFF2-40B4-BE49-F238E27FC236}">
                  <a16:creationId xmlns:a16="http://schemas.microsoft.com/office/drawing/2014/main" id="{10FDE631-104F-4E44-B430-57723F036464}"/>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4">
              <a:extLst>
                <a:ext uri="{FF2B5EF4-FFF2-40B4-BE49-F238E27FC236}">
                  <a16:creationId xmlns:a16="http://schemas.microsoft.com/office/drawing/2014/main" id="{D7991EFF-0831-4E85-92FF-5EFE35EE5E9F}"/>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5">
              <a:extLst>
                <a:ext uri="{FF2B5EF4-FFF2-40B4-BE49-F238E27FC236}">
                  <a16:creationId xmlns:a16="http://schemas.microsoft.com/office/drawing/2014/main" id="{A0720092-0E28-458C-8933-2683F90EA50C}"/>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6">
              <a:extLst>
                <a:ext uri="{FF2B5EF4-FFF2-40B4-BE49-F238E27FC236}">
                  <a16:creationId xmlns:a16="http://schemas.microsoft.com/office/drawing/2014/main" id="{D4B6A890-E6E2-4359-8E82-EB2D828DFE03}"/>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7">
              <a:extLst>
                <a:ext uri="{FF2B5EF4-FFF2-40B4-BE49-F238E27FC236}">
                  <a16:creationId xmlns:a16="http://schemas.microsoft.com/office/drawing/2014/main" id="{003579C2-7198-4A5D-8EA7-72A010BC4FA6}"/>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8">
              <a:extLst>
                <a:ext uri="{FF2B5EF4-FFF2-40B4-BE49-F238E27FC236}">
                  <a16:creationId xmlns:a16="http://schemas.microsoft.com/office/drawing/2014/main" id="{C85967DF-3887-41C8-894A-FE0828799726}"/>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9">
              <a:extLst>
                <a:ext uri="{FF2B5EF4-FFF2-40B4-BE49-F238E27FC236}">
                  <a16:creationId xmlns:a16="http://schemas.microsoft.com/office/drawing/2014/main" id="{64FAC1C6-71E6-4F87-A9FC-380FCEA01FCF}"/>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60">
              <a:extLst>
                <a:ext uri="{FF2B5EF4-FFF2-40B4-BE49-F238E27FC236}">
                  <a16:creationId xmlns:a16="http://schemas.microsoft.com/office/drawing/2014/main" id="{219E8EEC-715D-4AC1-A459-13B82011B95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61">
              <a:extLst>
                <a:ext uri="{FF2B5EF4-FFF2-40B4-BE49-F238E27FC236}">
                  <a16:creationId xmlns:a16="http://schemas.microsoft.com/office/drawing/2014/main" id="{31D4C408-1A9D-4E84-BB93-288F7E97333F}"/>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62">
              <a:extLst>
                <a:ext uri="{FF2B5EF4-FFF2-40B4-BE49-F238E27FC236}">
                  <a16:creationId xmlns:a16="http://schemas.microsoft.com/office/drawing/2014/main" id="{6EA068BA-33CF-401D-92D0-DD6D9C413B0D}"/>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63">
              <a:extLst>
                <a:ext uri="{FF2B5EF4-FFF2-40B4-BE49-F238E27FC236}">
                  <a16:creationId xmlns:a16="http://schemas.microsoft.com/office/drawing/2014/main" id="{7C70CA28-51E3-42B0-BB64-7FD564373E9C}"/>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1559408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a:extLst>
              <a:ext uri="{FF2B5EF4-FFF2-40B4-BE49-F238E27FC236}">
                <a16:creationId xmlns:a16="http://schemas.microsoft.com/office/drawing/2014/main" id="{E3F68AF8-F99F-4DE7-9D66-9103E8ABB422}"/>
              </a:ext>
            </a:extLst>
          </p:cNvPr>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a:extLst>
              <a:ext uri="{FF2B5EF4-FFF2-40B4-BE49-F238E27FC236}">
                <a16:creationId xmlns:a16="http://schemas.microsoft.com/office/drawing/2014/main" id="{EF124F72-D54F-4A02-905D-48B0B7B92F5F}"/>
              </a:ext>
            </a:extLst>
          </p:cNvPr>
          <p:cNvGrpSpPr/>
          <p:nvPr userDrawn="1"/>
        </p:nvGrpSpPr>
        <p:grpSpPr>
          <a:xfrm>
            <a:off x="10220325" y="512763"/>
            <a:ext cx="1239777" cy="388521"/>
            <a:chOff x="2571750" y="2305050"/>
            <a:chExt cx="7107238" cy="2227263"/>
          </a:xfrm>
          <a:solidFill>
            <a:srgbClr val="9C0C15"/>
          </a:solidFill>
        </p:grpSpPr>
        <p:sp>
          <p:nvSpPr>
            <p:cNvPr id="71" name="Freeform 5">
              <a:extLst>
                <a:ext uri="{FF2B5EF4-FFF2-40B4-BE49-F238E27FC236}">
                  <a16:creationId xmlns:a16="http://schemas.microsoft.com/office/drawing/2014/main" id="{68232908-2D4D-4CBD-AF6A-ADE1F09F6174}"/>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6">
              <a:extLst>
                <a:ext uri="{FF2B5EF4-FFF2-40B4-BE49-F238E27FC236}">
                  <a16:creationId xmlns:a16="http://schemas.microsoft.com/office/drawing/2014/main" id="{83198C25-A858-4166-B953-B41B935D1768}"/>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
              <a:extLst>
                <a:ext uri="{FF2B5EF4-FFF2-40B4-BE49-F238E27FC236}">
                  <a16:creationId xmlns:a16="http://schemas.microsoft.com/office/drawing/2014/main" id="{1FF6487E-1D26-4D9C-81D1-4F07EA25DF66}"/>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8">
              <a:extLst>
                <a:ext uri="{FF2B5EF4-FFF2-40B4-BE49-F238E27FC236}">
                  <a16:creationId xmlns:a16="http://schemas.microsoft.com/office/drawing/2014/main" id="{DCAD3E54-896D-468C-A793-FC48FA9DA342}"/>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9">
              <a:extLst>
                <a:ext uri="{FF2B5EF4-FFF2-40B4-BE49-F238E27FC236}">
                  <a16:creationId xmlns:a16="http://schemas.microsoft.com/office/drawing/2014/main" id="{8EFCA708-0915-4D53-BF22-9F623A96DDC1}"/>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0">
              <a:extLst>
                <a:ext uri="{FF2B5EF4-FFF2-40B4-BE49-F238E27FC236}">
                  <a16:creationId xmlns:a16="http://schemas.microsoft.com/office/drawing/2014/main" id="{33A20FC6-E9C8-4A54-AFA8-9A2C42D4364A}"/>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1">
              <a:extLst>
                <a:ext uri="{FF2B5EF4-FFF2-40B4-BE49-F238E27FC236}">
                  <a16:creationId xmlns:a16="http://schemas.microsoft.com/office/drawing/2014/main" id="{51E90C31-941D-469C-9EA0-6EFCA56A8231}"/>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2">
              <a:extLst>
                <a:ext uri="{FF2B5EF4-FFF2-40B4-BE49-F238E27FC236}">
                  <a16:creationId xmlns:a16="http://schemas.microsoft.com/office/drawing/2014/main" id="{DE08B87B-E045-4BBB-8A7D-5F1E21EB8401}"/>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3">
              <a:extLst>
                <a:ext uri="{FF2B5EF4-FFF2-40B4-BE49-F238E27FC236}">
                  <a16:creationId xmlns:a16="http://schemas.microsoft.com/office/drawing/2014/main" id="{C8789646-FC1B-44D8-AD66-AAFD59702BA6}"/>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4">
              <a:extLst>
                <a:ext uri="{FF2B5EF4-FFF2-40B4-BE49-F238E27FC236}">
                  <a16:creationId xmlns:a16="http://schemas.microsoft.com/office/drawing/2014/main" id="{5CDC42E2-014D-4F9D-9283-EE044D3D0556}"/>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5">
              <a:extLst>
                <a:ext uri="{FF2B5EF4-FFF2-40B4-BE49-F238E27FC236}">
                  <a16:creationId xmlns:a16="http://schemas.microsoft.com/office/drawing/2014/main" id="{8131C033-0032-403E-B106-BF96EFDDC4A1}"/>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6">
              <a:extLst>
                <a:ext uri="{FF2B5EF4-FFF2-40B4-BE49-F238E27FC236}">
                  <a16:creationId xmlns:a16="http://schemas.microsoft.com/office/drawing/2014/main" id="{ED22C0B8-C822-4F47-923A-71A2219891F1}"/>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7">
              <a:extLst>
                <a:ext uri="{FF2B5EF4-FFF2-40B4-BE49-F238E27FC236}">
                  <a16:creationId xmlns:a16="http://schemas.microsoft.com/office/drawing/2014/main" id="{A76346CA-0D56-4BC7-8592-526F1DD6B1D5}"/>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8">
              <a:extLst>
                <a:ext uri="{FF2B5EF4-FFF2-40B4-BE49-F238E27FC236}">
                  <a16:creationId xmlns:a16="http://schemas.microsoft.com/office/drawing/2014/main" id="{13B3B5D1-1361-4A60-A75E-D4E7A57A155D}"/>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9">
              <a:extLst>
                <a:ext uri="{FF2B5EF4-FFF2-40B4-BE49-F238E27FC236}">
                  <a16:creationId xmlns:a16="http://schemas.microsoft.com/office/drawing/2014/main" id="{8273BB24-E3D2-4743-B45F-11AD9ADE0558}"/>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0">
              <a:extLst>
                <a:ext uri="{FF2B5EF4-FFF2-40B4-BE49-F238E27FC236}">
                  <a16:creationId xmlns:a16="http://schemas.microsoft.com/office/drawing/2014/main" id="{37B1D9BE-5F10-4D02-A50B-B234A42BD60D}"/>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1">
              <a:extLst>
                <a:ext uri="{FF2B5EF4-FFF2-40B4-BE49-F238E27FC236}">
                  <a16:creationId xmlns:a16="http://schemas.microsoft.com/office/drawing/2014/main" id="{AE8AA649-1067-45CC-957E-52C97D5C0B68}"/>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2">
              <a:extLst>
                <a:ext uri="{FF2B5EF4-FFF2-40B4-BE49-F238E27FC236}">
                  <a16:creationId xmlns:a16="http://schemas.microsoft.com/office/drawing/2014/main" id="{40934B54-E52A-48A1-AEB9-0A17AB210BF2}"/>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3">
              <a:extLst>
                <a:ext uri="{FF2B5EF4-FFF2-40B4-BE49-F238E27FC236}">
                  <a16:creationId xmlns:a16="http://schemas.microsoft.com/office/drawing/2014/main" id="{7741C653-8971-421E-B1D1-4B33573A57B9}"/>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4">
              <a:extLst>
                <a:ext uri="{FF2B5EF4-FFF2-40B4-BE49-F238E27FC236}">
                  <a16:creationId xmlns:a16="http://schemas.microsoft.com/office/drawing/2014/main" id="{2550E9A2-EDE6-4D0C-B9B8-69020AC03D90}"/>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5">
              <a:extLst>
                <a:ext uri="{FF2B5EF4-FFF2-40B4-BE49-F238E27FC236}">
                  <a16:creationId xmlns:a16="http://schemas.microsoft.com/office/drawing/2014/main" id="{EBF9C735-87CB-4258-9B9F-4343F65AE9B1}"/>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6">
              <a:extLst>
                <a:ext uri="{FF2B5EF4-FFF2-40B4-BE49-F238E27FC236}">
                  <a16:creationId xmlns:a16="http://schemas.microsoft.com/office/drawing/2014/main" id="{D62AF464-DE3A-4CA8-BE48-FB685FB33C4A}"/>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7">
              <a:extLst>
                <a:ext uri="{FF2B5EF4-FFF2-40B4-BE49-F238E27FC236}">
                  <a16:creationId xmlns:a16="http://schemas.microsoft.com/office/drawing/2014/main" id="{B1A156EA-C1F5-4A12-9BD9-3A49D4C1D1B4}"/>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8">
              <a:extLst>
                <a:ext uri="{FF2B5EF4-FFF2-40B4-BE49-F238E27FC236}">
                  <a16:creationId xmlns:a16="http://schemas.microsoft.com/office/drawing/2014/main" id="{523DC0BC-7783-4006-B341-167C6EB3E6B7}"/>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9">
              <a:extLst>
                <a:ext uri="{FF2B5EF4-FFF2-40B4-BE49-F238E27FC236}">
                  <a16:creationId xmlns:a16="http://schemas.microsoft.com/office/drawing/2014/main" id="{D96B3469-E058-4166-93B0-F7A561AFA4EC}"/>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0">
              <a:extLst>
                <a:ext uri="{FF2B5EF4-FFF2-40B4-BE49-F238E27FC236}">
                  <a16:creationId xmlns:a16="http://schemas.microsoft.com/office/drawing/2014/main" id="{A979D887-5076-4B4D-9BA4-C80BD54A2605}"/>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1">
              <a:extLst>
                <a:ext uri="{FF2B5EF4-FFF2-40B4-BE49-F238E27FC236}">
                  <a16:creationId xmlns:a16="http://schemas.microsoft.com/office/drawing/2014/main" id="{2CDFC630-9367-443D-8FC6-6B1BBF537822}"/>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2">
              <a:extLst>
                <a:ext uri="{FF2B5EF4-FFF2-40B4-BE49-F238E27FC236}">
                  <a16:creationId xmlns:a16="http://schemas.microsoft.com/office/drawing/2014/main" id="{68ABD3F1-A29B-4125-A57F-F0F76EA24808}"/>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33">
              <a:extLst>
                <a:ext uri="{FF2B5EF4-FFF2-40B4-BE49-F238E27FC236}">
                  <a16:creationId xmlns:a16="http://schemas.microsoft.com/office/drawing/2014/main" id="{DC6CE4BF-46A9-4016-86E1-05955970CA51}"/>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34">
              <a:extLst>
                <a:ext uri="{FF2B5EF4-FFF2-40B4-BE49-F238E27FC236}">
                  <a16:creationId xmlns:a16="http://schemas.microsoft.com/office/drawing/2014/main" id="{FE29FE02-39C7-425F-BEDF-86CBD7D516E9}"/>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5">
              <a:extLst>
                <a:ext uri="{FF2B5EF4-FFF2-40B4-BE49-F238E27FC236}">
                  <a16:creationId xmlns:a16="http://schemas.microsoft.com/office/drawing/2014/main" id="{743BC21B-BAF5-4C53-9C91-EB50D63F7BEB}"/>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6">
              <a:extLst>
                <a:ext uri="{FF2B5EF4-FFF2-40B4-BE49-F238E27FC236}">
                  <a16:creationId xmlns:a16="http://schemas.microsoft.com/office/drawing/2014/main" id="{8269D59D-23A3-4934-AEAD-8DB188A30B6D}"/>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7">
              <a:extLst>
                <a:ext uri="{FF2B5EF4-FFF2-40B4-BE49-F238E27FC236}">
                  <a16:creationId xmlns:a16="http://schemas.microsoft.com/office/drawing/2014/main" id="{1CDC088A-4B4F-4DD0-8C69-E823B3F8F088}"/>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8">
              <a:extLst>
                <a:ext uri="{FF2B5EF4-FFF2-40B4-BE49-F238E27FC236}">
                  <a16:creationId xmlns:a16="http://schemas.microsoft.com/office/drawing/2014/main" id="{69832C87-E16F-4F22-BC24-501EA070F1AD}"/>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9">
              <a:extLst>
                <a:ext uri="{FF2B5EF4-FFF2-40B4-BE49-F238E27FC236}">
                  <a16:creationId xmlns:a16="http://schemas.microsoft.com/office/drawing/2014/main" id="{59EDAEDA-1B55-4750-9FF7-7711DAA88965}"/>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0">
              <a:extLst>
                <a:ext uri="{FF2B5EF4-FFF2-40B4-BE49-F238E27FC236}">
                  <a16:creationId xmlns:a16="http://schemas.microsoft.com/office/drawing/2014/main" id="{109C9714-3991-4BAB-A096-AFEAF2514A25}"/>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1">
              <a:extLst>
                <a:ext uri="{FF2B5EF4-FFF2-40B4-BE49-F238E27FC236}">
                  <a16:creationId xmlns:a16="http://schemas.microsoft.com/office/drawing/2014/main" id="{9A5F1FC0-DB51-4078-B4DC-33182FFA87A4}"/>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2">
              <a:extLst>
                <a:ext uri="{FF2B5EF4-FFF2-40B4-BE49-F238E27FC236}">
                  <a16:creationId xmlns:a16="http://schemas.microsoft.com/office/drawing/2014/main" id="{70DAA3B8-D97C-41FA-842A-A6F45995150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43">
              <a:extLst>
                <a:ext uri="{FF2B5EF4-FFF2-40B4-BE49-F238E27FC236}">
                  <a16:creationId xmlns:a16="http://schemas.microsoft.com/office/drawing/2014/main" id="{E0D6A2D0-337F-4F23-BAE9-01DB33708AD8}"/>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44">
              <a:extLst>
                <a:ext uri="{FF2B5EF4-FFF2-40B4-BE49-F238E27FC236}">
                  <a16:creationId xmlns:a16="http://schemas.microsoft.com/office/drawing/2014/main" id="{04EA4C2A-D947-43E5-9DD6-66E0C5388B69}"/>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5">
              <a:extLst>
                <a:ext uri="{FF2B5EF4-FFF2-40B4-BE49-F238E27FC236}">
                  <a16:creationId xmlns:a16="http://schemas.microsoft.com/office/drawing/2014/main" id="{D3FF3DEC-E187-4073-80C3-830298C23A8F}"/>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6">
              <a:extLst>
                <a:ext uri="{FF2B5EF4-FFF2-40B4-BE49-F238E27FC236}">
                  <a16:creationId xmlns:a16="http://schemas.microsoft.com/office/drawing/2014/main" id="{C52BD61C-AA2D-4AE0-B078-89B23818AE4D}"/>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7">
              <a:extLst>
                <a:ext uri="{FF2B5EF4-FFF2-40B4-BE49-F238E27FC236}">
                  <a16:creationId xmlns:a16="http://schemas.microsoft.com/office/drawing/2014/main" id="{E68588EB-FF50-4826-A948-7A9B4C94CFD2}"/>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8">
              <a:extLst>
                <a:ext uri="{FF2B5EF4-FFF2-40B4-BE49-F238E27FC236}">
                  <a16:creationId xmlns:a16="http://schemas.microsoft.com/office/drawing/2014/main" id="{F71409BE-EC97-4BD5-B6C2-AF7925993DA3}"/>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9">
              <a:extLst>
                <a:ext uri="{FF2B5EF4-FFF2-40B4-BE49-F238E27FC236}">
                  <a16:creationId xmlns:a16="http://schemas.microsoft.com/office/drawing/2014/main" id="{A0EFFD40-9184-403D-943E-F9A58A2A7232}"/>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0">
              <a:extLst>
                <a:ext uri="{FF2B5EF4-FFF2-40B4-BE49-F238E27FC236}">
                  <a16:creationId xmlns:a16="http://schemas.microsoft.com/office/drawing/2014/main" id="{86482815-83D4-4D1C-BAC1-D72510A25590}"/>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1">
              <a:extLst>
                <a:ext uri="{FF2B5EF4-FFF2-40B4-BE49-F238E27FC236}">
                  <a16:creationId xmlns:a16="http://schemas.microsoft.com/office/drawing/2014/main" id="{CCCC41B7-3D8B-421D-9AC1-F75683636574}"/>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2">
              <a:extLst>
                <a:ext uri="{FF2B5EF4-FFF2-40B4-BE49-F238E27FC236}">
                  <a16:creationId xmlns:a16="http://schemas.microsoft.com/office/drawing/2014/main" id="{0A5EDF88-B00D-4ED9-B879-471611435AB5}"/>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3">
              <a:extLst>
                <a:ext uri="{FF2B5EF4-FFF2-40B4-BE49-F238E27FC236}">
                  <a16:creationId xmlns:a16="http://schemas.microsoft.com/office/drawing/2014/main" id="{726C114D-8640-4C4F-8AA1-091201FE742A}"/>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4">
              <a:extLst>
                <a:ext uri="{FF2B5EF4-FFF2-40B4-BE49-F238E27FC236}">
                  <a16:creationId xmlns:a16="http://schemas.microsoft.com/office/drawing/2014/main" id="{2D80D146-2DD6-4F1E-927D-7165FFB9BD74}"/>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5">
              <a:extLst>
                <a:ext uri="{FF2B5EF4-FFF2-40B4-BE49-F238E27FC236}">
                  <a16:creationId xmlns:a16="http://schemas.microsoft.com/office/drawing/2014/main" id="{814093B7-B28B-4FBE-9D59-0536A7E1E0B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6">
              <a:extLst>
                <a:ext uri="{FF2B5EF4-FFF2-40B4-BE49-F238E27FC236}">
                  <a16:creationId xmlns:a16="http://schemas.microsoft.com/office/drawing/2014/main" id="{B0A81496-5C18-4F1F-86BF-24FD5E2EDC58}"/>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7">
              <a:extLst>
                <a:ext uri="{FF2B5EF4-FFF2-40B4-BE49-F238E27FC236}">
                  <a16:creationId xmlns:a16="http://schemas.microsoft.com/office/drawing/2014/main" id="{99FB1692-6CC4-42AB-B821-0355052F5627}"/>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8">
              <a:extLst>
                <a:ext uri="{FF2B5EF4-FFF2-40B4-BE49-F238E27FC236}">
                  <a16:creationId xmlns:a16="http://schemas.microsoft.com/office/drawing/2014/main" id="{398F7AF1-A20A-40AE-B1A2-A597A984DE3C}"/>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9">
              <a:extLst>
                <a:ext uri="{FF2B5EF4-FFF2-40B4-BE49-F238E27FC236}">
                  <a16:creationId xmlns:a16="http://schemas.microsoft.com/office/drawing/2014/main" id="{ECF749EA-9CE1-4B0D-95CE-A6AB0208B42A}"/>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60">
              <a:extLst>
                <a:ext uri="{FF2B5EF4-FFF2-40B4-BE49-F238E27FC236}">
                  <a16:creationId xmlns:a16="http://schemas.microsoft.com/office/drawing/2014/main" id="{85B35EDA-5FF5-424A-81F7-153B68A8D59C}"/>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61">
              <a:extLst>
                <a:ext uri="{FF2B5EF4-FFF2-40B4-BE49-F238E27FC236}">
                  <a16:creationId xmlns:a16="http://schemas.microsoft.com/office/drawing/2014/main" id="{302A2A92-A49D-4B9A-AD37-A2FF943EFAD3}"/>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62">
              <a:extLst>
                <a:ext uri="{FF2B5EF4-FFF2-40B4-BE49-F238E27FC236}">
                  <a16:creationId xmlns:a16="http://schemas.microsoft.com/office/drawing/2014/main" id="{F0E430D9-4D1E-4920-B56E-F69948CD36E1}"/>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63">
              <a:extLst>
                <a:ext uri="{FF2B5EF4-FFF2-40B4-BE49-F238E27FC236}">
                  <a16:creationId xmlns:a16="http://schemas.microsoft.com/office/drawing/2014/main" id="{8E2BECF2-6696-4944-8BCD-2CA293F1FA2C}"/>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3" name="直接连接符 2">
            <a:extLst>
              <a:ext uri="{FF2B5EF4-FFF2-40B4-BE49-F238E27FC236}">
                <a16:creationId xmlns:a16="http://schemas.microsoft.com/office/drawing/2014/main" id="{D41F61D6-8CE6-420F-ADB5-8A7F3E86C70B}"/>
              </a:ext>
            </a:extLst>
          </p:cNvPr>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409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a:extLst>
              <a:ext uri="{FF2B5EF4-FFF2-40B4-BE49-F238E27FC236}">
                <a16:creationId xmlns:a16="http://schemas.microsoft.com/office/drawing/2014/main" id="{E3F68AF8-F99F-4DE7-9D66-9103E8ABB422}"/>
              </a:ext>
            </a:extLst>
          </p:cNvPr>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a:extLst>
              <a:ext uri="{FF2B5EF4-FFF2-40B4-BE49-F238E27FC236}">
                <a16:creationId xmlns:a16="http://schemas.microsoft.com/office/drawing/2014/main" id="{3DA5BFEA-EFB7-4841-97F1-6EE489223EE2}"/>
              </a:ext>
            </a:extLst>
          </p:cNvPr>
          <p:cNvGrpSpPr/>
          <p:nvPr userDrawn="1"/>
        </p:nvGrpSpPr>
        <p:grpSpPr>
          <a:xfrm>
            <a:off x="242426" y="663990"/>
            <a:ext cx="434926" cy="434926"/>
            <a:chOff x="226124" y="563587"/>
            <a:chExt cx="434926" cy="434926"/>
          </a:xfrm>
        </p:grpSpPr>
        <p:sp>
          <p:nvSpPr>
            <p:cNvPr id="71" name="椭圆 70">
              <a:extLst>
                <a:ext uri="{FF2B5EF4-FFF2-40B4-BE49-F238E27FC236}">
                  <a16:creationId xmlns:a16="http://schemas.microsoft.com/office/drawing/2014/main" id="{3A02331E-D503-4223-9DD1-93E7AED3FDC0}"/>
                </a:ext>
              </a:extLst>
            </p:cNvPr>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a:extLst>
                <a:ext uri="{FF2B5EF4-FFF2-40B4-BE49-F238E27FC236}">
                  <a16:creationId xmlns:a16="http://schemas.microsoft.com/office/drawing/2014/main" id="{2F68A857-DB8D-49F8-B696-84346B64EB16}"/>
                </a:ext>
              </a:extLst>
            </p:cNvPr>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 name="文本占位符 2">
            <a:extLst>
              <a:ext uri="{FF2B5EF4-FFF2-40B4-BE49-F238E27FC236}">
                <a16:creationId xmlns:a16="http://schemas.microsoft.com/office/drawing/2014/main" id="{1BC7A8CE-7FC2-4F62-AF23-FB6918C5FF26}"/>
              </a:ext>
            </a:extLst>
          </p:cNvPr>
          <p:cNvSpPr>
            <a:spLocks noGrp="1"/>
          </p:cNvSpPr>
          <p:nvPr>
            <p:ph type="body" sz="quarter" idx="10"/>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sp>
        <p:nvSpPr>
          <p:cNvPr id="73" name="文本占位符 2">
            <a:extLst>
              <a:ext uri="{FF2B5EF4-FFF2-40B4-BE49-F238E27FC236}">
                <a16:creationId xmlns:a16="http://schemas.microsoft.com/office/drawing/2014/main" id="{7578F385-10BB-45DE-89F6-A7277CE3A044}"/>
              </a:ext>
            </a:extLst>
          </p:cNvPr>
          <p:cNvSpPr>
            <a:spLocks noGrp="1"/>
          </p:cNvSpPr>
          <p:nvPr>
            <p:ph type="body" sz="quarter" idx="1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grpSp>
        <p:nvGrpSpPr>
          <p:cNvPr id="134" name="组合 133">
            <a:extLst>
              <a:ext uri="{FF2B5EF4-FFF2-40B4-BE49-F238E27FC236}">
                <a16:creationId xmlns:a16="http://schemas.microsoft.com/office/drawing/2014/main" id="{66B81CA8-1C3E-4AB6-A697-F4FBA405A025}"/>
              </a:ext>
            </a:extLst>
          </p:cNvPr>
          <p:cNvGrpSpPr/>
          <p:nvPr userDrawn="1"/>
        </p:nvGrpSpPr>
        <p:grpSpPr>
          <a:xfrm>
            <a:off x="10220325" y="512763"/>
            <a:ext cx="1239777" cy="388521"/>
            <a:chOff x="2571750" y="2305050"/>
            <a:chExt cx="7107238" cy="2227263"/>
          </a:xfrm>
          <a:solidFill>
            <a:srgbClr val="9C0C15"/>
          </a:solidFill>
        </p:grpSpPr>
        <p:sp>
          <p:nvSpPr>
            <p:cNvPr id="135" name="Freeform 5">
              <a:extLst>
                <a:ext uri="{FF2B5EF4-FFF2-40B4-BE49-F238E27FC236}">
                  <a16:creationId xmlns:a16="http://schemas.microsoft.com/office/drawing/2014/main" id="{AC6C6A67-4EEF-47CC-9B53-B082F94BF1CA}"/>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6">
              <a:extLst>
                <a:ext uri="{FF2B5EF4-FFF2-40B4-BE49-F238E27FC236}">
                  <a16:creationId xmlns:a16="http://schemas.microsoft.com/office/drawing/2014/main" id="{4D7984F3-0EE9-4A62-8682-1847B9DE4476}"/>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7">
              <a:extLst>
                <a:ext uri="{FF2B5EF4-FFF2-40B4-BE49-F238E27FC236}">
                  <a16:creationId xmlns:a16="http://schemas.microsoft.com/office/drawing/2014/main" id="{EBE2B333-933E-4CD2-8DA5-89000835FB41}"/>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
              <a:extLst>
                <a:ext uri="{FF2B5EF4-FFF2-40B4-BE49-F238E27FC236}">
                  <a16:creationId xmlns:a16="http://schemas.microsoft.com/office/drawing/2014/main" id="{4E2F78ED-F9F9-4D41-90DC-543FF8584F08}"/>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9">
              <a:extLst>
                <a:ext uri="{FF2B5EF4-FFF2-40B4-BE49-F238E27FC236}">
                  <a16:creationId xmlns:a16="http://schemas.microsoft.com/office/drawing/2014/main" id="{EF491178-9893-4BB8-AF53-C48F93645AE5}"/>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0">
              <a:extLst>
                <a:ext uri="{FF2B5EF4-FFF2-40B4-BE49-F238E27FC236}">
                  <a16:creationId xmlns:a16="http://schemas.microsoft.com/office/drawing/2014/main" id="{64A7EF07-DA03-495C-96D8-90679729DE2E}"/>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1">
              <a:extLst>
                <a:ext uri="{FF2B5EF4-FFF2-40B4-BE49-F238E27FC236}">
                  <a16:creationId xmlns:a16="http://schemas.microsoft.com/office/drawing/2014/main" id="{98C55637-6271-4D23-9B78-1F1C66255F9A}"/>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2">
              <a:extLst>
                <a:ext uri="{FF2B5EF4-FFF2-40B4-BE49-F238E27FC236}">
                  <a16:creationId xmlns:a16="http://schemas.microsoft.com/office/drawing/2014/main" id="{10FCB7F4-4AC4-4A47-B331-8038E75F1016}"/>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3">
              <a:extLst>
                <a:ext uri="{FF2B5EF4-FFF2-40B4-BE49-F238E27FC236}">
                  <a16:creationId xmlns:a16="http://schemas.microsoft.com/office/drawing/2014/main" id="{D5D3D34E-B802-436D-BD8E-EE98DFBD1DB9}"/>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4">
              <a:extLst>
                <a:ext uri="{FF2B5EF4-FFF2-40B4-BE49-F238E27FC236}">
                  <a16:creationId xmlns:a16="http://schemas.microsoft.com/office/drawing/2014/main" id="{99A914BF-C3E6-4065-8F78-B1B01214567A}"/>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5">
              <a:extLst>
                <a:ext uri="{FF2B5EF4-FFF2-40B4-BE49-F238E27FC236}">
                  <a16:creationId xmlns:a16="http://schemas.microsoft.com/office/drawing/2014/main" id="{62A24816-6330-4AD2-A171-772C33D32C09}"/>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6">
              <a:extLst>
                <a:ext uri="{FF2B5EF4-FFF2-40B4-BE49-F238E27FC236}">
                  <a16:creationId xmlns:a16="http://schemas.microsoft.com/office/drawing/2014/main" id="{E0EDEB6B-8B03-4796-BFD5-0C7A11E153AE}"/>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7">
              <a:extLst>
                <a:ext uri="{FF2B5EF4-FFF2-40B4-BE49-F238E27FC236}">
                  <a16:creationId xmlns:a16="http://schemas.microsoft.com/office/drawing/2014/main" id="{17654F08-020E-4414-941F-9DB9B7573DDC}"/>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8">
              <a:extLst>
                <a:ext uri="{FF2B5EF4-FFF2-40B4-BE49-F238E27FC236}">
                  <a16:creationId xmlns:a16="http://schemas.microsoft.com/office/drawing/2014/main" id="{A55821BD-2328-4F31-90E9-13E16D55CF54}"/>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9">
              <a:extLst>
                <a:ext uri="{FF2B5EF4-FFF2-40B4-BE49-F238E27FC236}">
                  <a16:creationId xmlns:a16="http://schemas.microsoft.com/office/drawing/2014/main" id="{C14CBF0F-B390-4CE3-B92D-6A914502A481}"/>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20">
              <a:extLst>
                <a:ext uri="{FF2B5EF4-FFF2-40B4-BE49-F238E27FC236}">
                  <a16:creationId xmlns:a16="http://schemas.microsoft.com/office/drawing/2014/main" id="{0D96661E-8ABC-4E30-8D0D-823D18D2D635}"/>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21">
              <a:extLst>
                <a:ext uri="{FF2B5EF4-FFF2-40B4-BE49-F238E27FC236}">
                  <a16:creationId xmlns:a16="http://schemas.microsoft.com/office/drawing/2014/main" id="{34D085B4-5091-44C8-940C-41BC7C9EDF2B}"/>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22">
              <a:extLst>
                <a:ext uri="{FF2B5EF4-FFF2-40B4-BE49-F238E27FC236}">
                  <a16:creationId xmlns:a16="http://schemas.microsoft.com/office/drawing/2014/main" id="{9A794CFD-95C5-47A2-8678-F61ED541F707}"/>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23">
              <a:extLst>
                <a:ext uri="{FF2B5EF4-FFF2-40B4-BE49-F238E27FC236}">
                  <a16:creationId xmlns:a16="http://schemas.microsoft.com/office/drawing/2014/main" id="{71E10713-0CDE-461F-A3CB-D3202CD8E552}"/>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24">
              <a:extLst>
                <a:ext uri="{FF2B5EF4-FFF2-40B4-BE49-F238E27FC236}">
                  <a16:creationId xmlns:a16="http://schemas.microsoft.com/office/drawing/2014/main" id="{4664B130-C6A7-4108-8740-43A95B63D878}"/>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25">
              <a:extLst>
                <a:ext uri="{FF2B5EF4-FFF2-40B4-BE49-F238E27FC236}">
                  <a16:creationId xmlns:a16="http://schemas.microsoft.com/office/drawing/2014/main" id="{B6F21A6E-FD8A-43B6-9252-8EE5C20D047C}"/>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26">
              <a:extLst>
                <a:ext uri="{FF2B5EF4-FFF2-40B4-BE49-F238E27FC236}">
                  <a16:creationId xmlns:a16="http://schemas.microsoft.com/office/drawing/2014/main" id="{66D4EB5D-2490-477A-99FD-0232F4A278F0}"/>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27">
              <a:extLst>
                <a:ext uri="{FF2B5EF4-FFF2-40B4-BE49-F238E27FC236}">
                  <a16:creationId xmlns:a16="http://schemas.microsoft.com/office/drawing/2014/main" id="{30D6F86D-E356-49B8-BB13-AF8D3A389D83}"/>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28">
              <a:extLst>
                <a:ext uri="{FF2B5EF4-FFF2-40B4-BE49-F238E27FC236}">
                  <a16:creationId xmlns:a16="http://schemas.microsoft.com/office/drawing/2014/main" id="{90E59E41-2EAD-4C7B-847F-144982F087A1}"/>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29">
              <a:extLst>
                <a:ext uri="{FF2B5EF4-FFF2-40B4-BE49-F238E27FC236}">
                  <a16:creationId xmlns:a16="http://schemas.microsoft.com/office/drawing/2014/main" id="{D35BF5D2-0A8A-49A9-8DF2-705E0178D894}"/>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30">
              <a:extLst>
                <a:ext uri="{FF2B5EF4-FFF2-40B4-BE49-F238E27FC236}">
                  <a16:creationId xmlns:a16="http://schemas.microsoft.com/office/drawing/2014/main" id="{E1BCF1FE-1626-44F9-AD9A-2D6DEDF51003}"/>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31">
              <a:extLst>
                <a:ext uri="{FF2B5EF4-FFF2-40B4-BE49-F238E27FC236}">
                  <a16:creationId xmlns:a16="http://schemas.microsoft.com/office/drawing/2014/main" id="{1B25FC10-0141-4BFF-8C26-D54651ECAE6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32">
              <a:extLst>
                <a:ext uri="{FF2B5EF4-FFF2-40B4-BE49-F238E27FC236}">
                  <a16:creationId xmlns:a16="http://schemas.microsoft.com/office/drawing/2014/main" id="{59D42D68-C176-4F22-B956-DA1DB20DFE44}"/>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33">
              <a:extLst>
                <a:ext uri="{FF2B5EF4-FFF2-40B4-BE49-F238E27FC236}">
                  <a16:creationId xmlns:a16="http://schemas.microsoft.com/office/drawing/2014/main" id="{1C42145E-BA8E-4EB5-90B3-8BC326AE8581}"/>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34">
              <a:extLst>
                <a:ext uri="{FF2B5EF4-FFF2-40B4-BE49-F238E27FC236}">
                  <a16:creationId xmlns:a16="http://schemas.microsoft.com/office/drawing/2014/main" id="{62D5B2EC-C162-4DF3-8E55-97535BD71995}"/>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35">
              <a:extLst>
                <a:ext uri="{FF2B5EF4-FFF2-40B4-BE49-F238E27FC236}">
                  <a16:creationId xmlns:a16="http://schemas.microsoft.com/office/drawing/2014/main" id="{A3AD742C-2F80-4D13-8FAA-AAF5029B1B1D}"/>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36">
              <a:extLst>
                <a:ext uri="{FF2B5EF4-FFF2-40B4-BE49-F238E27FC236}">
                  <a16:creationId xmlns:a16="http://schemas.microsoft.com/office/drawing/2014/main" id="{D76A59A0-9661-45B4-A59E-67BB4CF1D281}"/>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37">
              <a:extLst>
                <a:ext uri="{FF2B5EF4-FFF2-40B4-BE49-F238E27FC236}">
                  <a16:creationId xmlns:a16="http://schemas.microsoft.com/office/drawing/2014/main" id="{B4821DAB-1B60-4230-BE63-407AC5FAD79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38">
              <a:extLst>
                <a:ext uri="{FF2B5EF4-FFF2-40B4-BE49-F238E27FC236}">
                  <a16:creationId xmlns:a16="http://schemas.microsoft.com/office/drawing/2014/main" id="{C5AC0E9E-BB12-4161-8D0A-4A8595A7EA03}"/>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39">
              <a:extLst>
                <a:ext uri="{FF2B5EF4-FFF2-40B4-BE49-F238E27FC236}">
                  <a16:creationId xmlns:a16="http://schemas.microsoft.com/office/drawing/2014/main" id="{B378D1AC-E074-42FD-B1D0-713DE3720E2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40">
              <a:extLst>
                <a:ext uri="{FF2B5EF4-FFF2-40B4-BE49-F238E27FC236}">
                  <a16:creationId xmlns:a16="http://schemas.microsoft.com/office/drawing/2014/main" id="{C5DA82ED-3ECD-4FA4-9F4C-6545C0A2BC26}"/>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41">
              <a:extLst>
                <a:ext uri="{FF2B5EF4-FFF2-40B4-BE49-F238E27FC236}">
                  <a16:creationId xmlns:a16="http://schemas.microsoft.com/office/drawing/2014/main" id="{3625F474-44A0-4CC0-81F6-5C788F3EC0EE}"/>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42">
              <a:extLst>
                <a:ext uri="{FF2B5EF4-FFF2-40B4-BE49-F238E27FC236}">
                  <a16:creationId xmlns:a16="http://schemas.microsoft.com/office/drawing/2014/main" id="{05A431C0-2598-4F4C-A961-E209A1670F17}"/>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43">
              <a:extLst>
                <a:ext uri="{FF2B5EF4-FFF2-40B4-BE49-F238E27FC236}">
                  <a16:creationId xmlns:a16="http://schemas.microsoft.com/office/drawing/2014/main" id="{A37ED1E3-C823-4F16-ABC1-A7BDE5464449}"/>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44">
              <a:extLst>
                <a:ext uri="{FF2B5EF4-FFF2-40B4-BE49-F238E27FC236}">
                  <a16:creationId xmlns:a16="http://schemas.microsoft.com/office/drawing/2014/main" id="{F96E572C-4E18-4249-9487-3F26AA2AF77A}"/>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45">
              <a:extLst>
                <a:ext uri="{FF2B5EF4-FFF2-40B4-BE49-F238E27FC236}">
                  <a16:creationId xmlns:a16="http://schemas.microsoft.com/office/drawing/2014/main" id="{57A16712-7B4E-451A-9B45-A1E911342FAC}"/>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46">
              <a:extLst>
                <a:ext uri="{FF2B5EF4-FFF2-40B4-BE49-F238E27FC236}">
                  <a16:creationId xmlns:a16="http://schemas.microsoft.com/office/drawing/2014/main" id="{908305C9-E2C2-42A3-B5CC-5E79D350C9A6}"/>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47">
              <a:extLst>
                <a:ext uri="{FF2B5EF4-FFF2-40B4-BE49-F238E27FC236}">
                  <a16:creationId xmlns:a16="http://schemas.microsoft.com/office/drawing/2014/main" id="{FAB566F3-6EAA-4D56-BC65-4DE082604DAF}"/>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48">
              <a:extLst>
                <a:ext uri="{FF2B5EF4-FFF2-40B4-BE49-F238E27FC236}">
                  <a16:creationId xmlns:a16="http://schemas.microsoft.com/office/drawing/2014/main" id="{5FB0C4D2-ACFA-4FEC-B819-77E7BA63C5FF}"/>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49">
              <a:extLst>
                <a:ext uri="{FF2B5EF4-FFF2-40B4-BE49-F238E27FC236}">
                  <a16:creationId xmlns:a16="http://schemas.microsoft.com/office/drawing/2014/main" id="{FBF8DABA-5B43-46B8-9E57-F66E2CE4946E}"/>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50">
              <a:extLst>
                <a:ext uri="{FF2B5EF4-FFF2-40B4-BE49-F238E27FC236}">
                  <a16:creationId xmlns:a16="http://schemas.microsoft.com/office/drawing/2014/main" id="{45AF494C-8A70-4A9B-9AC4-3BB7908AC33C}"/>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51">
              <a:extLst>
                <a:ext uri="{FF2B5EF4-FFF2-40B4-BE49-F238E27FC236}">
                  <a16:creationId xmlns:a16="http://schemas.microsoft.com/office/drawing/2014/main" id="{2BBD13E6-4E76-41A3-9A1A-C1874D958122}"/>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52">
              <a:extLst>
                <a:ext uri="{FF2B5EF4-FFF2-40B4-BE49-F238E27FC236}">
                  <a16:creationId xmlns:a16="http://schemas.microsoft.com/office/drawing/2014/main" id="{497EDEAE-C20B-43D9-AAD6-778053296AD8}"/>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53">
              <a:extLst>
                <a:ext uri="{FF2B5EF4-FFF2-40B4-BE49-F238E27FC236}">
                  <a16:creationId xmlns:a16="http://schemas.microsoft.com/office/drawing/2014/main" id="{8E25A2F3-4FE6-4585-AE9B-8A2F8D0B4387}"/>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54">
              <a:extLst>
                <a:ext uri="{FF2B5EF4-FFF2-40B4-BE49-F238E27FC236}">
                  <a16:creationId xmlns:a16="http://schemas.microsoft.com/office/drawing/2014/main" id="{AA0AC95D-F55C-4682-AC54-B737EC99ED83}"/>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55">
              <a:extLst>
                <a:ext uri="{FF2B5EF4-FFF2-40B4-BE49-F238E27FC236}">
                  <a16:creationId xmlns:a16="http://schemas.microsoft.com/office/drawing/2014/main" id="{2FFD9BE1-D3DC-472D-A0BE-D85DA3E05113}"/>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56">
              <a:extLst>
                <a:ext uri="{FF2B5EF4-FFF2-40B4-BE49-F238E27FC236}">
                  <a16:creationId xmlns:a16="http://schemas.microsoft.com/office/drawing/2014/main" id="{749F8669-20EB-4F05-94AE-0643CC6429E9}"/>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57">
              <a:extLst>
                <a:ext uri="{FF2B5EF4-FFF2-40B4-BE49-F238E27FC236}">
                  <a16:creationId xmlns:a16="http://schemas.microsoft.com/office/drawing/2014/main" id="{03CBDA45-9C8E-40D4-B5F2-E2E3D1B4CB20}"/>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58">
              <a:extLst>
                <a:ext uri="{FF2B5EF4-FFF2-40B4-BE49-F238E27FC236}">
                  <a16:creationId xmlns:a16="http://schemas.microsoft.com/office/drawing/2014/main" id="{E109D5DD-0A47-4CB5-9167-8FA2B5407A3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59">
              <a:extLst>
                <a:ext uri="{FF2B5EF4-FFF2-40B4-BE49-F238E27FC236}">
                  <a16:creationId xmlns:a16="http://schemas.microsoft.com/office/drawing/2014/main" id="{A22AE4D6-9012-4077-A81B-62F37DEF94E2}"/>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60">
              <a:extLst>
                <a:ext uri="{FF2B5EF4-FFF2-40B4-BE49-F238E27FC236}">
                  <a16:creationId xmlns:a16="http://schemas.microsoft.com/office/drawing/2014/main" id="{AA01EA6A-C359-430C-A2D0-726100F30FD9}"/>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61">
              <a:extLst>
                <a:ext uri="{FF2B5EF4-FFF2-40B4-BE49-F238E27FC236}">
                  <a16:creationId xmlns:a16="http://schemas.microsoft.com/office/drawing/2014/main" id="{EF645377-A4F1-4F33-AA3B-07DE0F08C17E}"/>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62">
              <a:extLst>
                <a:ext uri="{FF2B5EF4-FFF2-40B4-BE49-F238E27FC236}">
                  <a16:creationId xmlns:a16="http://schemas.microsoft.com/office/drawing/2014/main" id="{9F79818C-4436-4887-8042-1789E3859A5F}"/>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63">
              <a:extLst>
                <a:ext uri="{FF2B5EF4-FFF2-40B4-BE49-F238E27FC236}">
                  <a16:creationId xmlns:a16="http://schemas.microsoft.com/office/drawing/2014/main" id="{247C9001-A4F7-47FB-9716-C717D9CBB1B9}"/>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00101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F71CD-B2A5-48B8-A5D8-BA8BACC5FF8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D59C54-DC41-4B74-A2F8-7D251DFFEC25}"/>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DC6E34D-DEC9-4B69-B5A8-8D485DA100AC}"/>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B6A4B35-FF9B-45BF-A693-9630C87D92C2}"/>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2019/5/21</a:t>
            </a:fld>
            <a:endParaRPr lang="zh-CN" altLang="en-US"/>
          </a:p>
        </p:txBody>
      </p:sp>
      <p:sp>
        <p:nvSpPr>
          <p:cNvPr id="6" name="页脚占位符 5">
            <a:extLst>
              <a:ext uri="{FF2B5EF4-FFF2-40B4-BE49-F238E27FC236}">
                <a16:creationId xmlns:a16="http://schemas.microsoft.com/office/drawing/2014/main" id="{48DEBBC0-6F92-4E88-87CF-29FB3E6CD2B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411C3B8-C895-4B46-9F4F-29FD124416A9}"/>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extLst>
      <p:ext uri="{BB962C8B-B14F-4D97-AF65-F5344CB8AC3E}">
        <p14:creationId xmlns:p14="http://schemas.microsoft.com/office/powerpoint/2010/main" val="2459592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814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1" r:id="rId4"/>
    <p:sldLayoutId id="2147483664" r:id="rId5"/>
    <p:sldLayoutId id="2147483662" r:id="rId6"/>
    <p:sldLayoutId id="2147483660"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1F66BC1-B0D4-4498-9704-04A67CAEBEAA}"/>
              </a:ext>
            </a:extLst>
          </p:cNvPr>
          <p:cNvSpPr txBox="1"/>
          <p:nvPr/>
        </p:nvSpPr>
        <p:spPr>
          <a:xfrm>
            <a:off x="854868" y="1002128"/>
            <a:ext cx="10907641" cy="3416320"/>
          </a:xfrm>
          <a:prstGeom prst="rect">
            <a:avLst/>
          </a:prstGeom>
          <a:noFill/>
        </p:spPr>
        <p:txBody>
          <a:bodyPr wrap="square" rtlCol="0">
            <a:spAutoFit/>
          </a:bodyPr>
          <a:lstStyle/>
          <a:p>
            <a:pPr algn="ctr">
              <a:lnSpc>
                <a:spcPct val="150000"/>
              </a:lnSpc>
            </a:pPr>
            <a:r>
              <a:rPr lang="zh-CN" altLang="en-US" sz="7200" b="1" dirty="0" smtClean="0">
                <a:solidFill>
                  <a:schemeClr val="bg1"/>
                </a:solidFill>
                <a:latin typeface="微软雅黑" panose="020B0503020204020204" pitchFamily="34" charset="-122"/>
                <a:ea typeface="微软雅黑" panose="020B0503020204020204" pitchFamily="34" charset="-122"/>
              </a:rPr>
              <a:t>第五章 </a:t>
            </a:r>
            <a:endParaRPr lang="en-US" altLang="zh-CN" sz="7200" b="1"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7200" b="1" dirty="0" smtClean="0">
                <a:solidFill>
                  <a:schemeClr val="bg1"/>
                </a:solidFill>
                <a:latin typeface="微软雅黑" panose="020B0503020204020204" pitchFamily="34" charset="-122"/>
                <a:ea typeface="微软雅黑" panose="020B0503020204020204" pitchFamily="34" charset="-122"/>
              </a:rPr>
              <a:t>区块链架构</a:t>
            </a:r>
            <a:endParaRPr lang="en-US" altLang="zh-CN" sz="7200" b="1"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151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9277" y="580592"/>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a:t>
            </a:r>
            <a:r>
              <a:rPr lang="en-US" altLang="zh-CN" sz="2400" dirty="0">
                <a:latin typeface="华文中宋" panose="02010600040101010101" pitchFamily="2" charset="-122"/>
                <a:ea typeface="华文中宋" panose="02010600040101010101" pitchFamily="2" charset="-122"/>
              </a:rPr>
              <a:t>2</a:t>
            </a:r>
            <a:r>
              <a:rPr lang="en-US" altLang="zh-CN" sz="2400"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超级账本协议</a:t>
            </a:r>
            <a:endParaRPr lang="zh-CN" altLang="en-US" sz="2400" dirty="0">
              <a:latin typeface="华文中宋" panose="02010600040101010101" pitchFamily="2" charset="-122"/>
              <a:ea typeface="华文中宋" panose="02010600040101010101" pitchFamily="2" charset="-122"/>
            </a:endParaRPr>
          </a:p>
        </p:txBody>
      </p:sp>
      <p:sp>
        <p:nvSpPr>
          <p:cNvPr id="5" name="文本框 4"/>
          <p:cNvSpPr txBox="1"/>
          <p:nvPr/>
        </p:nvSpPr>
        <p:spPr>
          <a:xfrm>
            <a:off x="789277" y="1565564"/>
            <a:ext cx="10031123" cy="4385816"/>
          </a:xfrm>
          <a:prstGeom prst="rect">
            <a:avLst/>
          </a:prstGeom>
          <a:noFill/>
        </p:spPr>
        <p:txBody>
          <a:bodyPr wrap="square" rtlCol="0">
            <a:spAutoFit/>
          </a:bodyPr>
          <a:lstStyle/>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超级</a:t>
            </a:r>
            <a:r>
              <a:rPr lang="zh-CN" altLang="en-US" dirty="0">
                <a:solidFill>
                  <a:schemeClr val="accent1"/>
                </a:solidFill>
                <a:latin typeface="宋体" panose="02010600030101010101" pitchFamily="2" charset="-122"/>
                <a:ea typeface="宋体" panose="02010600030101010101" pitchFamily="2" charset="-122"/>
              </a:rPr>
              <a:t>账本旨在建立一个新的区块链平台</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并由行业用例加以</a:t>
            </a:r>
            <a:r>
              <a:rPr lang="zh-CN" altLang="en-US" dirty="0" smtClean="0">
                <a:solidFill>
                  <a:schemeClr val="accent1"/>
                </a:solidFill>
                <a:latin typeface="宋体" panose="02010600030101010101" pitchFamily="2" charset="-122"/>
                <a:ea typeface="宋体" panose="02010600030101010101" pitchFamily="2" charset="-122"/>
              </a:rPr>
              <a:t>驱动，逐渐形成一种商业交易协议。与</a:t>
            </a:r>
            <a:r>
              <a:rPr lang="zh-CN" altLang="en-US" dirty="0">
                <a:solidFill>
                  <a:schemeClr val="accent1"/>
                </a:solidFill>
                <a:latin typeface="宋体" panose="02010600030101010101" pitchFamily="2" charset="-122"/>
                <a:ea typeface="宋体" panose="02010600030101010101" pitchFamily="2" charset="-122"/>
              </a:rPr>
              <a:t>以前的区块链解决方案相比</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超级账本只针对特定类型的行业或需求</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2400" dirty="0">
                <a:latin typeface="华文中宋" panose="02010600040101010101" pitchFamily="2" charset="-122"/>
                <a:ea typeface="华文中宋" panose="02010600040101010101" pitchFamily="2" charset="-122"/>
              </a:rPr>
              <a:t>9.2.1</a:t>
            </a:r>
            <a:r>
              <a:rPr lang="zh-CN" altLang="en-US" sz="2400" dirty="0">
                <a:latin typeface="华文中宋" panose="02010600040101010101" pitchFamily="2" charset="-122"/>
                <a:ea typeface="华文中宋" panose="02010600040101010101" pitchFamily="2" charset="-122"/>
              </a:rPr>
              <a:t>参考架构 </a:t>
            </a:r>
            <a:endParaRPr lang="en-US" altLang="zh-CN" sz="2400" dirty="0">
              <a:latin typeface="华文中宋" panose="02010600040101010101" pitchFamily="2" charset="-122"/>
              <a:ea typeface="华文中宋" panose="02010600040101010101" pitchFamily="2" charset="-122"/>
            </a:endParaRPr>
          </a:p>
          <a:p>
            <a:pPr algn="just">
              <a:lnSpc>
                <a:spcPct val="150000"/>
              </a:lnSpc>
            </a:pPr>
            <a:r>
              <a:rPr lang="zh-CN" altLang="en-US" dirty="0" smtClean="0">
                <a:solidFill>
                  <a:schemeClr val="accent1"/>
                </a:solidFill>
                <a:latin typeface="宋体" panose="02010600030101010101" pitchFamily="2" charset="-122"/>
                <a:ea typeface="宋体" panose="02010600030101010101" pitchFamily="2" charset="-122"/>
              </a:rPr>
              <a:t>    </a:t>
            </a:r>
            <a:r>
              <a:rPr lang="en-US" altLang="zh-CN" dirty="0" err="1" smtClean="0">
                <a:solidFill>
                  <a:schemeClr val="accent1"/>
                </a:solidFill>
                <a:latin typeface="宋体" panose="02010600030101010101" pitchFamily="2" charset="-122"/>
                <a:ea typeface="宋体" panose="02010600030101010101" pitchFamily="2" charset="-122"/>
              </a:rPr>
              <a:t>Hyperledger</a:t>
            </a:r>
            <a:r>
              <a:rPr lang="zh-CN" altLang="en-US" dirty="0" smtClean="0">
                <a:solidFill>
                  <a:schemeClr val="accent1"/>
                </a:solidFill>
                <a:latin typeface="宋体" panose="02010600030101010101" pitchFamily="2" charset="-122"/>
                <a:ea typeface="宋体" panose="02010600030101010101" pitchFamily="2" charset="-122"/>
              </a:rPr>
              <a:t>参考体系架构</a:t>
            </a:r>
            <a:r>
              <a:rPr lang="zh-CN" altLang="en-US" dirty="0">
                <a:solidFill>
                  <a:schemeClr val="accent1"/>
                </a:solidFill>
                <a:latin typeface="宋体" panose="02010600030101010101" pitchFamily="2" charset="-122"/>
                <a:ea typeface="宋体" panose="02010600030101010101" pitchFamily="2" charset="-122"/>
              </a:rPr>
              <a:t>包括两个主要组件</a:t>
            </a:r>
            <a:r>
              <a:rPr lang="en-US" altLang="zh-CN" dirty="0">
                <a:solidFill>
                  <a:schemeClr val="accent1"/>
                </a:solidFill>
                <a:latin typeface="宋体" panose="02010600030101010101" pitchFamily="2" charset="-122"/>
                <a:ea typeface="宋体" panose="02010600030101010101" pitchFamily="2" charset="-122"/>
              </a:rPr>
              <a:t>: </a:t>
            </a:r>
            <a:endParaRPr lang="en-US" altLang="zh-CN" dirty="0" smtClean="0">
              <a:solidFill>
                <a:schemeClr val="accent1"/>
              </a:solidFill>
              <a:latin typeface="宋体" panose="02010600030101010101" pitchFamily="2" charset="-122"/>
              <a:ea typeface="宋体" panose="02010600030101010101" pitchFamily="2" charset="-122"/>
            </a:endParaRPr>
          </a:p>
          <a:p>
            <a:pPr marL="2114550" lvl="4" indent="-285750" algn="just">
              <a:lnSpc>
                <a:spcPct val="150000"/>
              </a:lnSpc>
              <a:buFont typeface="Wingdings" panose="05000000000000000000" pitchFamily="2" charset="2"/>
              <a:buChar char="Ø"/>
            </a:pPr>
            <a:r>
              <a:rPr lang="en-US" altLang="zh-CN" dirty="0" err="1" smtClean="0">
                <a:solidFill>
                  <a:schemeClr val="accent1"/>
                </a:solidFill>
                <a:latin typeface="宋体" panose="02010600030101010101" pitchFamily="2" charset="-122"/>
                <a:ea typeface="宋体" panose="02010600030101010101" pitchFamily="2" charset="-122"/>
              </a:rPr>
              <a:t>Hyperledger</a:t>
            </a:r>
            <a:r>
              <a:rPr lang="zh-CN" altLang="en-US" dirty="0" smtClean="0">
                <a:solidFill>
                  <a:schemeClr val="accent1"/>
                </a:solidFill>
                <a:latin typeface="宋体" panose="02010600030101010101" pitchFamily="2" charset="-122"/>
                <a:ea typeface="宋体" panose="02010600030101010101" pitchFamily="2" charset="-122"/>
              </a:rPr>
              <a:t>服务和</a:t>
            </a:r>
            <a:r>
              <a:rPr lang="en-US" altLang="zh-CN" dirty="0" smtClean="0">
                <a:solidFill>
                  <a:schemeClr val="accent1"/>
                </a:solidFill>
                <a:latin typeface="宋体" panose="02010600030101010101" pitchFamily="2" charset="-122"/>
                <a:ea typeface="宋体" panose="02010600030101010101" pitchFamily="2" charset="-122"/>
              </a:rPr>
              <a:t> </a:t>
            </a:r>
            <a:r>
              <a:rPr lang="en-US" altLang="zh-CN" dirty="0" err="1">
                <a:solidFill>
                  <a:schemeClr val="accent1"/>
                </a:solidFill>
                <a:latin typeface="宋体" panose="02010600030101010101" pitchFamily="2" charset="-122"/>
                <a:ea typeface="宋体" panose="02010600030101010101" pitchFamily="2" charset="-122"/>
              </a:rPr>
              <a:t>Hyperledger</a:t>
            </a:r>
            <a:r>
              <a:rPr lang="en-US" altLang="zh-CN" dirty="0">
                <a:solidFill>
                  <a:schemeClr val="accent1"/>
                </a:solidFill>
                <a:latin typeface="宋体" panose="02010600030101010101" pitchFamily="2" charset="-122"/>
                <a:ea typeface="宋体" panose="02010600030101010101" pitchFamily="2" charset="-122"/>
              </a:rPr>
              <a:t> </a:t>
            </a:r>
            <a:r>
              <a:rPr lang="en-US" altLang="zh-CN" dirty="0" smtClean="0">
                <a:solidFill>
                  <a:schemeClr val="accent1"/>
                </a:solidFill>
                <a:latin typeface="宋体" panose="02010600030101010101" pitchFamily="2" charset="-122"/>
                <a:ea typeface="宋体" panose="02010600030101010101" pitchFamily="2" charset="-122"/>
              </a:rPr>
              <a:t>API</a:t>
            </a:r>
          </a:p>
          <a:p>
            <a:pPr marL="2114550" lvl="4" indent="-285750" algn="just">
              <a:lnSpc>
                <a:spcPct val="150000"/>
              </a:lnSpc>
              <a:buFont typeface="Wingdings" panose="05000000000000000000" pitchFamily="2" charset="2"/>
              <a:buChar char="Ø"/>
            </a:pPr>
            <a:r>
              <a:rPr lang="en-US" altLang="zh-CN" dirty="0" smtClean="0">
                <a:solidFill>
                  <a:schemeClr val="accent1"/>
                </a:solidFill>
                <a:latin typeface="宋体" panose="02010600030101010101" pitchFamily="2" charset="-122"/>
                <a:ea typeface="宋体" panose="02010600030101010101" pitchFamily="2" charset="-122"/>
              </a:rPr>
              <a:t>SDK</a:t>
            </a:r>
            <a:r>
              <a:rPr lang="zh-CN" altLang="en-US" dirty="0">
                <a:solidFill>
                  <a:schemeClr val="accent1"/>
                </a:solidFill>
                <a:latin typeface="宋体" panose="02010600030101010101" pitchFamily="2" charset="-122"/>
                <a:ea typeface="宋体" panose="02010600030101010101" pitchFamily="2" charset="-122"/>
              </a:rPr>
              <a:t>和</a:t>
            </a:r>
            <a:r>
              <a:rPr lang="en-US" altLang="zh-CN" dirty="0" smtClean="0">
                <a:solidFill>
                  <a:schemeClr val="accent1"/>
                </a:solidFill>
                <a:latin typeface="宋体" panose="02010600030101010101" pitchFamily="2" charset="-122"/>
                <a:ea typeface="宋体" panose="02010600030101010101" pitchFamily="2" charset="-122"/>
              </a:rPr>
              <a:t>CLI</a:t>
            </a:r>
          </a:p>
          <a:p>
            <a:pPr algn="just">
              <a:lnSpc>
                <a:spcPct val="150000"/>
              </a:lnSpc>
            </a:pPr>
            <a:r>
              <a:rPr lang="en-US" altLang="zh-CN" dirty="0" smtClean="0">
                <a:solidFill>
                  <a:schemeClr val="accent1"/>
                </a:solidFill>
                <a:latin typeface="宋体" panose="02010600030101010101" pitchFamily="2" charset="-122"/>
                <a:ea typeface="宋体" panose="02010600030101010101" pitchFamily="2" charset="-122"/>
              </a:rPr>
              <a:t>    </a:t>
            </a:r>
            <a:r>
              <a:rPr lang="en-US" altLang="zh-CN" dirty="0" err="1" smtClean="0">
                <a:solidFill>
                  <a:schemeClr val="accent1"/>
                </a:solidFill>
                <a:latin typeface="宋体" panose="02010600030101010101" pitchFamily="2" charset="-122"/>
                <a:ea typeface="宋体" panose="02010600030101010101" pitchFamily="2" charset="-122"/>
              </a:rPr>
              <a:t>Hyperledger</a:t>
            </a:r>
            <a:r>
              <a:rPr lang="zh-CN" altLang="en-US" dirty="0">
                <a:solidFill>
                  <a:schemeClr val="accent1"/>
                </a:solidFill>
                <a:latin typeface="宋体" panose="02010600030101010101" pitchFamily="2" charset="-122"/>
                <a:ea typeface="宋体" panose="02010600030101010101" pitchFamily="2" charset="-122"/>
              </a:rPr>
              <a:t>服务包含了身份验证服务、策略服务、区块链服务和智能合约服务等</a:t>
            </a:r>
            <a:r>
              <a:rPr lang="zh-CN" altLang="en-US" dirty="0" smtClean="0">
                <a:solidFill>
                  <a:schemeClr val="accent1"/>
                </a:solidFill>
                <a:latin typeface="宋体" panose="02010600030101010101" pitchFamily="2" charset="-122"/>
                <a:ea typeface="宋体" panose="02010600030101010101" pitchFamily="2" charset="-122"/>
              </a:rPr>
              <a:t>。</a:t>
            </a:r>
            <a:r>
              <a:rPr lang="en-US" altLang="zh-CN" dirty="0" err="1" smtClean="0">
                <a:solidFill>
                  <a:schemeClr val="accent1"/>
                </a:solidFill>
                <a:latin typeface="宋体" panose="02010600030101010101" pitchFamily="2" charset="-122"/>
                <a:ea typeface="宋体" panose="02010600030101010101" pitchFamily="2" charset="-122"/>
              </a:rPr>
              <a:t>Hyperledger</a:t>
            </a:r>
            <a:r>
              <a:rPr lang="en-US" altLang="zh-CN" dirty="0" smtClean="0">
                <a:solidFill>
                  <a:schemeClr val="accent1"/>
                </a:solidFill>
                <a:latin typeface="宋体" panose="02010600030101010101" pitchFamily="2" charset="-122"/>
                <a:ea typeface="宋体" panose="02010600030101010101" pitchFamily="2" charset="-122"/>
              </a:rPr>
              <a:t> </a:t>
            </a:r>
            <a:r>
              <a:rPr lang="en-US" altLang="zh-CN" dirty="0">
                <a:solidFill>
                  <a:schemeClr val="accent1"/>
                </a:solidFill>
                <a:latin typeface="宋体" panose="02010600030101010101" pitchFamily="2" charset="-122"/>
                <a:ea typeface="宋体" panose="02010600030101010101" pitchFamily="2" charset="-122"/>
              </a:rPr>
              <a:t>API</a:t>
            </a:r>
            <a:r>
              <a:rPr lang="zh-CN" altLang="en-US" dirty="0">
                <a:solidFill>
                  <a:schemeClr val="accent1"/>
                </a:solidFill>
                <a:latin typeface="宋体" panose="02010600030101010101" pitchFamily="2" charset="-122"/>
                <a:ea typeface="宋体" panose="02010600030101010101" pitchFamily="2" charset="-122"/>
              </a:rPr>
              <a:t>、</a:t>
            </a:r>
            <a:r>
              <a:rPr lang="en-US" altLang="zh-CN" dirty="0">
                <a:solidFill>
                  <a:schemeClr val="accent1"/>
                </a:solidFill>
                <a:latin typeface="宋体" panose="02010600030101010101" pitchFamily="2" charset="-122"/>
                <a:ea typeface="宋体" panose="02010600030101010101" pitchFamily="2" charset="-122"/>
              </a:rPr>
              <a:t>SDKs</a:t>
            </a:r>
            <a:r>
              <a:rPr lang="zh-CN" altLang="en-US" dirty="0">
                <a:solidFill>
                  <a:schemeClr val="accent1"/>
                </a:solidFill>
                <a:latin typeface="宋体" panose="02010600030101010101" pitchFamily="2" charset="-122"/>
                <a:ea typeface="宋体" panose="02010600030101010101" pitchFamily="2" charset="-122"/>
              </a:rPr>
              <a:t>和</a:t>
            </a:r>
            <a:r>
              <a:rPr lang="en-US" altLang="zh-CN" dirty="0">
                <a:solidFill>
                  <a:schemeClr val="accent1"/>
                </a:solidFill>
                <a:latin typeface="宋体" panose="02010600030101010101" pitchFamily="2" charset="-122"/>
                <a:ea typeface="宋体" panose="02010600030101010101" pitchFamily="2" charset="-122"/>
              </a:rPr>
              <a:t>CLIs</a:t>
            </a:r>
            <a:r>
              <a:rPr lang="zh-CN" altLang="en-US" dirty="0">
                <a:solidFill>
                  <a:schemeClr val="accent1"/>
                </a:solidFill>
                <a:latin typeface="宋体" panose="02010600030101010101" pitchFamily="2" charset="-122"/>
                <a:ea typeface="宋体" panose="02010600030101010101" pitchFamily="2" charset="-122"/>
              </a:rPr>
              <a:t>通过适当的应用程序编程接口、软件开发工具包或命令行接口提供了一个面向区块链服务的接口</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gn="just">
              <a:lnSpc>
                <a:spcPct val="150000"/>
              </a:lnSpc>
            </a:pPr>
            <a:r>
              <a:rPr lang="zh-CN" altLang="en-US" dirty="0" smtClean="0">
                <a:solidFill>
                  <a:schemeClr val="accent1"/>
                </a:solidFill>
                <a:latin typeface="宋体" panose="02010600030101010101" pitchFamily="2" charset="-122"/>
                <a:ea typeface="宋体" panose="02010600030101010101" pitchFamily="2" charset="-122"/>
              </a:rPr>
              <a:t>    </a:t>
            </a:r>
            <a:endParaRPr lang="zh-CN" altLang="en-US" dirty="0"/>
          </a:p>
        </p:txBody>
      </p:sp>
    </p:spTree>
    <p:extLst>
      <p:ext uri="{BB962C8B-B14F-4D97-AF65-F5344CB8AC3E}">
        <p14:creationId xmlns:p14="http://schemas.microsoft.com/office/powerpoint/2010/main" val="310095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04355" y="1353415"/>
            <a:ext cx="6806046" cy="4243821"/>
          </a:xfrm>
          <a:prstGeom prst="rect">
            <a:avLst/>
          </a:prstGeom>
        </p:spPr>
      </p:pic>
      <p:sp>
        <p:nvSpPr>
          <p:cNvPr id="4" name="文本框 3"/>
          <p:cNvSpPr txBox="1"/>
          <p:nvPr/>
        </p:nvSpPr>
        <p:spPr>
          <a:xfrm>
            <a:off x="961157" y="5791610"/>
            <a:ext cx="5126182" cy="369332"/>
          </a:xfrm>
          <a:prstGeom prst="rect">
            <a:avLst/>
          </a:prstGeom>
          <a:noFill/>
        </p:spPr>
        <p:txBody>
          <a:bodyPr wrap="square" rtlCol="0">
            <a:spAutoFit/>
          </a:bodyPr>
          <a:lstStyle/>
          <a:p>
            <a:r>
              <a:rPr lang="en-US" altLang="zh-CN" dirty="0" err="1" smtClean="0">
                <a:solidFill>
                  <a:schemeClr val="accent1"/>
                </a:solidFill>
                <a:latin typeface="宋体" panose="02010600030101010101" pitchFamily="2" charset="-122"/>
                <a:ea typeface="宋体" panose="02010600030101010101" pitchFamily="2" charset="-122"/>
              </a:rPr>
              <a:t>Hyperledger</a:t>
            </a:r>
            <a:r>
              <a:rPr lang="zh-CN" altLang="en-US" dirty="0" smtClean="0">
                <a:solidFill>
                  <a:schemeClr val="accent1"/>
                </a:solidFill>
                <a:latin typeface="宋体" panose="02010600030101010101" pitchFamily="2" charset="-122"/>
                <a:ea typeface="宋体" panose="02010600030101010101" pitchFamily="2" charset="-122"/>
              </a:rPr>
              <a:t>白皮书草案中的</a:t>
            </a:r>
            <a:r>
              <a:rPr lang="en-US" altLang="zh-CN" dirty="0" err="1" smtClean="0">
                <a:solidFill>
                  <a:schemeClr val="accent1"/>
                </a:solidFill>
                <a:latin typeface="宋体" panose="02010600030101010101" pitchFamily="2" charset="-122"/>
                <a:ea typeface="宋体" panose="02010600030101010101" pitchFamily="2" charset="-122"/>
              </a:rPr>
              <a:t>Hyperledger</a:t>
            </a:r>
            <a:r>
              <a:rPr lang="zh-CN" altLang="en-US" dirty="0" smtClean="0">
                <a:solidFill>
                  <a:schemeClr val="accent1"/>
                </a:solidFill>
                <a:latin typeface="宋体" panose="02010600030101010101" pitchFamily="2" charset="-122"/>
                <a:ea typeface="宋体" panose="02010600030101010101" pitchFamily="2" charset="-122"/>
              </a:rPr>
              <a:t>架构</a:t>
            </a:r>
            <a:endParaRPr lang="zh-CN" altLang="en-US" dirty="0">
              <a:solidFill>
                <a:schemeClr val="accent1"/>
              </a:solidFill>
              <a:latin typeface="宋体" panose="02010600030101010101" pitchFamily="2" charset="-122"/>
              <a:ea typeface="宋体" panose="02010600030101010101" pitchFamily="2" charset="-122"/>
            </a:endParaRPr>
          </a:p>
        </p:txBody>
      </p:sp>
      <p:sp>
        <p:nvSpPr>
          <p:cNvPr id="6" name="文本框 5"/>
          <p:cNvSpPr txBox="1"/>
          <p:nvPr/>
        </p:nvSpPr>
        <p:spPr>
          <a:xfrm>
            <a:off x="7010401" y="718506"/>
            <a:ext cx="4932217" cy="590931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altLang="zh-CN" b="1" dirty="0">
                <a:solidFill>
                  <a:schemeClr val="accent1"/>
                </a:solidFill>
                <a:latin typeface="宋体" panose="02010600030101010101" pitchFamily="2" charset="-122"/>
                <a:ea typeface="宋体" panose="02010600030101010101" pitchFamily="2" charset="-122"/>
              </a:rPr>
              <a:t>Membership Services</a:t>
            </a:r>
            <a:r>
              <a:rPr lang="zh-CN" altLang="en-US" dirty="0">
                <a:solidFill>
                  <a:schemeClr val="accent1"/>
                </a:solidFill>
                <a:latin typeface="宋体" panose="02010600030101010101" pitchFamily="2" charset="-122"/>
                <a:ea typeface="宋体" panose="02010600030101010101" pitchFamily="2" charset="-122"/>
              </a:rPr>
              <a:t>：这项服务用来管理节点身份、隐私、</a:t>
            </a:r>
            <a:r>
              <a:rPr lang="en-US" altLang="zh-CN" dirty="0">
                <a:solidFill>
                  <a:schemeClr val="accent1"/>
                </a:solidFill>
                <a:latin typeface="宋体" panose="02010600030101010101" pitchFamily="2" charset="-122"/>
                <a:ea typeface="宋体" panose="02010600030101010101" pitchFamily="2" charset="-122"/>
              </a:rPr>
              <a:t>confidentiality </a:t>
            </a:r>
            <a:r>
              <a:rPr lang="zh-CN" altLang="en-US" dirty="0">
                <a:solidFill>
                  <a:schemeClr val="accent1"/>
                </a:solidFill>
                <a:latin typeface="宋体" panose="02010600030101010101" pitchFamily="2" charset="-122"/>
                <a:ea typeface="宋体" panose="02010600030101010101" pitchFamily="2" charset="-122"/>
              </a:rPr>
              <a:t>和 </a:t>
            </a:r>
            <a:r>
              <a:rPr lang="en-US" altLang="zh-CN" dirty="0">
                <a:solidFill>
                  <a:schemeClr val="accent1"/>
                </a:solidFill>
                <a:latin typeface="宋体" panose="02010600030101010101" pitchFamily="2" charset="-122"/>
                <a:ea typeface="宋体" panose="02010600030101010101" pitchFamily="2" charset="-122"/>
              </a:rPr>
              <a:t>auditability</a:t>
            </a:r>
            <a:r>
              <a:rPr lang="zh-CN" altLang="en-US" dirty="0" smtClean="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依靠</a:t>
            </a:r>
            <a:r>
              <a:rPr lang="en-US" altLang="zh-CN" dirty="0">
                <a:solidFill>
                  <a:schemeClr val="accent1"/>
                </a:solidFill>
                <a:latin typeface="宋体" panose="02010600030101010101" pitchFamily="2" charset="-122"/>
                <a:ea typeface="宋体" panose="02010600030101010101" pitchFamily="2" charset="-122"/>
              </a:rPr>
              <a:t>Public Key Infrastructure (PKI)</a:t>
            </a:r>
            <a:r>
              <a:rPr lang="zh-CN" altLang="en-US" dirty="0">
                <a:solidFill>
                  <a:schemeClr val="accent1"/>
                </a:solidFill>
                <a:latin typeface="宋体" panose="02010600030101010101" pitchFamily="2" charset="-122"/>
                <a:ea typeface="宋体" panose="02010600030101010101" pitchFamily="2" charset="-122"/>
              </a:rPr>
              <a:t>、去中心和</a:t>
            </a:r>
            <a:r>
              <a:rPr lang="zh-CN" altLang="en-US" dirty="0" smtClean="0">
                <a:solidFill>
                  <a:schemeClr val="accent1"/>
                </a:solidFill>
                <a:latin typeface="宋体" panose="02010600030101010101" pitchFamily="2" charset="-122"/>
                <a:ea typeface="宋体" panose="02010600030101010101" pitchFamily="2" charset="-122"/>
              </a:rPr>
              <a:t>一致性，将</a:t>
            </a:r>
            <a:r>
              <a:rPr lang="zh-CN" altLang="en-US" dirty="0">
                <a:solidFill>
                  <a:schemeClr val="accent1"/>
                </a:solidFill>
                <a:latin typeface="宋体" panose="02010600030101010101" pitchFamily="2" charset="-122"/>
                <a:ea typeface="宋体" panose="02010600030101010101" pitchFamily="2" charset="-122"/>
              </a:rPr>
              <a:t>一</a:t>
            </a:r>
            <a:r>
              <a:rPr lang="zh-CN" altLang="en-US" dirty="0" smtClean="0">
                <a:solidFill>
                  <a:schemeClr val="accent1"/>
                </a:solidFill>
                <a:latin typeface="宋体" panose="02010600030101010101" pitchFamily="2" charset="-122"/>
                <a:ea typeface="宋体" panose="02010600030101010101" pitchFamily="2" charset="-122"/>
              </a:rPr>
              <a:t>个非</a:t>
            </a:r>
            <a:r>
              <a:rPr lang="zh-CN" altLang="en-US" dirty="0">
                <a:solidFill>
                  <a:schemeClr val="accent1"/>
                </a:solidFill>
                <a:latin typeface="宋体" panose="02010600030101010101" pitchFamily="2" charset="-122"/>
                <a:ea typeface="宋体" panose="02010600030101010101" pitchFamily="2" charset="-122"/>
              </a:rPr>
              <a:t>许可的区块链网络变成一个许可的区块链</a:t>
            </a:r>
            <a:r>
              <a:rPr lang="zh-CN" altLang="en-US" dirty="0" smtClean="0">
                <a:solidFill>
                  <a:schemeClr val="accent1"/>
                </a:solidFill>
                <a:latin typeface="宋体" panose="02010600030101010101" pitchFamily="2" charset="-122"/>
                <a:ea typeface="宋体" panose="02010600030101010101" pitchFamily="2" charset="-122"/>
              </a:rPr>
              <a:t>网络。</a:t>
            </a:r>
            <a:endParaRPr lang="en-US" altLang="zh-CN" dirty="0">
              <a:solidFill>
                <a:schemeClr val="accent1"/>
              </a:solidFill>
              <a:latin typeface="宋体" panose="02010600030101010101" pitchFamily="2" charset="-122"/>
              <a:ea typeface="宋体" panose="02010600030101010101" pitchFamily="2" charset="-122"/>
            </a:endParaRPr>
          </a:p>
          <a:p>
            <a:pPr marL="285750" indent="-285750" algn="just">
              <a:lnSpc>
                <a:spcPct val="150000"/>
              </a:lnSpc>
              <a:buFont typeface="Wingdings" panose="05000000000000000000" pitchFamily="2" charset="2"/>
              <a:buChar char="Ø"/>
            </a:pPr>
            <a:r>
              <a:rPr lang="en-US" altLang="zh-CN" b="1" dirty="0" err="1">
                <a:solidFill>
                  <a:schemeClr val="accent1"/>
                </a:solidFill>
                <a:latin typeface="宋体" panose="02010600030101010101" pitchFamily="2" charset="-122"/>
                <a:ea typeface="宋体" panose="02010600030101010101" pitchFamily="2" charset="-122"/>
              </a:rPr>
              <a:t>Blockchain</a:t>
            </a:r>
            <a:r>
              <a:rPr lang="en-US" altLang="zh-CN" b="1" dirty="0">
                <a:solidFill>
                  <a:schemeClr val="accent1"/>
                </a:solidFill>
                <a:latin typeface="宋体" panose="02010600030101010101" pitchFamily="2" charset="-122"/>
                <a:ea typeface="宋体" panose="02010600030101010101" pitchFamily="2" charset="-122"/>
              </a:rPr>
              <a:t> services</a:t>
            </a:r>
            <a:r>
              <a:rPr lang="zh-CN" altLang="en-US" dirty="0">
                <a:solidFill>
                  <a:schemeClr val="accent1"/>
                </a:solidFill>
                <a:latin typeface="宋体" panose="02010600030101010101" pitchFamily="2" charset="-122"/>
                <a:ea typeface="宋体" panose="02010600030101010101" pitchFamily="2" charset="-122"/>
              </a:rPr>
              <a:t>：使用建立在</a:t>
            </a:r>
            <a:r>
              <a:rPr lang="en-US" altLang="zh-CN" dirty="0">
                <a:solidFill>
                  <a:schemeClr val="accent1"/>
                </a:solidFill>
                <a:latin typeface="宋体" panose="02010600030101010101" pitchFamily="2" charset="-122"/>
                <a:ea typeface="宋体" panose="02010600030101010101" pitchFamily="2" charset="-122"/>
              </a:rPr>
              <a:t>HTTP/2</a:t>
            </a:r>
            <a:r>
              <a:rPr lang="zh-CN" altLang="en-US" dirty="0">
                <a:solidFill>
                  <a:schemeClr val="accent1"/>
                </a:solidFill>
                <a:latin typeface="宋体" panose="02010600030101010101" pitchFamily="2" charset="-122"/>
                <a:ea typeface="宋体" panose="02010600030101010101" pitchFamily="2" charset="-122"/>
              </a:rPr>
              <a:t>上的</a:t>
            </a:r>
            <a:r>
              <a:rPr lang="en-US" altLang="zh-CN" dirty="0">
                <a:solidFill>
                  <a:schemeClr val="accent1"/>
                </a:solidFill>
                <a:latin typeface="宋体" panose="02010600030101010101" pitchFamily="2" charset="-122"/>
                <a:ea typeface="宋体" panose="02010600030101010101" pitchFamily="2" charset="-122"/>
              </a:rPr>
              <a:t>P2P</a:t>
            </a:r>
            <a:r>
              <a:rPr lang="zh-CN" altLang="en-US" dirty="0">
                <a:solidFill>
                  <a:schemeClr val="accent1"/>
                </a:solidFill>
                <a:latin typeface="宋体" panose="02010600030101010101" pitchFamily="2" charset="-122"/>
                <a:ea typeface="宋体" panose="02010600030101010101" pitchFamily="2" charset="-122"/>
              </a:rPr>
              <a:t>协议来管理分布式账本。提供最有效的哈希算法来维护</a:t>
            </a:r>
            <a:r>
              <a:rPr lang="en-US" altLang="zh-CN" dirty="0">
                <a:solidFill>
                  <a:schemeClr val="accent1"/>
                </a:solidFill>
                <a:latin typeface="宋体" panose="02010600030101010101" pitchFamily="2" charset="-122"/>
                <a:ea typeface="宋体" panose="02010600030101010101" pitchFamily="2" charset="-122"/>
              </a:rPr>
              <a:t>world state</a:t>
            </a:r>
            <a:r>
              <a:rPr lang="zh-CN" altLang="en-US" dirty="0">
                <a:solidFill>
                  <a:schemeClr val="accent1"/>
                </a:solidFill>
                <a:latin typeface="宋体" panose="02010600030101010101" pitchFamily="2" charset="-122"/>
                <a:ea typeface="宋体" panose="02010600030101010101" pitchFamily="2" charset="-122"/>
              </a:rPr>
              <a:t>的副本。</a:t>
            </a:r>
            <a:endParaRPr lang="en-US" altLang="zh-CN" dirty="0">
              <a:solidFill>
                <a:schemeClr val="accent1"/>
              </a:solidFill>
              <a:latin typeface="宋体" panose="02010600030101010101" pitchFamily="2" charset="-122"/>
              <a:ea typeface="宋体" panose="02010600030101010101" pitchFamily="2" charset="-122"/>
            </a:endParaRPr>
          </a:p>
          <a:p>
            <a:pPr marL="285750" indent="-285750" algn="just">
              <a:lnSpc>
                <a:spcPct val="150000"/>
              </a:lnSpc>
              <a:buFont typeface="Wingdings" panose="05000000000000000000" pitchFamily="2" charset="2"/>
              <a:buChar char="Ø"/>
            </a:pPr>
            <a:r>
              <a:rPr lang="en-US" altLang="zh-CN" b="1" dirty="0" err="1">
                <a:solidFill>
                  <a:schemeClr val="accent1"/>
                </a:solidFill>
                <a:latin typeface="宋体" panose="02010600030101010101" pitchFamily="2" charset="-122"/>
                <a:ea typeface="宋体" panose="02010600030101010101" pitchFamily="2" charset="-122"/>
              </a:rPr>
              <a:t>Chaincode</a:t>
            </a:r>
            <a:r>
              <a:rPr lang="en-US" altLang="zh-CN" b="1" dirty="0">
                <a:solidFill>
                  <a:schemeClr val="accent1"/>
                </a:solidFill>
                <a:latin typeface="宋体" panose="02010600030101010101" pitchFamily="2" charset="-122"/>
                <a:ea typeface="宋体" panose="02010600030101010101" pitchFamily="2" charset="-122"/>
              </a:rPr>
              <a:t> services</a:t>
            </a:r>
            <a:r>
              <a:rPr lang="zh-CN" altLang="en-US" dirty="0">
                <a:solidFill>
                  <a:schemeClr val="accent1"/>
                </a:solidFill>
                <a:latin typeface="宋体" panose="02010600030101010101" pitchFamily="2" charset="-122"/>
                <a:ea typeface="宋体" panose="02010600030101010101" pitchFamily="2" charset="-122"/>
              </a:rPr>
              <a:t>：会提供一种安全且轻量级的沙盒运行模式，来在</a:t>
            </a:r>
            <a:r>
              <a:rPr lang="en-US" altLang="zh-CN" dirty="0">
                <a:solidFill>
                  <a:schemeClr val="accent1"/>
                </a:solidFill>
                <a:latin typeface="宋体" panose="02010600030101010101" pitchFamily="2" charset="-122"/>
                <a:ea typeface="宋体" panose="02010600030101010101" pitchFamily="2" charset="-122"/>
              </a:rPr>
              <a:t>VP</a:t>
            </a:r>
            <a:r>
              <a:rPr lang="zh-CN" altLang="en-US" dirty="0">
                <a:solidFill>
                  <a:schemeClr val="accent1"/>
                </a:solidFill>
                <a:latin typeface="宋体" panose="02010600030101010101" pitchFamily="2" charset="-122"/>
                <a:ea typeface="宋体" panose="02010600030101010101" pitchFamily="2" charset="-122"/>
              </a:rPr>
              <a:t>节点上执行</a:t>
            </a:r>
            <a:r>
              <a:rPr lang="en-US" altLang="zh-CN" dirty="0" err="1">
                <a:solidFill>
                  <a:schemeClr val="accent1"/>
                </a:solidFill>
                <a:latin typeface="宋体" panose="02010600030101010101" pitchFamily="2" charset="-122"/>
                <a:ea typeface="宋体" panose="02010600030101010101" pitchFamily="2" charset="-122"/>
              </a:rPr>
              <a:t>chaincode</a:t>
            </a:r>
            <a:r>
              <a:rPr lang="zh-CN" altLang="en-US" dirty="0">
                <a:solidFill>
                  <a:schemeClr val="accent1"/>
                </a:solidFill>
                <a:latin typeface="宋体" panose="02010600030101010101" pitchFamily="2" charset="-122"/>
                <a:ea typeface="宋体" panose="02010600030101010101" pitchFamily="2" charset="-122"/>
              </a:rPr>
              <a:t>逻辑。</a:t>
            </a:r>
            <a:endParaRPr lang="en-US" altLang="zh-CN" dirty="0">
              <a:solidFill>
                <a:schemeClr val="accent1"/>
              </a:solidFill>
              <a:latin typeface="宋体" panose="02010600030101010101" pitchFamily="2" charset="-122"/>
              <a:ea typeface="宋体" panose="02010600030101010101" pitchFamily="2" charset="-122"/>
            </a:endParaRPr>
          </a:p>
          <a:p>
            <a:pPr marL="285750" indent="-285750" algn="just">
              <a:lnSpc>
                <a:spcPct val="150000"/>
              </a:lnSpc>
              <a:buFont typeface="Wingdings" panose="05000000000000000000" pitchFamily="2" charset="2"/>
              <a:buChar char="Ø"/>
            </a:pPr>
            <a:r>
              <a:rPr lang="en-US" altLang="zh-CN" b="1" dirty="0">
                <a:solidFill>
                  <a:schemeClr val="accent1"/>
                </a:solidFill>
                <a:latin typeface="宋体" panose="02010600030101010101" pitchFamily="2" charset="-122"/>
                <a:ea typeface="宋体" panose="02010600030101010101" pitchFamily="2" charset="-122"/>
              </a:rPr>
              <a:t>Events</a:t>
            </a:r>
            <a:r>
              <a:rPr lang="zh-CN" altLang="en-US" dirty="0">
                <a:solidFill>
                  <a:schemeClr val="accent1"/>
                </a:solidFill>
                <a:latin typeface="宋体" panose="02010600030101010101" pitchFamily="2" charset="-122"/>
                <a:ea typeface="宋体" panose="02010600030101010101" pitchFamily="2" charset="-122"/>
              </a:rPr>
              <a:t>：在</a:t>
            </a:r>
            <a:r>
              <a:rPr lang="en-US" altLang="zh-CN" dirty="0" err="1">
                <a:solidFill>
                  <a:schemeClr val="accent1"/>
                </a:solidFill>
                <a:latin typeface="宋体" panose="02010600030101010101" pitchFamily="2" charset="-122"/>
                <a:ea typeface="宋体" panose="02010600030101010101" pitchFamily="2" charset="-122"/>
              </a:rPr>
              <a:t>blockchain</a:t>
            </a:r>
            <a:r>
              <a:rPr lang="zh-CN" altLang="en-US" dirty="0">
                <a:solidFill>
                  <a:schemeClr val="accent1"/>
                </a:solidFill>
                <a:latin typeface="宋体" panose="02010600030101010101" pitchFamily="2" charset="-122"/>
                <a:ea typeface="宋体" panose="02010600030101010101" pitchFamily="2" charset="-122"/>
              </a:rPr>
              <a:t>网络里，</a:t>
            </a:r>
            <a:r>
              <a:rPr lang="en-US" altLang="zh-CN" dirty="0">
                <a:solidFill>
                  <a:schemeClr val="accent1"/>
                </a:solidFill>
                <a:latin typeface="宋体" panose="02010600030101010101" pitchFamily="2" charset="-122"/>
                <a:ea typeface="宋体" panose="02010600030101010101" pitchFamily="2" charset="-122"/>
              </a:rPr>
              <a:t>VP</a:t>
            </a:r>
            <a:r>
              <a:rPr lang="zh-CN" altLang="en-US" dirty="0">
                <a:solidFill>
                  <a:schemeClr val="accent1"/>
                </a:solidFill>
                <a:latin typeface="宋体" panose="02010600030101010101" pitchFamily="2" charset="-122"/>
                <a:ea typeface="宋体" panose="02010600030101010101" pitchFamily="2" charset="-122"/>
              </a:rPr>
              <a:t>节点和</a:t>
            </a:r>
            <a:r>
              <a:rPr lang="en-US" altLang="zh-CN" dirty="0" err="1">
                <a:solidFill>
                  <a:schemeClr val="accent1"/>
                </a:solidFill>
                <a:latin typeface="宋体" panose="02010600030101010101" pitchFamily="2" charset="-122"/>
                <a:ea typeface="宋体" panose="02010600030101010101" pitchFamily="2" charset="-122"/>
              </a:rPr>
              <a:t>chaincode</a:t>
            </a:r>
            <a:r>
              <a:rPr lang="zh-CN" altLang="en-US" dirty="0">
                <a:solidFill>
                  <a:schemeClr val="accent1"/>
                </a:solidFill>
                <a:latin typeface="宋体" panose="02010600030101010101" pitchFamily="2" charset="-122"/>
                <a:ea typeface="宋体" panose="02010600030101010101" pitchFamily="2" charset="-122"/>
              </a:rPr>
              <a:t>会发送</a:t>
            </a:r>
            <a:r>
              <a:rPr lang="en-US" altLang="zh-CN" dirty="0">
                <a:solidFill>
                  <a:schemeClr val="accent1"/>
                </a:solidFill>
                <a:latin typeface="宋体" panose="02010600030101010101" pitchFamily="2" charset="-122"/>
                <a:ea typeface="宋体" panose="02010600030101010101" pitchFamily="2" charset="-122"/>
              </a:rPr>
              <a:t>events</a:t>
            </a:r>
            <a:r>
              <a:rPr lang="zh-CN" altLang="en-US" dirty="0">
                <a:solidFill>
                  <a:schemeClr val="accent1"/>
                </a:solidFill>
                <a:latin typeface="宋体" panose="02010600030101010101" pitchFamily="2" charset="-122"/>
                <a:ea typeface="宋体" panose="02010600030101010101" pitchFamily="2" charset="-122"/>
              </a:rPr>
              <a:t>来触发一些监听动作。</a:t>
            </a:r>
          </a:p>
        </p:txBody>
      </p:sp>
    </p:spTree>
    <p:extLst>
      <p:ext uri="{BB962C8B-B14F-4D97-AF65-F5344CB8AC3E}">
        <p14:creationId xmlns:p14="http://schemas.microsoft.com/office/powerpoint/2010/main" val="3702414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9277" y="580592"/>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9.2.2 </a:t>
            </a:r>
            <a:r>
              <a:rPr lang="zh-CN" altLang="en-US" sz="2400" dirty="0" smtClean="0">
                <a:latin typeface="华文中宋" panose="02010600040101010101" pitchFamily="2" charset="-122"/>
                <a:ea typeface="华文中宋" panose="02010600040101010101" pitchFamily="2" charset="-122"/>
              </a:rPr>
              <a:t>需求条件</a:t>
            </a:r>
            <a:endParaRPr lang="zh-CN" altLang="en-US" sz="2400" dirty="0">
              <a:latin typeface="华文中宋" panose="02010600040101010101" pitchFamily="2" charset="-122"/>
              <a:ea typeface="华文中宋" panose="02010600040101010101" pitchFamily="2" charset="-122"/>
            </a:endParaRPr>
          </a:p>
        </p:txBody>
      </p:sp>
      <p:sp>
        <p:nvSpPr>
          <p:cNvPr id="5" name="文本框 4"/>
          <p:cNvSpPr txBox="1"/>
          <p:nvPr/>
        </p:nvSpPr>
        <p:spPr>
          <a:xfrm>
            <a:off x="789277" y="1565564"/>
            <a:ext cx="10031123" cy="3970318"/>
          </a:xfrm>
          <a:prstGeom prst="rect">
            <a:avLst/>
          </a:prstGeom>
          <a:noFill/>
        </p:spPr>
        <p:txBody>
          <a:bodyPr wrap="square" rtlCol="0">
            <a:spAutoFit/>
          </a:bodyPr>
          <a:lstStyle/>
          <a:p>
            <a:pPr>
              <a:lnSpc>
                <a:spcPct val="150000"/>
              </a:lnSpc>
            </a:pPr>
            <a:r>
              <a:rPr lang="zh-CN" altLang="en-US" b="1" dirty="0" smtClean="0">
                <a:solidFill>
                  <a:schemeClr val="accent1"/>
                </a:solidFill>
                <a:latin typeface="宋体" panose="02010600030101010101" pitchFamily="2" charset="-122"/>
                <a:ea typeface="宋体" panose="02010600030101010101" pitchFamily="2" charset="-122"/>
              </a:rPr>
              <a:t>    模块化</a:t>
            </a:r>
            <a:r>
              <a:rPr lang="zh-CN" altLang="en-US" b="1" dirty="0">
                <a:solidFill>
                  <a:schemeClr val="accent1"/>
                </a:solidFill>
                <a:latin typeface="宋体" panose="02010600030101010101" pitchFamily="2" charset="-122"/>
                <a:ea typeface="宋体" panose="02010600030101010101" pitchFamily="2" charset="-122"/>
              </a:rPr>
              <a:t>结构</a:t>
            </a:r>
            <a:r>
              <a:rPr lang="zh-CN" altLang="en-US" dirty="0">
                <a:solidFill>
                  <a:schemeClr val="accent1"/>
                </a:solidFill>
                <a:latin typeface="宋体" panose="02010600030101010101" pitchFamily="2" charset="-122"/>
                <a:ea typeface="宋体" panose="02010600030101010101" pitchFamily="2" charset="-122"/>
              </a:rPr>
              <a:t>是 </a:t>
            </a:r>
            <a:r>
              <a:rPr lang="en-US" altLang="zh-CN" dirty="0" err="1">
                <a:solidFill>
                  <a:schemeClr val="accent1"/>
                </a:solidFill>
                <a:latin typeface="宋体" panose="02010600030101010101" pitchFamily="2" charset="-122"/>
                <a:ea typeface="宋体" panose="02010600030101010101" pitchFamily="2" charset="-122"/>
              </a:rPr>
              <a:t>Hyperledger</a:t>
            </a:r>
            <a:r>
              <a:rPr lang="zh-CN" altLang="en-US" dirty="0">
                <a:solidFill>
                  <a:schemeClr val="accent1"/>
                </a:solidFill>
                <a:latin typeface="宋体" panose="02010600030101010101" pitchFamily="2" charset="-122"/>
                <a:ea typeface="宋体" panose="02010600030101010101" pitchFamily="2" charset="-122"/>
              </a:rPr>
              <a:t>核心需求</a:t>
            </a:r>
            <a:r>
              <a:rPr lang="zh-CN" altLang="en-US" dirty="0" smtClean="0">
                <a:solidFill>
                  <a:schemeClr val="accent1"/>
                </a:solidFill>
                <a:latin typeface="宋体" panose="02010600030101010101" pitchFamily="2" charset="-122"/>
                <a:ea typeface="宋体" panose="02010600030101010101" pitchFamily="2" charset="-122"/>
              </a:rPr>
              <a:t>。与</a:t>
            </a:r>
            <a:r>
              <a:rPr lang="zh-CN" altLang="en-US" dirty="0">
                <a:solidFill>
                  <a:schemeClr val="accent1"/>
                </a:solidFill>
                <a:latin typeface="宋体" panose="02010600030101010101" pitchFamily="2" charset="-122"/>
                <a:ea typeface="宋体" panose="02010600030101010101" pitchFamily="2" charset="-122"/>
              </a:rPr>
              <a:t>存储、策略、链式码、访问控制、共识和许多其他区块链服务相关的功能都应该具有插接式</a:t>
            </a:r>
            <a:r>
              <a:rPr lang="zh-CN" altLang="en-US" dirty="0" smtClean="0">
                <a:solidFill>
                  <a:schemeClr val="accent1"/>
                </a:solidFill>
                <a:latin typeface="宋体" panose="02010600030101010101" pitchFamily="2" charset="-122"/>
                <a:ea typeface="宋体" panose="02010600030101010101" pitchFamily="2" charset="-122"/>
              </a:rPr>
              <a:t>特征，也就是说</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模块应该是“即插即用”型</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用户可轻松地删除和添加满足业务需求的不同模块</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a:t>
            </a:r>
            <a:r>
              <a:rPr lang="zh-CN" altLang="en-US" sz="2400" b="1" dirty="0" smtClean="0">
                <a:solidFill>
                  <a:schemeClr val="accent1"/>
                </a:solidFill>
                <a:latin typeface="幼圆" panose="02010509060101010101" pitchFamily="49" charset="-122"/>
                <a:ea typeface="幼圆" panose="02010509060101010101" pitchFamily="49" charset="-122"/>
              </a:rPr>
              <a:t>例如</a:t>
            </a:r>
            <a:r>
              <a:rPr lang="en-US" altLang="zh-CN" sz="2400" dirty="0">
                <a:solidFill>
                  <a:schemeClr val="accent1"/>
                </a:solidFill>
                <a:latin typeface="幼圆" panose="02010509060101010101" pitchFamily="49" charset="-122"/>
                <a:ea typeface="幼圆" panose="02010509060101010101" pitchFamily="49" charset="-122"/>
              </a:rPr>
              <a:t>,</a:t>
            </a:r>
            <a:r>
              <a:rPr lang="zh-CN" altLang="en-US" dirty="0">
                <a:solidFill>
                  <a:schemeClr val="accent1"/>
                </a:solidFill>
                <a:latin typeface="幼圆" panose="02010509060101010101" pitchFamily="49" charset="-122"/>
                <a:ea typeface="幼圆" panose="02010509060101010101" pitchFamily="49" charset="-122"/>
              </a:rPr>
              <a:t>如果业务区块链仅在受信方之间运行</a:t>
            </a:r>
            <a:r>
              <a:rPr lang="en-US" altLang="zh-CN" dirty="0">
                <a:solidFill>
                  <a:schemeClr val="accent1"/>
                </a:solidFill>
                <a:latin typeface="幼圆" panose="02010509060101010101" pitchFamily="49" charset="-122"/>
                <a:ea typeface="幼圆" panose="02010509060101010101" pitchFamily="49" charset="-122"/>
              </a:rPr>
              <a:t>,</a:t>
            </a:r>
            <a:r>
              <a:rPr lang="zh-CN" altLang="en-US" dirty="0">
                <a:solidFill>
                  <a:schemeClr val="accent1"/>
                </a:solidFill>
                <a:latin typeface="幼圆" panose="02010509060101010101" pitchFamily="49" charset="-122"/>
                <a:ea typeface="幼圆" panose="02010509060101010101" pitchFamily="49" charset="-122"/>
              </a:rPr>
              <a:t>并执行基本的业务操作</a:t>
            </a:r>
            <a:r>
              <a:rPr lang="en-US" altLang="zh-CN" dirty="0">
                <a:solidFill>
                  <a:schemeClr val="accent1"/>
                </a:solidFill>
                <a:latin typeface="幼圆" panose="02010509060101010101" pitchFamily="49" charset="-122"/>
                <a:ea typeface="幼圆" panose="02010509060101010101" pitchFamily="49" charset="-122"/>
              </a:rPr>
              <a:t>,</a:t>
            </a:r>
            <a:r>
              <a:rPr lang="zh-CN" altLang="en-US" dirty="0">
                <a:solidFill>
                  <a:schemeClr val="accent1"/>
                </a:solidFill>
                <a:latin typeface="幼圆" panose="02010509060101010101" pitchFamily="49" charset="-122"/>
                <a:ea typeface="幼圆" panose="02010509060101010101" pitchFamily="49" charset="-122"/>
              </a:rPr>
              <a:t>通常不需要使用到高级的加密技术</a:t>
            </a:r>
            <a:r>
              <a:rPr lang="en-US" altLang="zh-CN" dirty="0">
                <a:solidFill>
                  <a:schemeClr val="accent1"/>
                </a:solidFill>
                <a:latin typeface="幼圆" panose="02010509060101010101" pitchFamily="49" charset="-122"/>
                <a:ea typeface="幼圆" panose="02010509060101010101" pitchFamily="49" charset="-122"/>
              </a:rPr>
              <a:t>,</a:t>
            </a:r>
            <a:r>
              <a:rPr lang="zh-CN" altLang="en-US" dirty="0">
                <a:solidFill>
                  <a:schemeClr val="accent1"/>
                </a:solidFill>
                <a:latin typeface="幼圆" panose="02010509060101010101" pitchFamily="49" charset="-122"/>
                <a:ea typeface="幼圆" panose="02010509060101010101" pitchFamily="49" charset="-122"/>
              </a:rPr>
              <a:t>以支持机密和隐私性。因此</a:t>
            </a:r>
            <a:r>
              <a:rPr lang="en-US" altLang="zh-CN" dirty="0">
                <a:solidFill>
                  <a:schemeClr val="accent1"/>
                </a:solidFill>
                <a:latin typeface="幼圆" panose="02010509060101010101" pitchFamily="49" charset="-122"/>
                <a:ea typeface="幼圆" panose="02010509060101010101" pitchFamily="49" charset="-122"/>
              </a:rPr>
              <a:t>,</a:t>
            </a:r>
            <a:r>
              <a:rPr lang="zh-CN" altLang="en-US" dirty="0">
                <a:solidFill>
                  <a:schemeClr val="accent1"/>
                </a:solidFill>
                <a:latin typeface="幼圆" panose="02010509060101010101" pitchFamily="49" charset="-122"/>
                <a:ea typeface="幼圆" panose="02010509060101010101" pitchFamily="49" charset="-122"/>
              </a:rPr>
              <a:t>用户应可</a:t>
            </a:r>
            <a:r>
              <a:rPr lang="zh-CN" altLang="en-US" b="1" dirty="0">
                <a:solidFill>
                  <a:schemeClr val="accent1"/>
                </a:solidFill>
                <a:latin typeface="幼圆" panose="02010509060101010101" pitchFamily="49" charset="-122"/>
                <a:ea typeface="幼圆" panose="02010509060101010101" pitchFamily="49" charset="-122"/>
              </a:rPr>
              <a:t>移除</a:t>
            </a:r>
            <a:r>
              <a:rPr lang="zh-CN" altLang="en-US" dirty="0">
                <a:solidFill>
                  <a:schemeClr val="accent1"/>
                </a:solidFill>
                <a:latin typeface="幼圆" panose="02010509060101010101" pitchFamily="49" charset="-122"/>
                <a:ea typeface="幼圆" panose="02010509060101010101" pitchFamily="49" charset="-122"/>
              </a:rPr>
              <a:t>该项功能</a:t>
            </a:r>
            <a:r>
              <a:rPr lang="en-US" altLang="zh-CN" dirty="0">
                <a:solidFill>
                  <a:schemeClr val="accent1"/>
                </a:solidFill>
                <a:latin typeface="幼圆" panose="02010509060101010101" pitchFamily="49" charset="-122"/>
                <a:ea typeface="幼圆" panose="02010509060101010101" pitchFamily="49" charset="-122"/>
              </a:rPr>
              <a:t>(</a:t>
            </a:r>
            <a:r>
              <a:rPr lang="zh-CN" altLang="en-US" dirty="0">
                <a:solidFill>
                  <a:schemeClr val="accent1"/>
                </a:solidFill>
                <a:latin typeface="幼圆" panose="02010509060101010101" pitchFamily="49" charset="-122"/>
                <a:ea typeface="幼圆" panose="02010509060101010101" pitchFamily="49" charset="-122"/>
              </a:rPr>
              <a:t>模块</a:t>
            </a:r>
            <a:r>
              <a:rPr lang="en-US" altLang="zh-CN" dirty="0">
                <a:solidFill>
                  <a:schemeClr val="accent1"/>
                </a:solidFill>
                <a:latin typeface="幼圆" panose="02010509060101010101" pitchFamily="49" charset="-122"/>
                <a:ea typeface="幼圆" panose="02010509060101010101" pitchFamily="49" charset="-122"/>
              </a:rPr>
              <a:t>),</a:t>
            </a:r>
            <a:r>
              <a:rPr lang="zh-CN" altLang="en-US" dirty="0">
                <a:solidFill>
                  <a:schemeClr val="accent1"/>
                </a:solidFill>
                <a:latin typeface="幼圆" panose="02010509060101010101" pitchFamily="49" charset="-122"/>
                <a:ea typeface="幼圆" panose="02010509060101010101" pitchFamily="49" charset="-122"/>
              </a:rPr>
              <a:t>或者使用更为适宜的模块以满足具体</a:t>
            </a:r>
            <a:r>
              <a:rPr lang="zh-CN" altLang="en-US" dirty="0" smtClean="0">
                <a:solidFill>
                  <a:schemeClr val="accent1"/>
                </a:solidFill>
                <a:latin typeface="幼圆" panose="02010509060101010101" pitchFamily="49" charset="-122"/>
                <a:ea typeface="幼圆" panose="02010509060101010101" pitchFamily="49" charset="-122"/>
              </a:rPr>
              <a:t>需求。</a:t>
            </a:r>
            <a:endParaRPr lang="en-US" altLang="zh-CN" dirty="0" smtClean="0">
              <a:solidFill>
                <a:schemeClr val="accent1"/>
              </a:solidFill>
              <a:latin typeface="幼圆" panose="02010509060101010101" pitchFamily="49" charset="-122"/>
              <a:ea typeface="幼圆" panose="02010509060101010101" pitchFamily="49" charset="-122"/>
            </a:endParaRPr>
          </a:p>
          <a:p>
            <a:pPr>
              <a:lnSpc>
                <a:spcPct val="150000"/>
              </a:lnSpc>
            </a:pPr>
            <a:r>
              <a:rPr lang="en-US" altLang="zh-CN" dirty="0">
                <a:solidFill>
                  <a:schemeClr val="accent1"/>
                </a:solidFill>
                <a:latin typeface="幼圆" panose="02010509060101010101" pitchFamily="49" charset="-122"/>
                <a:ea typeface="幼圆" panose="02010509060101010101" pitchFamily="49" charset="-122"/>
              </a:rPr>
              <a:t> </a:t>
            </a:r>
            <a:r>
              <a:rPr lang="en-US" altLang="zh-CN" dirty="0" smtClean="0">
                <a:solidFill>
                  <a:schemeClr val="accent1"/>
                </a:solidFill>
                <a:latin typeface="幼圆" panose="02010509060101010101" pitchFamily="49" charset="-122"/>
                <a:ea typeface="幼圆" panose="02010509060101010101" pitchFamily="49" charset="-122"/>
              </a:rPr>
              <a:t>   </a:t>
            </a:r>
            <a:r>
              <a:rPr lang="zh-CN" altLang="en-US" dirty="0" smtClean="0">
                <a:solidFill>
                  <a:schemeClr val="accent1"/>
                </a:solidFill>
                <a:latin typeface="幼圆" panose="02010509060101010101" pitchFamily="49" charset="-122"/>
                <a:ea typeface="幼圆" panose="02010509060101010101" pitchFamily="49" charset="-122"/>
              </a:rPr>
              <a:t>同样</a:t>
            </a:r>
            <a:r>
              <a:rPr lang="en-US" altLang="zh-CN" dirty="0">
                <a:solidFill>
                  <a:schemeClr val="accent1"/>
                </a:solidFill>
                <a:latin typeface="幼圆" panose="02010509060101010101" pitchFamily="49" charset="-122"/>
                <a:ea typeface="幼圆" panose="02010509060101010101" pitchFamily="49" charset="-122"/>
              </a:rPr>
              <a:t>,</a:t>
            </a:r>
            <a:r>
              <a:rPr lang="zh-CN" altLang="en-US" dirty="0">
                <a:solidFill>
                  <a:schemeClr val="accent1"/>
                </a:solidFill>
                <a:latin typeface="幼圆" panose="02010509060101010101" pitchFamily="49" charset="-122"/>
                <a:ea typeface="幼圆" panose="02010509060101010101" pitchFamily="49" charset="-122"/>
              </a:rPr>
              <a:t>如果用户需要运行一个跨行业的区块链</a:t>
            </a:r>
            <a:r>
              <a:rPr lang="en-US" altLang="zh-CN" dirty="0">
                <a:solidFill>
                  <a:schemeClr val="accent1"/>
                </a:solidFill>
                <a:latin typeface="幼圆" panose="02010509060101010101" pitchFamily="49" charset="-122"/>
                <a:ea typeface="幼圆" panose="02010509060101010101" pitchFamily="49" charset="-122"/>
              </a:rPr>
              <a:t>,</a:t>
            </a:r>
            <a:r>
              <a:rPr lang="zh-CN" altLang="en-US" dirty="0">
                <a:solidFill>
                  <a:schemeClr val="accent1"/>
                </a:solidFill>
                <a:latin typeface="幼圆" panose="02010509060101010101" pitchFamily="49" charset="-122"/>
                <a:ea typeface="幼圆" panose="02010509060101010101" pitchFamily="49" charset="-122"/>
              </a:rPr>
              <a:t>那么机密性和隐私可能是最重要的。在这种情况下</a:t>
            </a:r>
            <a:r>
              <a:rPr lang="en-US" altLang="zh-CN" dirty="0">
                <a:solidFill>
                  <a:schemeClr val="accent1"/>
                </a:solidFill>
                <a:latin typeface="幼圆" panose="02010509060101010101" pitchFamily="49" charset="-122"/>
                <a:ea typeface="幼圆" panose="02010509060101010101" pitchFamily="49" charset="-122"/>
              </a:rPr>
              <a:t>,</a:t>
            </a:r>
            <a:r>
              <a:rPr lang="zh-CN" altLang="en-US" dirty="0">
                <a:solidFill>
                  <a:schemeClr val="accent1"/>
                </a:solidFill>
                <a:latin typeface="幼圆" panose="02010509060101010101" pitchFamily="49" charset="-122"/>
                <a:ea typeface="幼圆" panose="02010509060101010101" pitchFamily="49" charset="-122"/>
              </a:rPr>
              <a:t>用户应该能够将高级加密和访问控制机制</a:t>
            </a:r>
            <a:r>
              <a:rPr lang="en-US" altLang="zh-CN" dirty="0">
                <a:solidFill>
                  <a:schemeClr val="accent1"/>
                </a:solidFill>
                <a:latin typeface="幼圆" panose="02010509060101010101" pitchFamily="49" charset="-122"/>
                <a:ea typeface="幼圆" panose="02010509060101010101" pitchFamily="49" charset="-122"/>
              </a:rPr>
              <a:t>(</a:t>
            </a:r>
            <a:r>
              <a:rPr lang="zh-CN" altLang="en-US" dirty="0">
                <a:solidFill>
                  <a:schemeClr val="accent1"/>
                </a:solidFill>
                <a:latin typeface="幼圆" panose="02010509060101010101" pitchFamily="49" charset="-122"/>
                <a:ea typeface="幼圆" panose="02010509060101010101" pitchFamily="49" charset="-122"/>
              </a:rPr>
              <a:t>模块</a:t>
            </a:r>
            <a:r>
              <a:rPr lang="en-US" altLang="zh-CN" dirty="0">
                <a:solidFill>
                  <a:schemeClr val="accent1"/>
                </a:solidFill>
                <a:latin typeface="幼圆" panose="02010509060101010101" pitchFamily="49" charset="-122"/>
                <a:ea typeface="幼圆" panose="02010509060101010101" pitchFamily="49" charset="-122"/>
              </a:rPr>
              <a:t>)</a:t>
            </a:r>
            <a:r>
              <a:rPr lang="zh-CN" altLang="en-US" b="1" dirty="0">
                <a:solidFill>
                  <a:schemeClr val="accent1"/>
                </a:solidFill>
                <a:latin typeface="幼圆" panose="02010509060101010101" pitchFamily="49" charset="-122"/>
                <a:ea typeface="幼圆" panose="02010509060101010101" pitchFamily="49" charset="-122"/>
              </a:rPr>
              <a:t>接入</a:t>
            </a:r>
            <a:r>
              <a:rPr lang="zh-CN" altLang="en-US" dirty="0">
                <a:solidFill>
                  <a:schemeClr val="accent1"/>
                </a:solidFill>
                <a:latin typeface="幼圆" panose="02010509060101010101" pitchFamily="49" charset="-122"/>
                <a:ea typeface="幼圆" panose="02010509060101010101" pitchFamily="49" charset="-122"/>
              </a:rPr>
              <a:t>至区块链中</a:t>
            </a:r>
            <a:r>
              <a:rPr lang="zh-CN" altLang="en-US" dirty="0" smtClean="0">
                <a:solidFill>
                  <a:schemeClr val="accent1"/>
                </a:solidFill>
                <a:latin typeface="幼圆" panose="02010509060101010101" pitchFamily="49" charset="-122"/>
                <a:ea typeface="幼圆" panose="02010509060101010101" pitchFamily="49" charset="-122"/>
              </a:rPr>
              <a:t>。</a:t>
            </a:r>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63632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20004" y="951856"/>
            <a:ext cx="10945523" cy="590931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solidFill>
                  <a:schemeClr val="accent1"/>
                </a:solidFill>
                <a:latin typeface="宋体" panose="02010600030101010101" pitchFamily="2" charset="-122"/>
                <a:ea typeface="宋体" panose="02010600030101010101" pitchFamily="2" charset="-122"/>
              </a:rPr>
              <a:t>隐私和保密性</a:t>
            </a:r>
            <a:endParaRPr lang="en-US" altLang="zh-CN" b="1" dirty="0">
              <a:solidFill>
                <a:schemeClr val="accent1"/>
              </a:solidFill>
              <a:latin typeface="宋体" panose="02010600030101010101" pitchFamily="2" charset="-122"/>
              <a:ea typeface="宋体" panose="02010600030101010101" pitchFamily="2" charset="-122"/>
            </a:endParaRPr>
          </a:p>
          <a:p>
            <a:pPr lvl="1">
              <a:lnSpc>
                <a:spcPct val="150000"/>
              </a:lnSpc>
            </a:pPr>
            <a:r>
              <a:rPr lang="zh-CN" altLang="en-US" dirty="0" smtClean="0">
                <a:solidFill>
                  <a:schemeClr val="accent1"/>
                </a:solidFill>
                <a:latin typeface="宋体" panose="02010600030101010101" pitchFamily="2" charset="-122"/>
                <a:ea typeface="宋体" panose="02010600030101010101" pitchFamily="2" charset="-122"/>
              </a:rPr>
              <a:t>    超级</a:t>
            </a:r>
            <a:r>
              <a:rPr lang="zh-CN" altLang="en-US" dirty="0">
                <a:solidFill>
                  <a:schemeClr val="accent1"/>
                </a:solidFill>
                <a:latin typeface="宋体" panose="02010600030101010101" pitchFamily="2" charset="-122"/>
                <a:ea typeface="宋体" panose="02010600030101010101" pitchFamily="2" charset="-122"/>
              </a:rPr>
              <a:t>账本旨在提供广泛的加密协议和算法</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用户可根据其业务需求选择适当的模块。该结构应该能够处理复杂的加密算法</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且不会对性能产生影响。</a:t>
            </a:r>
            <a:endParaRPr lang="en-US" altLang="zh-CN" dirty="0">
              <a:solidFill>
                <a:schemeClr val="accent1"/>
              </a:solidFill>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b="1" dirty="0">
                <a:solidFill>
                  <a:schemeClr val="accent1"/>
                </a:solidFill>
                <a:latin typeface="宋体" panose="02010600030101010101" pitchFamily="2" charset="-122"/>
                <a:ea typeface="宋体" panose="02010600030101010101" pitchFamily="2" charset="-122"/>
              </a:rPr>
              <a:t>身份</a:t>
            </a:r>
            <a:endParaRPr lang="en-US" altLang="zh-CN" b="1" dirty="0">
              <a:solidFill>
                <a:schemeClr val="accent1"/>
              </a:solidFill>
              <a:latin typeface="宋体" panose="02010600030101010101" pitchFamily="2" charset="-122"/>
              <a:ea typeface="宋体" panose="02010600030101010101" pitchFamily="2" charset="-122"/>
            </a:endParaRPr>
          </a:p>
          <a:p>
            <a:pPr lvl="1">
              <a:lnSpc>
                <a:spcPct val="150000"/>
              </a:lnSpc>
            </a:pPr>
            <a:r>
              <a:rPr lang="zh-CN" altLang="en-US" dirty="0" smtClean="0">
                <a:solidFill>
                  <a:schemeClr val="accent1"/>
                </a:solidFill>
                <a:latin typeface="宋体" panose="02010600030101010101" pitchFamily="2" charset="-122"/>
                <a:ea typeface="宋体" panose="02010600030101010101" pitchFamily="2" charset="-122"/>
              </a:rPr>
              <a:t>    为了</a:t>
            </a:r>
            <a:r>
              <a:rPr lang="zh-CN" altLang="en-US" dirty="0">
                <a:solidFill>
                  <a:schemeClr val="accent1"/>
                </a:solidFill>
                <a:latin typeface="宋体" panose="02010600030101010101" pitchFamily="2" charset="-122"/>
                <a:ea typeface="宋体" panose="02010600030101010101" pitchFamily="2" charset="-122"/>
              </a:rPr>
              <a:t>提供隐私和机密性服务</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须定义灵活的</a:t>
            </a:r>
            <a:r>
              <a:rPr lang="en-US" altLang="zh-CN" dirty="0">
                <a:solidFill>
                  <a:schemeClr val="accent1"/>
                </a:solidFill>
                <a:latin typeface="宋体" panose="02010600030101010101" pitchFamily="2" charset="-122"/>
                <a:ea typeface="宋体" panose="02010600030101010101" pitchFamily="2" charset="-122"/>
              </a:rPr>
              <a:t>PKI</a:t>
            </a:r>
            <a:r>
              <a:rPr lang="zh-CN" altLang="en-US" dirty="0">
                <a:solidFill>
                  <a:schemeClr val="accent1"/>
                </a:solidFill>
                <a:latin typeface="宋体" panose="02010600030101010101" pitchFamily="2" charset="-122"/>
                <a:ea typeface="宋体" panose="02010600030101010101" pitchFamily="2" charset="-122"/>
              </a:rPr>
              <a:t>模型</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可用于处理访问控制功能。在特定场景中</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用户可能需要隐藏其身份</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超级账本应支持此类功能。</a:t>
            </a:r>
            <a:endParaRPr lang="en-US" altLang="zh-CN" dirty="0">
              <a:solidFill>
                <a:schemeClr val="accent1"/>
              </a:solidFill>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b="1" dirty="0">
                <a:solidFill>
                  <a:schemeClr val="accent1"/>
                </a:solidFill>
                <a:latin typeface="宋体" panose="02010600030101010101" pitchFamily="2" charset="-122"/>
                <a:ea typeface="宋体" panose="02010600030101010101" pitchFamily="2" charset="-122"/>
              </a:rPr>
              <a:t>可审核性</a:t>
            </a:r>
            <a:endParaRPr lang="en-US" altLang="zh-CN" b="1" dirty="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对于</a:t>
            </a:r>
            <a:r>
              <a:rPr lang="zh-CN" altLang="en-US" dirty="0">
                <a:solidFill>
                  <a:schemeClr val="accent1"/>
                </a:solidFill>
                <a:latin typeface="宋体" panose="02010600030101010101" pitchFamily="2" charset="-122"/>
                <a:ea typeface="宋体" panose="02010600030101010101" pitchFamily="2" charset="-122"/>
              </a:rPr>
              <a:t>所有身份、相关操作和更改</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应保持其审计跟踪</a:t>
            </a:r>
            <a:r>
              <a:rPr lang="en-US" altLang="zh-CN" dirty="0">
                <a:solidFill>
                  <a:schemeClr val="accent1"/>
                </a:solidFill>
                <a:latin typeface="宋体" panose="02010600030101010101" pitchFamily="2" charset="-122"/>
                <a:ea typeface="宋体" panose="02010600030101010101" pitchFamily="2" charset="-122"/>
              </a:rPr>
              <a:t>(audit trail)</a:t>
            </a:r>
            <a:r>
              <a:rPr lang="zh-CN" altLang="en-US" dirty="0">
                <a:solidFill>
                  <a:schemeClr val="accent1"/>
                </a:solidFill>
                <a:latin typeface="宋体" panose="02010600030101010101" pitchFamily="2" charset="-122"/>
                <a:ea typeface="宋体" panose="02010600030101010101" pitchFamily="2" charset="-122"/>
              </a:rPr>
              <a:t>的不变性。</a:t>
            </a:r>
            <a:endParaRPr lang="en-US" altLang="zh-CN" dirty="0">
              <a:solidFill>
                <a:schemeClr val="accent1"/>
              </a:solidFill>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b="1" dirty="0">
                <a:solidFill>
                  <a:schemeClr val="accent1"/>
                </a:solidFill>
                <a:latin typeface="宋体" panose="02010600030101010101" pitchFamily="2" charset="-122"/>
                <a:ea typeface="宋体" panose="02010600030101010101" pitchFamily="2" charset="-122"/>
              </a:rPr>
              <a:t>互操作性</a:t>
            </a:r>
            <a:endParaRPr lang="en-US" altLang="zh-CN" b="1" dirty="0">
              <a:solidFill>
                <a:schemeClr val="accent1"/>
              </a:solidFill>
              <a:latin typeface="宋体" panose="02010600030101010101" pitchFamily="2" charset="-122"/>
              <a:ea typeface="宋体" panose="02010600030101010101" pitchFamily="2" charset="-122"/>
            </a:endParaRPr>
          </a:p>
          <a:p>
            <a:pPr lvl="1">
              <a:lnSpc>
                <a:spcPct val="150000"/>
              </a:lnSpc>
            </a:pPr>
            <a:r>
              <a:rPr lang="zh-CN" altLang="en-US" dirty="0" smtClean="0">
                <a:solidFill>
                  <a:schemeClr val="accent1"/>
                </a:solidFill>
                <a:latin typeface="宋体" panose="02010600030101010101" pitchFamily="2" charset="-122"/>
                <a:ea typeface="宋体" panose="02010600030101010101" pitchFamily="2" charset="-122"/>
              </a:rPr>
              <a:t>    目前存在多种区块链解决方案</a:t>
            </a:r>
            <a:r>
              <a:rPr lang="en-US" altLang="zh-CN" dirty="0" smtClean="0">
                <a:solidFill>
                  <a:schemeClr val="accent1"/>
                </a:solidFill>
                <a:latin typeface="宋体" panose="02010600030101010101" pitchFamily="2" charset="-122"/>
                <a:ea typeface="宋体" panose="02010600030101010101" pitchFamily="2" charset="-122"/>
              </a:rPr>
              <a:t>,</a:t>
            </a:r>
            <a:r>
              <a:rPr lang="zh-CN" altLang="en-US" dirty="0" smtClean="0">
                <a:solidFill>
                  <a:schemeClr val="accent1"/>
                </a:solidFill>
                <a:latin typeface="宋体" panose="02010600030101010101" pitchFamily="2" charset="-122"/>
                <a:ea typeface="宋体" panose="02010600030101010101" pitchFamily="2" charset="-122"/>
              </a:rPr>
              <a:t>但彼此间无法相互通信。对此</a:t>
            </a:r>
            <a:r>
              <a:rPr lang="en-US" altLang="zh-CN" dirty="0" smtClean="0">
                <a:solidFill>
                  <a:schemeClr val="accent1"/>
                </a:solidFill>
                <a:latin typeface="宋体" panose="02010600030101010101" pitchFamily="2" charset="-122"/>
                <a:ea typeface="宋体" panose="02010600030101010101" pitchFamily="2" charset="-122"/>
              </a:rPr>
              <a:t>,</a:t>
            </a:r>
            <a:r>
              <a:rPr lang="zh-CN" altLang="en-US" dirty="0" smtClean="0">
                <a:solidFill>
                  <a:schemeClr val="accent1"/>
                </a:solidFill>
                <a:latin typeface="宋体" panose="02010600030101010101" pitchFamily="2" charset="-122"/>
                <a:ea typeface="宋体" panose="02010600030101010101" pitchFamily="2" charset="-122"/>
              </a:rPr>
              <a:t>应该制定所有区块链须遵循的一类通用标准</a:t>
            </a:r>
            <a:r>
              <a:rPr lang="en-US" altLang="zh-CN" dirty="0" smtClean="0">
                <a:solidFill>
                  <a:schemeClr val="accent1"/>
                </a:solidFill>
                <a:latin typeface="宋体" panose="02010600030101010101" pitchFamily="2" charset="-122"/>
                <a:ea typeface="宋体" panose="02010600030101010101" pitchFamily="2" charset="-122"/>
              </a:rPr>
              <a:t>,</a:t>
            </a:r>
            <a:r>
              <a:rPr lang="zh-CN" altLang="en-US" dirty="0" smtClean="0">
                <a:solidFill>
                  <a:schemeClr val="accent1"/>
                </a:solidFill>
                <a:latin typeface="宋体" panose="02010600030101010101" pitchFamily="2" charset="-122"/>
                <a:ea typeface="宋体" panose="02010600030101010101" pitchFamily="2" charset="-122"/>
              </a:rPr>
              <a:t>以便在不同的账本之间进行通信</a:t>
            </a:r>
            <a:r>
              <a:rPr lang="en-US" altLang="zh-CN" dirty="0" smtClean="0">
                <a:solidFill>
                  <a:schemeClr val="accent1"/>
                </a:solidFill>
                <a:latin typeface="宋体" panose="02010600030101010101" pitchFamily="2" charset="-122"/>
                <a:ea typeface="宋体" panose="02010600030101010101" pitchFamily="2" charset="-122"/>
              </a:rPr>
              <a:t>,</a:t>
            </a:r>
            <a:r>
              <a:rPr lang="zh-CN" altLang="en-US" dirty="0" smtClean="0">
                <a:solidFill>
                  <a:schemeClr val="accent1"/>
                </a:solidFill>
                <a:latin typeface="宋体" panose="02010600030101010101" pitchFamily="2" charset="-122"/>
                <a:ea typeface="宋体" panose="02010600030101010101" pitchFamily="2" charset="-122"/>
              </a:rPr>
              <a:t>并最终形成一项协议</a:t>
            </a:r>
            <a:r>
              <a:rPr lang="en-US" altLang="zh-CN" dirty="0" smtClean="0">
                <a:solidFill>
                  <a:schemeClr val="accent1"/>
                </a:solidFill>
                <a:latin typeface="宋体" panose="02010600030101010101" pitchFamily="2" charset="-122"/>
                <a:ea typeface="宋体" panose="02010600030101010101" pitchFamily="2" charset="-122"/>
              </a:rPr>
              <a:t>,</a:t>
            </a:r>
            <a:r>
              <a:rPr lang="zh-CN" altLang="en-US" dirty="0" smtClean="0">
                <a:solidFill>
                  <a:schemeClr val="accent1"/>
                </a:solidFill>
                <a:latin typeface="宋体" panose="02010600030101010101" pitchFamily="2" charset="-122"/>
                <a:ea typeface="宋体" panose="02010600030101010101" pitchFamily="2" charset="-122"/>
              </a:rPr>
              <a:t>允许在多个 </a:t>
            </a:r>
            <a:r>
              <a:rPr lang="en-US" altLang="zh-CN" dirty="0" smtClean="0">
                <a:solidFill>
                  <a:schemeClr val="accent1"/>
                </a:solidFill>
                <a:latin typeface="宋体" panose="02010600030101010101" pitchFamily="2" charset="-122"/>
                <a:ea typeface="宋体" panose="02010600030101010101" pitchFamily="2" charset="-122"/>
              </a:rPr>
              <a:t>Fabrics</a:t>
            </a:r>
            <a:r>
              <a:rPr lang="zh-CN" altLang="en-US" dirty="0" smtClean="0">
                <a:solidFill>
                  <a:schemeClr val="accent1"/>
                </a:solidFill>
                <a:latin typeface="宋体" panose="02010600030101010101" pitchFamily="2" charset="-122"/>
                <a:ea typeface="宋体" panose="02010600030101010101" pitchFamily="2" charset="-122"/>
              </a:rPr>
              <a:t>之间交换信息。</a:t>
            </a:r>
          </a:p>
          <a:p>
            <a:pPr marL="285750" indent="-285750">
              <a:lnSpc>
                <a:spcPct val="150000"/>
              </a:lnSpc>
              <a:buFont typeface="Wingdings" panose="05000000000000000000" pitchFamily="2" charset="2"/>
              <a:buChar char="Ø"/>
            </a:pPr>
            <a:r>
              <a:rPr lang="zh-CN" altLang="en-US" b="1" dirty="0" smtClean="0">
                <a:solidFill>
                  <a:schemeClr val="accent1"/>
                </a:solidFill>
                <a:latin typeface="宋体" panose="02010600030101010101" pitchFamily="2" charset="-122"/>
                <a:ea typeface="宋体" panose="02010600030101010101" pitchFamily="2" charset="-122"/>
              </a:rPr>
              <a:t>可移植性</a:t>
            </a:r>
            <a:endParaRPr lang="en-US" altLang="zh-CN" b="1" dirty="0" smtClean="0">
              <a:solidFill>
                <a:schemeClr val="accent1"/>
              </a:solidFill>
              <a:latin typeface="宋体" panose="02010600030101010101" pitchFamily="2" charset="-122"/>
              <a:ea typeface="宋体" panose="02010600030101010101" pitchFamily="2" charset="-122"/>
            </a:endParaRPr>
          </a:p>
          <a:p>
            <a:pPr lvl="1">
              <a:lnSpc>
                <a:spcPct val="150000"/>
              </a:lnSpc>
            </a:pPr>
            <a:r>
              <a:rPr lang="zh-CN" altLang="en-US" b="1" dirty="0" smtClean="0">
                <a:solidFill>
                  <a:schemeClr val="accent1"/>
                </a:solidFill>
                <a:latin typeface="宋体" panose="02010600030101010101" pitchFamily="2" charset="-122"/>
                <a:ea typeface="宋体" panose="02010600030101010101" pitchFamily="2" charset="-122"/>
              </a:rPr>
              <a:t>    </a:t>
            </a:r>
            <a:r>
              <a:rPr lang="zh-CN" altLang="en-US" dirty="0">
                <a:solidFill>
                  <a:schemeClr val="accent1"/>
                </a:solidFill>
                <a:latin typeface="宋体" panose="02010600030101010101" pitchFamily="2" charset="-122"/>
                <a:ea typeface="宋体" panose="02010600030101010101" pitchFamily="2" charset="-122"/>
              </a:rPr>
              <a:t>指无须修改代码的任何内容，就可以跨平台和在多种环境下运行。</a:t>
            </a:r>
            <a:r>
              <a:rPr lang="en-US" altLang="zh-CN" dirty="0" err="1">
                <a:solidFill>
                  <a:schemeClr val="accent1"/>
                </a:solidFill>
                <a:latin typeface="宋体" panose="02010600030101010101" pitchFamily="2" charset="-122"/>
                <a:ea typeface="宋体" panose="02010600030101010101" pitchFamily="2" charset="-122"/>
              </a:rPr>
              <a:t>Hyperledger</a:t>
            </a:r>
            <a:r>
              <a:rPr lang="zh-CN" altLang="en-US" dirty="0">
                <a:solidFill>
                  <a:schemeClr val="accent1"/>
                </a:solidFill>
                <a:latin typeface="宋体" panose="02010600030101010101" pitchFamily="2" charset="-122"/>
                <a:ea typeface="宋体" panose="02010600030101010101" pitchFamily="2" charset="-122"/>
              </a:rPr>
              <a:t>的设计原则包含了可移植性，进而支持跨平台实现的一致性开发原则。</a:t>
            </a:r>
          </a:p>
        </p:txBody>
      </p:sp>
      <p:sp>
        <p:nvSpPr>
          <p:cNvPr id="4" name="文本框 3"/>
          <p:cNvSpPr txBox="1"/>
          <p:nvPr/>
        </p:nvSpPr>
        <p:spPr>
          <a:xfrm>
            <a:off x="720004" y="386629"/>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9.2.3  </a:t>
            </a:r>
            <a:r>
              <a:rPr lang="en-US" altLang="zh-CN" sz="2400" dirty="0" err="1">
                <a:latin typeface="华文中宋" panose="02010600040101010101" pitchFamily="2" charset="-122"/>
                <a:ea typeface="华文中宋" panose="02010600040101010101" pitchFamily="2" charset="-122"/>
              </a:rPr>
              <a:t>H</a:t>
            </a:r>
            <a:r>
              <a:rPr lang="en-US" altLang="zh-CN" sz="2400" dirty="0" err="1" smtClean="0">
                <a:latin typeface="华文中宋" panose="02010600040101010101" pitchFamily="2" charset="-122"/>
                <a:ea typeface="华文中宋" panose="02010600040101010101" pitchFamily="2" charset="-122"/>
              </a:rPr>
              <a:t>yperledger</a:t>
            </a:r>
            <a:r>
              <a:rPr lang="zh-CN" altLang="en-US" sz="2400" dirty="0" smtClean="0">
                <a:latin typeface="华文中宋" panose="02010600040101010101" pitchFamily="2" charset="-122"/>
                <a:ea typeface="华文中宋" panose="02010600040101010101" pitchFamily="2" charset="-122"/>
              </a:rPr>
              <a:t>的特性</a:t>
            </a:r>
            <a:endParaRPr lang="zh-CN" altLang="en-US"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76144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9277" y="580592"/>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9.3 Fabric</a:t>
            </a:r>
            <a:endParaRPr lang="zh-CN" altLang="en-US" sz="2400" dirty="0">
              <a:latin typeface="华文中宋" panose="02010600040101010101" pitchFamily="2" charset="-122"/>
              <a:ea typeface="华文中宋" panose="02010600040101010101" pitchFamily="2" charset="-122"/>
            </a:endParaRPr>
          </a:p>
        </p:txBody>
      </p:sp>
      <p:sp>
        <p:nvSpPr>
          <p:cNvPr id="5" name="文本框 4"/>
          <p:cNvSpPr txBox="1"/>
          <p:nvPr/>
        </p:nvSpPr>
        <p:spPr>
          <a:xfrm>
            <a:off x="678440" y="1260764"/>
            <a:ext cx="10488323" cy="1689373"/>
          </a:xfrm>
          <a:prstGeom prst="rect">
            <a:avLst/>
          </a:prstGeom>
          <a:noFill/>
        </p:spPr>
        <p:txBody>
          <a:bodyPr wrap="square" rtlCol="0">
            <a:spAutoFit/>
          </a:bodyPr>
          <a:lstStyle/>
          <a:p>
            <a:pPr>
              <a:lnSpc>
                <a:spcPct val="150000"/>
              </a:lnSpc>
            </a:pPr>
            <a:r>
              <a:rPr lang="zh-CN" altLang="en-US" dirty="0" smtClean="0">
                <a:latin typeface="幼圆" panose="02010509060101010101" pitchFamily="49" charset="-122"/>
                <a:ea typeface="幼圆" panose="02010509060101010101" pitchFamily="49" charset="-122"/>
              </a:rPr>
              <a:t>    </a:t>
            </a:r>
            <a:r>
              <a:rPr lang="en-US" altLang="zh-CN" dirty="0">
                <a:solidFill>
                  <a:schemeClr val="accent1"/>
                </a:solidFill>
                <a:latin typeface="宋体" panose="02010600030101010101" pitchFamily="2" charset="-122"/>
                <a:ea typeface="宋体" panose="02010600030101010101" pitchFamily="2" charset="-122"/>
              </a:rPr>
              <a:t>Fabric</a:t>
            </a:r>
            <a:r>
              <a:rPr lang="zh-CN" altLang="en-US" dirty="0">
                <a:solidFill>
                  <a:schemeClr val="accent1"/>
                </a:solidFill>
                <a:latin typeface="宋体" panose="02010600030101010101" pitchFamily="2" charset="-122"/>
                <a:ea typeface="宋体" panose="02010600030101010101" pitchFamily="2" charset="-122"/>
              </a:rPr>
              <a:t>可以定义为一个组件集合</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提供了一个可以用来交付区块链网络的基础层</a:t>
            </a:r>
            <a:r>
              <a:rPr lang="zh-CN" altLang="en-US" dirty="0" smtClean="0">
                <a:solidFill>
                  <a:schemeClr val="accent1"/>
                </a:solidFill>
                <a:latin typeface="宋体" panose="02010600030101010101" pitchFamily="2" charset="-122"/>
                <a:ea typeface="宋体" panose="02010600030101010101" pitchFamily="2" charset="-122"/>
              </a:rPr>
              <a:t>。</a:t>
            </a:r>
            <a:r>
              <a:rPr lang="en-US" altLang="zh-CN" dirty="0" smtClean="0">
                <a:solidFill>
                  <a:schemeClr val="accent1"/>
                </a:solidFill>
                <a:latin typeface="宋体" panose="02010600030101010101" pitchFamily="2" charset="-122"/>
                <a:ea typeface="宋体" panose="02010600030101010101" pitchFamily="2" charset="-122"/>
              </a:rPr>
              <a:t>Fabric</a:t>
            </a:r>
            <a:r>
              <a:rPr lang="zh-CN" altLang="en-US" dirty="0" smtClean="0">
                <a:solidFill>
                  <a:schemeClr val="accent1"/>
                </a:solidFill>
                <a:latin typeface="宋体" panose="02010600030101010101" pitchFamily="2" charset="-122"/>
                <a:ea typeface="宋体" panose="02010600030101010101" pitchFamily="2" charset="-122"/>
              </a:rPr>
              <a:t>网络有各种类型和功能，但是所有的</a:t>
            </a:r>
            <a:r>
              <a:rPr lang="en-US" altLang="zh-CN" dirty="0" smtClean="0">
                <a:solidFill>
                  <a:schemeClr val="accent1"/>
                </a:solidFill>
                <a:latin typeface="宋体" panose="02010600030101010101" pitchFamily="2" charset="-122"/>
                <a:ea typeface="宋体" panose="02010600030101010101" pitchFamily="2" charset="-122"/>
              </a:rPr>
              <a:t>Fabric</a:t>
            </a:r>
            <a:r>
              <a:rPr lang="zh-CN" altLang="en-US" dirty="0" smtClean="0">
                <a:solidFill>
                  <a:schemeClr val="accent1"/>
                </a:solidFill>
                <a:latin typeface="宋体" panose="02010600030101010101" pitchFamily="2" charset="-122"/>
                <a:ea typeface="宋体" panose="02010600030101010101" pitchFamily="2" charset="-122"/>
              </a:rPr>
              <a:t>都具有相同的属性。某些</a:t>
            </a:r>
            <a:r>
              <a:rPr lang="en-US" altLang="zh-CN" dirty="0" smtClean="0">
                <a:solidFill>
                  <a:schemeClr val="accent1"/>
                </a:solidFill>
                <a:latin typeface="宋体" panose="02010600030101010101" pitchFamily="2" charset="-122"/>
                <a:ea typeface="宋体" panose="02010600030101010101" pitchFamily="2" charset="-122"/>
              </a:rPr>
              <a:t>Fabric</a:t>
            </a:r>
            <a:r>
              <a:rPr lang="zh-CN" altLang="en-US" dirty="0">
                <a:solidFill>
                  <a:schemeClr val="accent1"/>
                </a:solidFill>
                <a:latin typeface="宋体" panose="02010600030101010101" pitchFamily="2" charset="-122"/>
                <a:ea typeface="宋体" panose="02010600030101010101" pitchFamily="2" charset="-122"/>
              </a:rPr>
              <a:t>可以为构建区块链网络提供模块化方法。在这种情况下</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区块链网络可设置多个可插接模块</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并在网络上执行各种功能</a:t>
            </a:r>
            <a:r>
              <a:rPr lang="zh-CN" altLang="en-US" dirty="0" smtClean="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另外</a:t>
            </a:r>
            <a:r>
              <a:rPr lang="en-US" altLang="zh-CN" dirty="0">
                <a:solidFill>
                  <a:schemeClr val="accent1"/>
                </a:solidFill>
                <a:latin typeface="宋体" panose="02010600030101010101" pitchFamily="2" charset="-122"/>
                <a:ea typeface="宋体" panose="02010600030101010101" pitchFamily="2" charset="-122"/>
              </a:rPr>
              <a:t>, Fabric</a:t>
            </a:r>
            <a:r>
              <a:rPr lang="zh-CN" altLang="en-US" dirty="0">
                <a:solidFill>
                  <a:schemeClr val="accent1"/>
                </a:solidFill>
                <a:latin typeface="宋体" panose="02010600030101010101" pitchFamily="2" charset="-122"/>
                <a:ea typeface="宋体" panose="02010600030101010101" pitchFamily="2" charset="-122"/>
              </a:rPr>
              <a:t>也可以设计为私有或公有类型</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并可创建多个业务网络</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1304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9277" y="580592"/>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9.4.1  Fabric</a:t>
            </a:r>
            <a:r>
              <a:rPr lang="zh-CN" altLang="en-US" sz="2400" dirty="0" smtClean="0">
                <a:latin typeface="华文中宋" panose="02010600040101010101" pitchFamily="2" charset="-122"/>
                <a:ea typeface="华文中宋" panose="02010600040101010101" pitchFamily="2" charset="-122"/>
              </a:rPr>
              <a:t>体系结构</a:t>
            </a:r>
            <a:endParaRPr lang="zh-CN" altLang="en-US" sz="2400" dirty="0">
              <a:latin typeface="华文中宋" panose="02010600040101010101" pitchFamily="2" charset="-122"/>
              <a:ea typeface="华文中宋" panose="02010600040101010101" pitchFamily="2" charset="-122"/>
            </a:endParaRPr>
          </a:p>
        </p:txBody>
      </p:sp>
      <p:sp>
        <p:nvSpPr>
          <p:cNvPr id="5" name="文本框 4"/>
          <p:cNvSpPr txBox="1"/>
          <p:nvPr/>
        </p:nvSpPr>
        <p:spPr>
          <a:xfrm>
            <a:off x="678440" y="1260764"/>
            <a:ext cx="10488323" cy="2585323"/>
          </a:xfrm>
          <a:prstGeom prst="rect">
            <a:avLst/>
          </a:prstGeom>
          <a:noFill/>
        </p:spPr>
        <p:txBody>
          <a:bodyPr wrap="square" rtlCol="0">
            <a:spAutoFit/>
          </a:bodyPr>
          <a:lstStyle/>
          <a:p>
            <a:pPr lvl="1">
              <a:lnSpc>
                <a:spcPct val="150000"/>
              </a:lnSpc>
            </a:pPr>
            <a:r>
              <a:rPr lang="zh-CN" altLang="en-US" dirty="0" smtClean="0">
                <a:solidFill>
                  <a:schemeClr val="accent1"/>
                </a:solidFill>
                <a:latin typeface="宋体" panose="02010600030101010101" pitchFamily="2" charset="-122"/>
                <a:ea typeface="宋体" panose="02010600030101010101" pitchFamily="2" charset="-122"/>
              </a:rPr>
              <a:t>根据所提供的服务类型</a:t>
            </a:r>
            <a:r>
              <a:rPr lang="en-US" altLang="zh-CN" dirty="0" smtClean="0">
                <a:solidFill>
                  <a:schemeClr val="accent1"/>
                </a:solidFill>
                <a:latin typeface="宋体" panose="02010600030101010101" pitchFamily="2" charset="-122"/>
                <a:ea typeface="宋体" panose="02010600030101010101" pitchFamily="2" charset="-122"/>
              </a:rPr>
              <a:t>, Fabric</a:t>
            </a:r>
            <a:r>
              <a:rPr lang="zh-CN" altLang="en-US" dirty="0" smtClean="0">
                <a:solidFill>
                  <a:schemeClr val="accent1"/>
                </a:solidFill>
                <a:latin typeface="宋体" panose="02010600030101010101" pitchFamily="2" charset="-122"/>
                <a:ea typeface="宋体" panose="02010600030101010101" pitchFamily="2" charset="-122"/>
              </a:rPr>
              <a:t>通过逻辑方式划分为</a:t>
            </a:r>
            <a:r>
              <a:rPr lang="en-US" altLang="zh-CN" dirty="0" smtClean="0">
                <a:solidFill>
                  <a:schemeClr val="accent1"/>
                </a:solidFill>
                <a:latin typeface="宋体" panose="02010600030101010101" pitchFamily="2" charset="-122"/>
                <a:ea typeface="宋体" panose="02010600030101010101" pitchFamily="2" charset="-122"/>
              </a:rPr>
              <a:t>3</a:t>
            </a:r>
            <a:r>
              <a:rPr lang="zh-CN" altLang="en-US" dirty="0" smtClean="0">
                <a:solidFill>
                  <a:schemeClr val="accent1"/>
                </a:solidFill>
                <a:latin typeface="宋体" panose="02010600030101010101" pitchFamily="2" charset="-122"/>
                <a:ea typeface="宋体" panose="02010600030101010101" pitchFamily="2" charset="-122"/>
              </a:rPr>
              <a:t>个主要类别</a:t>
            </a:r>
            <a:r>
              <a:rPr lang="en-US" altLang="zh-CN" dirty="0" smtClean="0">
                <a:solidFill>
                  <a:schemeClr val="accent1"/>
                </a:solidFill>
                <a:latin typeface="宋体" panose="02010600030101010101" pitchFamily="2" charset="-122"/>
                <a:ea typeface="宋体" panose="02010600030101010101" pitchFamily="2" charset="-122"/>
              </a:rPr>
              <a:t>,</a:t>
            </a:r>
            <a:r>
              <a:rPr lang="zh-CN" altLang="en-US" dirty="0" smtClean="0">
                <a:solidFill>
                  <a:schemeClr val="accent1"/>
                </a:solidFill>
                <a:latin typeface="宋体" panose="02010600030101010101" pitchFamily="2" charset="-122"/>
                <a:ea typeface="宋体" panose="02010600030101010101" pitchFamily="2" charset="-122"/>
              </a:rPr>
              <a:t>包括：</a:t>
            </a:r>
            <a:endParaRPr lang="en-US" altLang="zh-CN" dirty="0" smtClean="0">
              <a:solidFill>
                <a:schemeClr val="accent1"/>
              </a:solidFill>
              <a:latin typeface="宋体" panose="02010600030101010101" pitchFamily="2" charset="-122"/>
              <a:ea typeface="宋体" panose="02010600030101010101" pitchFamily="2" charset="-122"/>
            </a:endParaRPr>
          </a:p>
          <a:p>
            <a:pPr marL="3943350" lvl="8" indent="-285750">
              <a:lnSpc>
                <a:spcPct val="150000"/>
              </a:lnSpc>
              <a:buFont typeface="Wingdings" panose="05000000000000000000" pitchFamily="2" charset="2"/>
              <a:buChar char="Ø"/>
            </a:pPr>
            <a:r>
              <a:rPr lang="zh-CN" altLang="en-US" dirty="0" smtClean="0">
                <a:solidFill>
                  <a:schemeClr val="accent1"/>
                </a:solidFill>
                <a:latin typeface="宋体" panose="02010600030101010101" pitchFamily="2" charset="-122"/>
                <a:ea typeface="宋体" panose="02010600030101010101" pitchFamily="2" charset="-122"/>
              </a:rPr>
              <a:t>成员服务</a:t>
            </a:r>
            <a:endParaRPr lang="en-US" altLang="zh-CN" dirty="0" smtClean="0">
              <a:solidFill>
                <a:schemeClr val="accent1"/>
              </a:solidFill>
              <a:latin typeface="宋体" panose="02010600030101010101" pitchFamily="2" charset="-122"/>
              <a:ea typeface="宋体" panose="02010600030101010101" pitchFamily="2" charset="-122"/>
            </a:endParaRPr>
          </a:p>
          <a:p>
            <a:pPr marL="3943350" lvl="8" indent="-285750">
              <a:lnSpc>
                <a:spcPct val="150000"/>
              </a:lnSpc>
              <a:buFont typeface="Wingdings" panose="05000000000000000000" pitchFamily="2" charset="2"/>
              <a:buChar char="Ø"/>
            </a:pPr>
            <a:r>
              <a:rPr lang="zh-CN" altLang="en-US" dirty="0" smtClean="0">
                <a:solidFill>
                  <a:schemeClr val="accent1"/>
                </a:solidFill>
                <a:latin typeface="宋体" panose="02010600030101010101" pitchFamily="2" charset="-122"/>
                <a:ea typeface="宋体" panose="02010600030101010101" pitchFamily="2" charset="-122"/>
              </a:rPr>
              <a:t>区块链服务</a:t>
            </a:r>
            <a:endParaRPr lang="en-US" altLang="zh-CN" dirty="0" smtClean="0">
              <a:solidFill>
                <a:schemeClr val="accent1"/>
              </a:solidFill>
              <a:latin typeface="宋体" panose="02010600030101010101" pitchFamily="2" charset="-122"/>
              <a:ea typeface="宋体" panose="02010600030101010101" pitchFamily="2" charset="-122"/>
            </a:endParaRPr>
          </a:p>
          <a:p>
            <a:pPr marL="3943350" lvl="8" indent="-285750">
              <a:lnSpc>
                <a:spcPct val="150000"/>
              </a:lnSpc>
              <a:buFont typeface="Wingdings" panose="05000000000000000000" pitchFamily="2" charset="2"/>
              <a:buChar char="Ø"/>
            </a:pPr>
            <a:r>
              <a:rPr lang="zh-CN" altLang="en-US" dirty="0" smtClean="0">
                <a:solidFill>
                  <a:schemeClr val="accent1"/>
                </a:solidFill>
                <a:latin typeface="宋体" panose="02010600030101010101" pitchFamily="2" charset="-122"/>
                <a:ea typeface="宋体" panose="02010600030101010101" pitchFamily="2" charset="-122"/>
              </a:rPr>
              <a:t>链式码服务（</a:t>
            </a:r>
            <a:r>
              <a:rPr lang="zh-CN" altLang="en-US" i="1" dirty="0" smtClean="0">
                <a:solidFill>
                  <a:schemeClr val="accent1"/>
                </a:solidFill>
                <a:latin typeface="宋体" panose="02010600030101010101" pitchFamily="2" charset="-122"/>
                <a:ea typeface="宋体" panose="02010600030101010101" pitchFamily="2" charset="-122"/>
              </a:rPr>
              <a:t>智能合约在</a:t>
            </a:r>
            <a:r>
              <a:rPr lang="en-US" altLang="zh-CN" i="1" dirty="0" smtClean="0">
                <a:solidFill>
                  <a:schemeClr val="accent1"/>
                </a:solidFill>
                <a:latin typeface="宋体" panose="02010600030101010101" pitchFamily="2" charset="-122"/>
                <a:ea typeface="宋体" panose="02010600030101010101" pitchFamily="2" charset="-122"/>
              </a:rPr>
              <a:t>Fabric</a:t>
            </a:r>
            <a:r>
              <a:rPr lang="zh-CN" altLang="en-US" i="1" dirty="0" smtClean="0">
                <a:solidFill>
                  <a:schemeClr val="accent1"/>
                </a:solidFill>
                <a:latin typeface="宋体" panose="02010600030101010101" pitchFamily="2" charset="-122"/>
                <a:ea typeface="宋体" panose="02010600030101010101" pitchFamily="2" charset="-122"/>
              </a:rPr>
              <a:t>中称为链式码</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a:t>
            </a:r>
            <a:endParaRPr lang="en-US" altLang="zh-CN"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宋体" panose="02010600030101010101" pitchFamily="2" charset="-122"/>
              <a:buChar char="※"/>
            </a:pPr>
            <a:r>
              <a:rPr lang="zh-CN" altLang="en-US" dirty="0" smtClean="0">
                <a:solidFill>
                  <a:schemeClr val="accent1"/>
                </a:solidFill>
                <a:latin typeface="宋体" panose="02010600030101010101" pitchFamily="2" charset="-122"/>
                <a:ea typeface="宋体" panose="02010600030101010101" pitchFamily="2" charset="-122"/>
              </a:rPr>
              <a:t>目前</a:t>
            </a:r>
            <a:r>
              <a:rPr lang="en-US" altLang="zh-CN" dirty="0" smtClean="0">
                <a:solidFill>
                  <a:schemeClr val="accent1"/>
                </a:solidFill>
                <a:latin typeface="宋体" panose="02010600030101010101" pitchFamily="2" charset="-122"/>
                <a:ea typeface="宋体" panose="02010600030101010101" pitchFamily="2" charset="-122"/>
              </a:rPr>
              <a:t>,</a:t>
            </a:r>
            <a:r>
              <a:rPr lang="zh-CN" altLang="en-US" dirty="0" smtClean="0">
                <a:solidFill>
                  <a:schemeClr val="accent1"/>
                </a:solidFill>
                <a:latin typeface="宋体" panose="02010600030101010101" pitchFamily="2" charset="-122"/>
                <a:ea typeface="宋体" panose="02010600030101010101" pitchFamily="2" charset="-122"/>
              </a:rPr>
              <a:t>较为稳定的 </a:t>
            </a:r>
            <a:r>
              <a:rPr lang="en-US" altLang="zh-CN" dirty="0" err="1" smtClean="0">
                <a:solidFill>
                  <a:schemeClr val="accent1"/>
                </a:solidFill>
                <a:latin typeface="宋体" panose="02010600030101010101" pitchFamily="2" charset="-122"/>
                <a:ea typeface="宋体" panose="02010600030101010101" pitchFamily="2" charset="-122"/>
              </a:rPr>
              <a:t>Hyperledger</a:t>
            </a:r>
            <a:r>
              <a:rPr lang="en-US" altLang="zh-CN" dirty="0" smtClean="0">
                <a:solidFill>
                  <a:schemeClr val="accent1"/>
                </a:solidFill>
                <a:latin typeface="宋体" panose="02010600030101010101" pitchFamily="2" charset="-122"/>
                <a:ea typeface="宋体" panose="02010600030101010101" pitchFamily="2" charset="-122"/>
              </a:rPr>
              <a:t> Fabric</a:t>
            </a:r>
            <a:r>
              <a:rPr lang="zh-CN" altLang="en-US" dirty="0" smtClean="0">
                <a:solidFill>
                  <a:schemeClr val="accent1"/>
                </a:solidFill>
                <a:latin typeface="宋体" panose="02010600030101010101" pitchFamily="2" charset="-122"/>
                <a:ea typeface="宋体" panose="02010600030101010101" pitchFamily="2" charset="-122"/>
              </a:rPr>
              <a:t>版本是</a:t>
            </a:r>
            <a:r>
              <a:rPr lang="en-US" altLang="zh-CN" dirty="0" smtClean="0">
                <a:solidFill>
                  <a:schemeClr val="accent1"/>
                </a:solidFill>
                <a:latin typeface="宋体" panose="02010600030101010101" pitchFamily="2" charset="-122"/>
                <a:ea typeface="宋体" panose="02010600030101010101" pitchFamily="2" charset="-122"/>
              </a:rPr>
              <a:t>v1.0;</a:t>
            </a:r>
          </a:p>
        </p:txBody>
      </p:sp>
    </p:spTree>
    <p:extLst>
      <p:ext uri="{BB962C8B-B14F-4D97-AF65-F5344CB8AC3E}">
        <p14:creationId xmlns:p14="http://schemas.microsoft.com/office/powerpoint/2010/main" val="109142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131" y="428192"/>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9.4.1  Fabric</a:t>
            </a:r>
            <a:r>
              <a:rPr lang="zh-CN" altLang="en-US" sz="2400" dirty="0" smtClean="0">
                <a:latin typeface="华文中宋" panose="02010600040101010101" pitchFamily="2" charset="-122"/>
                <a:ea typeface="华文中宋" panose="02010600040101010101" pitchFamily="2" charset="-122"/>
              </a:rPr>
              <a:t>体系结构</a:t>
            </a:r>
            <a:endParaRPr lang="zh-CN" altLang="en-US" sz="2400" dirty="0">
              <a:latin typeface="华文中宋" panose="02010600040101010101" pitchFamily="2" charset="-122"/>
              <a:ea typeface="华文中宋" panose="02010600040101010101" pitchFamily="2" charset="-122"/>
            </a:endParaRPr>
          </a:p>
        </p:txBody>
      </p:sp>
      <p:sp>
        <p:nvSpPr>
          <p:cNvPr id="5" name="文本框 4"/>
          <p:cNvSpPr txBox="1"/>
          <p:nvPr/>
        </p:nvSpPr>
        <p:spPr>
          <a:xfrm>
            <a:off x="650731" y="948690"/>
            <a:ext cx="10987087" cy="5909310"/>
          </a:xfrm>
          <a:prstGeom prst="rect">
            <a:avLst/>
          </a:prstGeom>
          <a:noFill/>
        </p:spPr>
        <p:txBody>
          <a:bodyPr wrap="square" rtlCol="0">
            <a:spAutoFit/>
          </a:bodyPr>
          <a:lstStyle/>
          <a:p>
            <a:pPr marL="342900" indent="-342900">
              <a:lnSpc>
                <a:spcPct val="150000"/>
              </a:lnSpc>
              <a:buAutoNum type="arabicPeriod"/>
            </a:pPr>
            <a:r>
              <a:rPr lang="zh-CN" altLang="en-US" b="1" dirty="0" smtClean="0">
                <a:solidFill>
                  <a:schemeClr val="accent1"/>
                </a:solidFill>
                <a:latin typeface="宋体" panose="02010600030101010101" pitchFamily="2" charset="-122"/>
                <a:ea typeface="宋体" panose="02010600030101010101" pitchFamily="2" charset="-122"/>
              </a:rPr>
              <a:t>成员服务</a:t>
            </a:r>
            <a:r>
              <a:rPr lang="zh-CN" altLang="en-US" b="1" dirty="0">
                <a:solidFill>
                  <a:schemeClr val="accent1"/>
                </a:solidFill>
                <a:latin typeface="宋体" panose="02010600030101010101" pitchFamily="2" charset="-122"/>
                <a:ea typeface="宋体" panose="02010600030101010101" pitchFamily="2" charset="-122"/>
              </a:rPr>
              <a:t>：</a:t>
            </a:r>
            <a:r>
              <a:rPr lang="zh-CN" altLang="en-US" dirty="0" smtClean="0">
                <a:solidFill>
                  <a:schemeClr val="accent1"/>
                </a:solidFill>
                <a:latin typeface="宋体" panose="02010600030101010101" pitchFamily="2" charset="-122"/>
                <a:ea typeface="宋体" panose="02010600030101010101" pitchFamily="2" charset="-122"/>
              </a:rPr>
              <a:t>针对 </a:t>
            </a:r>
            <a:r>
              <a:rPr lang="en-US" altLang="zh-CN" dirty="0">
                <a:solidFill>
                  <a:schemeClr val="accent1"/>
                </a:solidFill>
                <a:latin typeface="宋体" panose="02010600030101010101" pitchFamily="2" charset="-122"/>
                <a:ea typeface="宋体" panose="02010600030101010101" pitchFamily="2" charset="-122"/>
              </a:rPr>
              <a:t>Fabric</a:t>
            </a:r>
            <a:r>
              <a:rPr lang="zh-CN" altLang="en-US" dirty="0">
                <a:solidFill>
                  <a:schemeClr val="accent1"/>
                </a:solidFill>
                <a:latin typeface="宋体" panose="02010600030101010101" pitchFamily="2" charset="-122"/>
                <a:ea typeface="宋体" panose="02010600030101010101" pitchFamily="2" charset="-122"/>
              </a:rPr>
              <a:t>网络的用户</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这一类服务用于提供访问</a:t>
            </a:r>
            <a:r>
              <a:rPr lang="zh-CN" altLang="en-US" dirty="0" smtClean="0">
                <a:solidFill>
                  <a:schemeClr val="accent1"/>
                </a:solidFill>
                <a:latin typeface="宋体" panose="02010600030101010101" pitchFamily="2" charset="-122"/>
                <a:ea typeface="宋体" panose="02010600030101010101" pitchFamily="2" charset="-122"/>
              </a:rPr>
              <a:t>控制功能</a:t>
            </a:r>
            <a:r>
              <a:rPr lang="zh-CN" altLang="en-US" dirty="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lvl="1">
              <a:lnSpc>
                <a:spcPct val="150000"/>
              </a:lnSpc>
            </a:pPr>
            <a:r>
              <a:rPr lang="zh-CN" altLang="en-US" b="1" dirty="0" smtClean="0">
                <a:solidFill>
                  <a:schemeClr val="accent1"/>
                </a:solidFill>
                <a:latin typeface="宋体" panose="02010600030101010101" pitchFamily="2" charset="-122"/>
                <a:ea typeface="宋体" panose="02010600030101010101" pitchFamily="2" charset="-122"/>
              </a:rPr>
              <a:t>成员</a:t>
            </a:r>
            <a:r>
              <a:rPr lang="zh-CN" altLang="en-US" b="1" dirty="0">
                <a:solidFill>
                  <a:schemeClr val="accent1"/>
                </a:solidFill>
                <a:latin typeface="宋体" panose="02010600030101010101" pitchFamily="2" charset="-122"/>
                <a:ea typeface="宋体" panose="02010600030101010101" pitchFamily="2" charset="-122"/>
              </a:rPr>
              <a:t>服务的功能</a:t>
            </a:r>
            <a:r>
              <a:rPr lang="en-US" altLang="zh-CN" b="1" dirty="0" smtClean="0">
                <a:solidFill>
                  <a:schemeClr val="accent1"/>
                </a:solidFill>
                <a:latin typeface="宋体" panose="02010600030101010101" pitchFamily="2" charset="-122"/>
                <a:ea typeface="宋体" panose="02010600030101010101" pitchFamily="2" charset="-122"/>
              </a:rPr>
              <a:t>:</a:t>
            </a:r>
          </a:p>
          <a:p>
            <a:pPr marL="2114550" lvl="4"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用户</a:t>
            </a:r>
            <a:r>
              <a:rPr lang="zh-CN" altLang="en-US" b="1" dirty="0">
                <a:solidFill>
                  <a:schemeClr val="accent1"/>
                </a:solidFill>
                <a:latin typeface="宋体" panose="02010600030101010101" pitchFamily="2" charset="-122"/>
                <a:ea typeface="宋体" panose="02010600030101010101" pitchFamily="2" charset="-122"/>
              </a:rPr>
              <a:t>身份</a:t>
            </a:r>
            <a:r>
              <a:rPr lang="zh-CN" altLang="en-US" b="1" dirty="0" smtClean="0">
                <a:solidFill>
                  <a:schemeClr val="accent1"/>
                </a:solidFill>
                <a:latin typeface="宋体" panose="02010600030101010101" pitchFamily="2" charset="-122"/>
                <a:ea typeface="宋体" panose="02010600030101010101" pitchFamily="2" charset="-122"/>
              </a:rPr>
              <a:t>验证</a:t>
            </a:r>
            <a:endParaRPr lang="en-US" altLang="zh-CN" b="1" dirty="0" smtClean="0">
              <a:solidFill>
                <a:schemeClr val="accent1"/>
              </a:solidFill>
              <a:latin typeface="宋体" panose="02010600030101010101" pitchFamily="2" charset="-122"/>
              <a:ea typeface="宋体" panose="02010600030101010101" pitchFamily="2" charset="-122"/>
            </a:endParaRPr>
          </a:p>
          <a:p>
            <a:pPr marL="2114550" lvl="4"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用户注册</a:t>
            </a:r>
            <a:endParaRPr lang="en-US" altLang="zh-CN" b="1" dirty="0" smtClean="0">
              <a:solidFill>
                <a:schemeClr val="accent1"/>
              </a:solidFill>
              <a:latin typeface="宋体" panose="02010600030101010101" pitchFamily="2" charset="-122"/>
              <a:ea typeface="宋体" panose="02010600030101010101" pitchFamily="2" charset="-122"/>
            </a:endParaRPr>
          </a:p>
          <a:p>
            <a:pPr marL="2114550" lvl="4"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根据</a:t>
            </a:r>
            <a:r>
              <a:rPr lang="zh-CN" altLang="en-US" b="1" dirty="0">
                <a:solidFill>
                  <a:schemeClr val="accent1"/>
                </a:solidFill>
                <a:latin typeface="宋体" panose="02010600030101010101" pitchFamily="2" charset="-122"/>
                <a:ea typeface="宋体" panose="02010600030101010101" pitchFamily="2" charset="-122"/>
              </a:rPr>
              <a:t>具体角色</a:t>
            </a:r>
            <a:r>
              <a:rPr lang="en-US" altLang="zh-CN" b="1" dirty="0">
                <a:solidFill>
                  <a:schemeClr val="accent1"/>
                </a:solidFill>
                <a:latin typeface="宋体" panose="02010600030101010101" pitchFamily="2" charset="-122"/>
                <a:ea typeface="宋体" panose="02010600030101010101" pitchFamily="2" charset="-122"/>
              </a:rPr>
              <a:t>,</a:t>
            </a:r>
            <a:r>
              <a:rPr lang="zh-CN" altLang="en-US" b="1" dirty="0">
                <a:solidFill>
                  <a:schemeClr val="accent1"/>
                </a:solidFill>
                <a:latin typeface="宋体" panose="02010600030101010101" pitchFamily="2" charset="-122"/>
                <a:ea typeface="宋体" panose="02010600030101010101" pitchFamily="2" charset="-122"/>
              </a:rPr>
              <a:t>为用户分配适当的</a:t>
            </a:r>
            <a:r>
              <a:rPr lang="zh-CN" altLang="en-US" b="1" dirty="0" smtClean="0">
                <a:solidFill>
                  <a:schemeClr val="accent1"/>
                </a:solidFill>
                <a:latin typeface="宋体" panose="02010600030101010101" pitchFamily="2" charset="-122"/>
                <a:ea typeface="宋体" panose="02010600030101010101" pitchFamily="2" charset="-122"/>
              </a:rPr>
              <a:t>权限</a:t>
            </a:r>
            <a:endParaRPr lang="en-US" altLang="zh-CN" b="1" dirty="0" smtClean="0">
              <a:solidFill>
                <a:schemeClr val="accent1"/>
              </a:solidFill>
              <a:latin typeface="宋体" panose="02010600030101010101" pitchFamily="2" charset="-122"/>
              <a:ea typeface="宋体" panose="02010600030101010101" pitchFamily="2" charset="-122"/>
            </a:endParaRPr>
          </a:p>
          <a:p>
            <a:pPr lvl="1">
              <a:lnSpc>
                <a:spcPct val="150000"/>
              </a:lnSpc>
            </a:pPr>
            <a:r>
              <a:rPr lang="zh-CN" altLang="en-US" dirty="0" smtClean="0">
                <a:solidFill>
                  <a:schemeClr val="accent1"/>
                </a:solidFill>
                <a:latin typeface="宋体" panose="02010600030101010101" pitchFamily="2" charset="-122"/>
                <a:ea typeface="宋体" panose="02010600030101010101" pitchFamily="2" charset="-122"/>
              </a:rPr>
              <a:t>  成员</a:t>
            </a:r>
            <a:r>
              <a:rPr lang="zh-CN" altLang="en-US" dirty="0">
                <a:solidFill>
                  <a:schemeClr val="accent1"/>
                </a:solidFill>
                <a:latin typeface="宋体" panose="02010600030101010101" pitchFamily="2" charset="-122"/>
                <a:ea typeface="宋体" panose="02010600030101010101" pitchFamily="2" charset="-122"/>
              </a:rPr>
              <a:t>服务利用公钥基础框架</a:t>
            </a:r>
            <a:r>
              <a:rPr lang="en-US" altLang="zh-CN" dirty="0">
                <a:solidFill>
                  <a:schemeClr val="accent1"/>
                </a:solidFill>
                <a:latin typeface="宋体" panose="02010600030101010101" pitchFamily="2" charset="-122"/>
                <a:ea typeface="宋体" panose="02010600030101010101" pitchFamily="2" charset="-122"/>
              </a:rPr>
              <a:t>(PKI)</a:t>
            </a:r>
            <a:r>
              <a:rPr lang="zh-CN" altLang="en-US" dirty="0">
                <a:solidFill>
                  <a:schemeClr val="accent1"/>
                </a:solidFill>
                <a:latin typeface="宋体" panose="02010600030101010101" pitchFamily="2" charset="-122"/>
                <a:ea typeface="宋体" panose="02010600030101010101" pitchFamily="2" charset="-122"/>
              </a:rPr>
              <a:t>支持身份管理和授权操作</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lvl="1">
              <a:lnSpc>
                <a:spcPct val="150000"/>
              </a:lnSpc>
            </a:pPr>
            <a:r>
              <a:rPr lang="zh-CN" altLang="en-US" b="1" dirty="0" smtClean="0">
                <a:solidFill>
                  <a:schemeClr val="accent1"/>
                </a:solidFill>
                <a:latin typeface="宋体" panose="02010600030101010101" pitchFamily="2" charset="-122"/>
                <a:ea typeface="宋体" panose="02010600030101010101" pitchFamily="2" charset="-122"/>
              </a:rPr>
              <a:t>成员</a:t>
            </a:r>
            <a:r>
              <a:rPr lang="zh-CN" altLang="en-US" b="1" dirty="0">
                <a:solidFill>
                  <a:schemeClr val="accent1"/>
                </a:solidFill>
                <a:latin typeface="宋体" panose="02010600030101010101" pitchFamily="2" charset="-122"/>
                <a:ea typeface="宋体" panose="02010600030101010101" pitchFamily="2" charset="-122"/>
              </a:rPr>
              <a:t>服务由多种组件</a:t>
            </a:r>
            <a:r>
              <a:rPr lang="zh-CN" altLang="en-US" b="1" dirty="0" smtClean="0">
                <a:solidFill>
                  <a:schemeClr val="accent1"/>
                </a:solidFill>
                <a:latin typeface="宋体" panose="02010600030101010101" pitchFamily="2" charset="-122"/>
                <a:ea typeface="宋体" panose="02010600030101010101" pitchFamily="2" charset="-122"/>
              </a:rPr>
              <a:t>构成</a:t>
            </a:r>
            <a:r>
              <a:rPr lang="en-US" altLang="zh-CN" b="1" dirty="0" smtClean="0">
                <a:solidFill>
                  <a:schemeClr val="accent1"/>
                </a:solidFill>
                <a:latin typeface="宋体" panose="02010600030101010101" pitchFamily="2" charset="-122"/>
                <a:ea typeface="宋体" panose="02010600030101010101" pitchFamily="2" charset="-122"/>
              </a:rPr>
              <a:t>:</a:t>
            </a:r>
          </a:p>
          <a:p>
            <a:pPr marL="1200150" lvl="2"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注册</a:t>
            </a:r>
            <a:r>
              <a:rPr lang="zh-CN" altLang="en-US" b="1" dirty="0">
                <a:solidFill>
                  <a:schemeClr val="accent1"/>
                </a:solidFill>
                <a:latin typeface="宋体" panose="02010600030101010101" pitchFamily="2" charset="-122"/>
                <a:ea typeface="宋体" panose="02010600030101010101" pitchFamily="2" charset="-122"/>
              </a:rPr>
              <a:t>授权</a:t>
            </a:r>
            <a:r>
              <a:rPr lang="en-US" altLang="zh-CN" b="1" dirty="0">
                <a:solidFill>
                  <a:schemeClr val="accent1"/>
                </a:solidFill>
                <a:latin typeface="宋体" panose="02010600030101010101" pitchFamily="2" charset="-122"/>
                <a:ea typeface="宋体" panose="02010600030101010101" pitchFamily="2" charset="-122"/>
              </a:rPr>
              <a:t>(RA)</a:t>
            </a:r>
            <a:r>
              <a:rPr lang="zh-CN" altLang="en-US" dirty="0">
                <a:solidFill>
                  <a:schemeClr val="accent1"/>
                </a:solidFill>
                <a:latin typeface="宋体" panose="02010600030101010101" pitchFamily="2" charset="-122"/>
                <a:ea typeface="宋体" panose="02010600030101010101" pitchFamily="2" charset="-122"/>
              </a:rPr>
              <a:t>。对用户进行身份验证</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并评估 </a:t>
            </a:r>
            <a:r>
              <a:rPr lang="en-US" altLang="zh-CN" dirty="0">
                <a:solidFill>
                  <a:schemeClr val="accent1"/>
                </a:solidFill>
                <a:latin typeface="宋体" panose="02010600030101010101" pitchFamily="2" charset="-122"/>
                <a:ea typeface="宋体" panose="02010600030101010101" pitchFamily="2" charset="-122"/>
              </a:rPr>
              <a:t>Fabric</a:t>
            </a:r>
            <a:r>
              <a:rPr lang="zh-CN" altLang="en-US" dirty="0">
                <a:solidFill>
                  <a:schemeClr val="accent1"/>
                </a:solidFill>
                <a:latin typeface="宋体" panose="02010600030101010101" pitchFamily="2" charset="-122"/>
                <a:ea typeface="宋体" panose="02010600030101010101" pitchFamily="2" charset="-122"/>
              </a:rPr>
              <a:t>参与者的</a:t>
            </a:r>
            <a:r>
              <a:rPr lang="zh-CN" altLang="en-US" dirty="0" smtClean="0">
                <a:solidFill>
                  <a:schemeClr val="accent1"/>
                </a:solidFill>
                <a:latin typeface="宋体" panose="02010600030101010101" pitchFamily="2" charset="-122"/>
                <a:ea typeface="宋体" panose="02010600030101010101" pitchFamily="2" charset="-122"/>
              </a:rPr>
              <a:t>身份</a:t>
            </a:r>
            <a:endParaRPr lang="en-US" altLang="zh-CN" dirty="0" smtClean="0">
              <a:solidFill>
                <a:schemeClr val="accent1"/>
              </a:solidFill>
              <a:latin typeface="宋体" panose="02010600030101010101" pitchFamily="2" charset="-122"/>
              <a:ea typeface="宋体" panose="02010600030101010101" pitchFamily="2" charset="-122"/>
            </a:endParaRPr>
          </a:p>
          <a:p>
            <a:pPr marL="1200150" lvl="2"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注册</a:t>
            </a:r>
            <a:r>
              <a:rPr lang="zh-CN" altLang="en-US" b="1" dirty="0">
                <a:solidFill>
                  <a:schemeClr val="accent1"/>
                </a:solidFill>
                <a:latin typeface="宋体" panose="02010600030101010101" pitchFamily="2" charset="-122"/>
                <a:ea typeface="宋体" panose="02010600030101010101" pitchFamily="2" charset="-122"/>
              </a:rPr>
              <a:t>证书授权</a:t>
            </a:r>
            <a:r>
              <a:rPr lang="zh-CN" altLang="en-US" dirty="0">
                <a:solidFill>
                  <a:schemeClr val="accent1"/>
                </a:solidFill>
                <a:latin typeface="宋体" panose="02010600030101010101" pitchFamily="2" charset="-122"/>
                <a:ea typeface="宋体" panose="02010600030101010101" pitchFamily="2" charset="-122"/>
              </a:rPr>
              <a:t>。注册证书</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电子证书</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是由</a:t>
            </a:r>
            <a:r>
              <a:rPr lang="en-US" altLang="zh-CN" dirty="0">
                <a:solidFill>
                  <a:schemeClr val="accent1"/>
                </a:solidFill>
                <a:latin typeface="宋体" panose="02010600030101010101" pitchFamily="2" charset="-122"/>
                <a:ea typeface="宋体" panose="02010600030101010101" pitchFamily="2" charset="-122"/>
              </a:rPr>
              <a:t>ECA</a:t>
            </a:r>
            <a:r>
              <a:rPr lang="zh-CN" altLang="en-US" dirty="0">
                <a:solidFill>
                  <a:schemeClr val="accent1"/>
                </a:solidFill>
                <a:latin typeface="宋体" panose="02010600030101010101" pitchFamily="2" charset="-122"/>
                <a:ea typeface="宋体" panose="02010600030101010101" pitchFamily="2" charset="-122"/>
              </a:rPr>
              <a:t>向注册参与者颁发的长期证书</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目的是为参与该网络的实体提供身份证明</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1200150" lvl="2"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交易</a:t>
            </a:r>
            <a:r>
              <a:rPr lang="zh-CN" altLang="en-US" b="1" dirty="0">
                <a:solidFill>
                  <a:schemeClr val="accent1"/>
                </a:solidFill>
                <a:latin typeface="宋体" panose="02010600030101010101" pitchFamily="2" charset="-122"/>
                <a:ea typeface="宋体" panose="02010600030101010101" pitchFamily="2" charset="-122"/>
              </a:rPr>
              <a:t>证书授权</a:t>
            </a:r>
            <a:r>
              <a:rPr lang="zh-CN" altLang="en-US" dirty="0">
                <a:solidFill>
                  <a:schemeClr val="accent1"/>
                </a:solidFill>
                <a:latin typeface="宋体" panose="02010600030101010101" pitchFamily="2" charset="-122"/>
                <a:ea typeface="宋体" panose="02010600030101010101" pitchFamily="2" charset="-122"/>
              </a:rPr>
              <a:t>。为了在网络上发送交易参与者须持有交易证书。对此</a:t>
            </a:r>
            <a:r>
              <a:rPr lang="en-US" altLang="zh-CN" dirty="0">
                <a:solidFill>
                  <a:schemeClr val="accent1"/>
                </a:solidFill>
                <a:latin typeface="宋体" panose="02010600030101010101" pitchFamily="2" charset="-122"/>
                <a:ea typeface="宋体" panose="02010600030101010101" pitchFamily="2" charset="-122"/>
              </a:rPr>
              <a:t>,</a:t>
            </a:r>
            <a:r>
              <a:rPr lang="en-US" altLang="zh-CN" dirty="0" err="1">
                <a:solidFill>
                  <a:schemeClr val="accent1"/>
                </a:solidFill>
                <a:latin typeface="宋体" panose="02010600030101010101" pitchFamily="2" charset="-122"/>
                <a:ea typeface="宋体" panose="02010600030101010101" pitchFamily="2" charset="-122"/>
              </a:rPr>
              <a:t>tCA</a:t>
            </a:r>
            <a:r>
              <a:rPr lang="zh-CN" altLang="en-US" dirty="0">
                <a:solidFill>
                  <a:schemeClr val="accent1"/>
                </a:solidFill>
                <a:latin typeface="宋体" panose="02010600030101010101" pitchFamily="2" charset="-122"/>
                <a:ea typeface="宋体" panose="02010600030101010101" pitchFamily="2" charset="-122"/>
              </a:rPr>
              <a:t>负责向注册证书持有者颁发交易证书</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并由上述电子证书派生而</a:t>
            </a:r>
            <a:r>
              <a:rPr lang="zh-CN" altLang="en-US" dirty="0" smtClean="0">
                <a:solidFill>
                  <a:schemeClr val="accent1"/>
                </a:solidFill>
                <a:latin typeface="宋体" panose="02010600030101010101" pitchFamily="2" charset="-122"/>
                <a:ea typeface="宋体" panose="02010600030101010101" pitchFamily="2" charset="-122"/>
              </a:rPr>
              <a:t>来</a:t>
            </a:r>
            <a:endParaRPr lang="en-US" altLang="zh-CN" dirty="0" smtClean="0">
              <a:solidFill>
                <a:schemeClr val="accent1"/>
              </a:solidFill>
              <a:latin typeface="宋体" panose="02010600030101010101" pitchFamily="2" charset="-122"/>
              <a:ea typeface="宋体" panose="02010600030101010101" pitchFamily="2" charset="-122"/>
            </a:endParaRPr>
          </a:p>
          <a:p>
            <a:pPr marL="1200150" lvl="2" indent="-285750">
              <a:lnSpc>
                <a:spcPct val="150000"/>
              </a:lnSpc>
              <a:buFont typeface="Wingdings" panose="05000000000000000000" pitchFamily="2" charset="2"/>
              <a:buChar char="p"/>
            </a:pPr>
            <a:r>
              <a:rPr lang="en-US" altLang="zh-CN" b="1" dirty="0" smtClean="0">
                <a:solidFill>
                  <a:schemeClr val="accent1"/>
                </a:solidFill>
                <a:latin typeface="宋体" panose="02010600030101010101" pitchFamily="2" charset="-122"/>
                <a:ea typeface="宋体" panose="02010600030101010101" pitchFamily="2" charset="-122"/>
              </a:rPr>
              <a:t>TLS</a:t>
            </a:r>
            <a:r>
              <a:rPr lang="zh-CN" altLang="en-US" b="1" dirty="0">
                <a:solidFill>
                  <a:schemeClr val="accent1"/>
                </a:solidFill>
                <a:latin typeface="宋体" panose="02010600030101010101" pitchFamily="2" charset="-122"/>
                <a:ea typeface="宋体" panose="02010600030101010101" pitchFamily="2" charset="-122"/>
              </a:rPr>
              <a:t>证书授权</a:t>
            </a:r>
            <a:r>
              <a:rPr lang="zh-CN" altLang="en-US" dirty="0">
                <a:solidFill>
                  <a:schemeClr val="accent1"/>
                </a:solidFill>
                <a:latin typeface="宋体" panose="02010600030101010101" pitchFamily="2" charset="-122"/>
                <a:ea typeface="宋体" panose="02010600030101010101" pitchFamily="2" charset="-122"/>
              </a:rPr>
              <a:t>。为了保证 </a:t>
            </a:r>
            <a:r>
              <a:rPr lang="en-US" altLang="zh-CN" dirty="0">
                <a:solidFill>
                  <a:schemeClr val="accent1"/>
                </a:solidFill>
                <a:latin typeface="宋体" panose="02010600030101010101" pitchFamily="2" charset="-122"/>
                <a:ea typeface="宋体" panose="02010600030101010101" pitchFamily="2" charset="-122"/>
              </a:rPr>
              <a:t>Fabric</a:t>
            </a:r>
            <a:r>
              <a:rPr lang="zh-CN" altLang="en-US" dirty="0">
                <a:solidFill>
                  <a:schemeClr val="accent1"/>
                </a:solidFill>
                <a:latin typeface="宋体" panose="02010600030101010101" pitchFamily="2" charset="-122"/>
                <a:ea typeface="宋体" panose="02010600030101010101" pitchFamily="2" charset="-122"/>
              </a:rPr>
              <a:t>上节点之间的网络级通信</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可采用</a:t>
            </a:r>
            <a:r>
              <a:rPr lang="en-US" altLang="zh-CN" dirty="0">
                <a:solidFill>
                  <a:schemeClr val="accent1"/>
                </a:solidFill>
                <a:latin typeface="宋体" panose="02010600030101010101" pitchFamily="2" charset="-122"/>
                <a:ea typeface="宋体" panose="02010600030101010101" pitchFamily="2" charset="-122"/>
              </a:rPr>
              <a:t>TLS</a:t>
            </a:r>
            <a:r>
              <a:rPr lang="zh-CN" altLang="en-US" dirty="0">
                <a:solidFill>
                  <a:schemeClr val="accent1"/>
                </a:solidFill>
                <a:latin typeface="宋体" panose="02010600030101010101" pitchFamily="2" charset="-122"/>
                <a:ea typeface="宋体" panose="02010600030101010101" pitchFamily="2" charset="-122"/>
              </a:rPr>
              <a:t>证书。</a:t>
            </a:r>
            <a:r>
              <a:rPr lang="en-US" altLang="zh-CN" dirty="0">
                <a:solidFill>
                  <a:schemeClr val="accent1"/>
                </a:solidFill>
                <a:latin typeface="宋体" panose="02010600030101010101" pitchFamily="2" charset="-122"/>
                <a:ea typeface="宋体" panose="02010600030101010101" pitchFamily="2" charset="-122"/>
              </a:rPr>
              <a:t>TLS</a:t>
            </a:r>
            <a:r>
              <a:rPr lang="zh-CN" altLang="en-US" dirty="0">
                <a:solidFill>
                  <a:schemeClr val="accent1"/>
                </a:solidFill>
                <a:latin typeface="宋体" panose="02010600030101010101" pitchFamily="2" charset="-122"/>
                <a:ea typeface="宋体" panose="02010600030101010101" pitchFamily="2" charset="-122"/>
              </a:rPr>
              <a:t>证书授权机构颁发</a:t>
            </a:r>
            <a:r>
              <a:rPr lang="en-US" altLang="zh-CN" dirty="0">
                <a:solidFill>
                  <a:schemeClr val="accent1"/>
                </a:solidFill>
                <a:latin typeface="宋体" panose="02010600030101010101" pitchFamily="2" charset="-122"/>
                <a:ea typeface="宋体" panose="02010600030101010101" pitchFamily="2" charset="-122"/>
              </a:rPr>
              <a:t>TLS</a:t>
            </a:r>
            <a:r>
              <a:rPr lang="zh-CN" altLang="en-US" dirty="0">
                <a:solidFill>
                  <a:schemeClr val="accent1"/>
                </a:solidFill>
                <a:latin typeface="宋体" panose="02010600030101010101" pitchFamily="2" charset="-122"/>
                <a:ea typeface="宋体" panose="02010600030101010101" pitchFamily="2" charset="-122"/>
              </a:rPr>
              <a:t>证书</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以确保此类消息在区块链网络上不同系统之间进行传递。</a:t>
            </a:r>
            <a:endParaRPr lang="en-US" altLang="zh-CN" dirty="0" smtClean="0">
              <a:solidFill>
                <a:schemeClr val="accent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9642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131" y="428192"/>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9.4.1  Fabric</a:t>
            </a:r>
            <a:r>
              <a:rPr lang="zh-CN" altLang="en-US" sz="2400" dirty="0" smtClean="0">
                <a:latin typeface="华文中宋" panose="02010600040101010101" pitchFamily="2" charset="-122"/>
                <a:ea typeface="华文中宋" panose="02010600040101010101" pitchFamily="2" charset="-122"/>
              </a:rPr>
              <a:t>体系结构</a:t>
            </a:r>
            <a:endParaRPr lang="zh-CN" altLang="en-US" sz="2400" dirty="0">
              <a:latin typeface="华文中宋" panose="02010600040101010101" pitchFamily="2" charset="-122"/>
              <a:ea typeface="华文中宋" panose="02010600040101010101" pitchFamily="2" charset="-122"/>
            </a:endParaRPr>
          </a:p>
        </p:txBody>
      </p:sp>
      <p:sp>
        <p:nvSpPr>
          <p:cNvPr id="5" name="文本框 4"/>
          <p:cNvSpPr txBox="1"/>
          <p:nvPr/>
        </p:nvSpPr>
        <p:spPr>
          <a:xfrm>
            <a:off x="803131" y="1022561"/>
            <a:ext cx="10987087" cy="2169825"/>
          </a:xfrm>
          <a:prstGeom prst="rect">
            <a:avLst/>
          </a:prstGeom>
          <a:noFill/>
        </p:spPr>
        <p:txBody>
          <a:bodyPr wrap="square" rtlCol="0">
            <a:spAutoFit/>
          </a:bodyPr>
          <a:lstStyle/>
          <a:p>
            <a:pPr>
              <a:lnSpc>
                <a:spcPct val="150000"/>
              </a:lnSpc>
            </a:pPr>
            <a:r>
              <a:rPr lang="en-US" altLang="zh-CN" b="1" dirty="0" smtClean="0">
                <a:solidFill>
                  <a:schemeClr val="accent1"/>
                </a:solidFill>
                <a:latin typeface="宋体" panose="02010600030101010101" pitchFamily="2" charset="-122"/>
                <a:ea typeface="宋体" panose="02010600030101010101" pitchFamily="2" charset="-122"/>
              </a:rPr>
              <a:t>2.</a:t>
            </a:r>
            <a:r>
              <a:rPr lang="zh-CN" altLang="en-US" b="1" dirty="0" smtClean="0">
                <a:solidFill>
                  <a:schemeClr val="accent1"/>
                </a:solidFill>
                <a:latin typeface="宋体" panose="02010600030101010101" pitchFamily="2" charset="-122"/>
                <a:ea typeface="宋体" panose="02010600030101010101" pitchFamily="2" charset="-122"/>
              </a:rPr>
              <a:t>区块链服务：</a:t>
            </a:r>
            <a:r>
              <a:rPr lang="zh-CN" altLang="en-US" dirty="0" smtClean="0">
                <a:solidFill>
                  <a:schemeClr val="accent1"/>
                </a:solidFill>
                <a:latin typeface="宋体" panose="02010600030101010101" pitchFamily="2" charset="-122"/>
                <a:ea typeface="宋体" panose="02010600030101010101" pitchFamily="2" charset="-122"/>
              </a:rPr>
              <a:t>是 </a:t>
            </a:r>
            <a:r>
              <a:rPr lang="en-US" altLang="zh-CN" dirty="0" err="1">
                <a:solidFill>
                  <a:schemeClr val="accent1"/>
                </a:solidFill>
                <a:latin typeface="宋体" panose="02010600030101010101" pitchFamily="2" charset="-122"/>
                <a:ea typeface="宋体" panose="02010600030101010101" pitchFamily="2" charset="-122"/>
              </a:rPr>
              <a:t>Hyperledger</a:t>
            </a:r>
            <a:r>
              <a:rPr lang="en-US" altLang="zh-CN" dirty="0">
                <a:solidFill>
                  <a:schemeClr val="accent1"/>
                </a:solidFill>
                <a:latin typeface="宋体" panose="02010600030101010101" pitchFamily="2" charset="-122"/>
                <a:ea typeface="宋体" panose="02010600030101010101" pitchFamily="2" charset="-122"/>
              </a:rPr>
              <a:t> Fabric</a:t>
            </a:r>
            <a:r>
              <a:rPr lang="zh-CN" altLang="en-US" dirty="0">
                <a:solidFill>
                  <a:schemeClr val="accent1"/>
                </a:solidFill>
                <a:latin typeface="宋体" panose="02010600030101010101" pitchFamily="2" charset="-122"/>
                <a:ea typeface="宋体" panose="02010600030101010101" pitchFamily="2" charset="-122"/>
              </a:rPr>
              <a:t>的核心</a:t>
            </a:r>
            <a:r>
              <a:rPr lang="zh-CN" altLang="en-US" dirty="0" smtClean="0">
                <a:solidFill>
                  <a:schemeClr val="accent1"/>
                </a:solidFill>
                <a:latin typeface="宋体" panose="02010600030101010101" pitchFamily="2" charset="-122"/>
                <a:ea typeface="宋体" panose="02010600030101010101" pitchFamily="2" charset="-122"/>
              </a:rPr>
              <a:t>内容。</a:t>
            </a:r>
            <a:endParaRPr lang="en-US" altLang="zh-CN" dirty="0" smtClean="0">
              <a:solidFill>
                <a:schemeClr val="accent1"/>
              </a:solidFill>
              <a:latin typeface="宋体" panose="02010600030101010101" pitchFamily="2" charset="-122"/>
              <a:ea typeface="宋体" panose="02010600030101010101" pitchFamily="2" charset="-122"/>
            </a:endParaRPr>
          </a:p>
          <a:p>
            <a:pPr lvl="1">
              <a:lnSpc>
                <a:spcPct val="150000"/>
              </a:lnSpc>
            </a:pPr>
            <a:r>
              <a:rPr lang="zh-CN" altLang="en-US" dirty="0" smtClean="0">
                <a:solidFill>
                  <a:schemeClr val="accent1"/>
                </a:solidFill>
                <a:latin typeface="宋体" panose="02010600030101010101" pitchFamily="2" charset="-122"/>
                <a:ea typeface="宋体" panose="02010600030101010101" pitchFamily="2" charset="-122"/>
              </a:rPr>
              <a:t>其</a:t>
            </a:r>
            <a:r>
              <a:rPr lang="zh-CN" altLang="en-US" dirty="0">
                <a:solidFill>
                  <a:schemeClr val="accent1"/>
                </a:solidFill>
                <a:latin typeface="宋体" panose="02010600030101010101" pitchFamily="2" charset="-122"/>
                <a:ea typeface="宋体" panose="02010600030101010101" pitchFamily="2" charset="-122"/>
              </a:rPr>
              <a:t>组件</a:t>
            </a:r>
            <a:r>
              <a:rPr lang="zh-CN" altLang="en-US" dirty="0" smtClean="0">
                <a:solidFill>
                  <a:schemeClr val="accent1"/>
                </a:solidFill>
                <a:latin typeface="宋体" panose="02010600030101010101" pitchFamily="2" charset="-122"/>
                <a:ea typeface="宋体" panose="02010600030101010101" pitchFamily="2" charset="-122"/>
              </a:rPr>
              <a:t>如下</a:t>
            </a:r>
            <a:r>
              <a:rPr lang="en-US" altLang="zh-CN" dirty="0" smtClean="0">
                <a:solidFill>
                  <a:schemeClr val="accent1"/>
                </a:solidFill>
                <a:latin typeface="宋体" panose="02010600030101010101" pitchFamily="2" charset="-122"/>
                <a:ea typeface="宋体" panose="02010600030101010101" pitchFamily="2" charset="-122"/>
              </a:rPr>
              <a:t>:</a:t>
            </a:r>
          </a:p>
          <a:p>
            <a:pPr marL="742950" lvl="1"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共识</a:t>
            </a:r>
            <a:r>
              <a:rPr lang="zh-CN" altLang="en-US" b="1" dirty="0">
                <a:solidFill>
                  <a:schemeClr val="accent1"/>
                </a:solidFill>
                <a:latin typeface="宋体" panose="02010600030101010101" pitchFamily="2" charset="-122"/>
                <a:ea typeface="宋体" panose="02010600030101010101" pitchFamily="2" charset="-122"/>
              </a:rPr>
              <a:t>管理器。</a:t>
            </a:r>
            <a:r>
              <a:rPr lang="zh-CN" altLang="en-US" dirty="0">
                <a:solidFill>
                  <a:schemeClr val="accent1"/>
                </a:solidFill>
                <a:latin typeface="宋体" panose="02010600030101010101" pitchFamily="2" charset="-122"/>
                <a:ea typeface="宋体" panose="02010600030101010101" pitchFamily="2" charset="-122"/>
              </a:rPr>
              <a:t>共识管理器负责为共识算法提供接口</a:t>
            </a:r>
            <a:r>
              <a:rPr lang="zh-CN" altLang="en-US" dirty="0" smtClean="0">
                <a:solidFill>
                  <a:schemeClr val="accent1"/>
                </a:solidFill>
                <a:latin typeface="宋体" panose="02010600030101010101" pitchFamily="2" charset="-122"/>
                <a:ea typeface="宋体" panose="02010600030101010101" pitchFamily="2" charset="-122"/>
              </a:rPr>
              <a:t>。接收</a:t>
            </a:r>
            <a:r>
              <a:rPr lang="zh-CN" altLang="en-US" dirty="0">
                <a:solidFill>
                  <a:schemeClr val="accent1"/>
                </a:solidFill>
                <a:latin typeface="宋体" panose="02010600030101010101" pitchFamily="2" charset="-122"/>
                <a:ea typeface="宋体" panose="02010600030101010101" pitchFamily="2" charset="-122"/>
              </a:rPr>
              <a:t>来自其他 </a:t>
            </a:r>
            <a:r>
              <a:rPr lang="en-US" altLang="zh-CN" dirty="0" err="1">
                <a:solidFill>
                  <a:schemeClr val="accent1"/>
                </a:solidFill>
                <a:latin typeface="宋体" panose="02010600030101010101" pitchFamily="2" charset="-122"/>
                <a:ea typeface="宋体" panose="02010600030101010101" pitchFamily="2" charset="-122"/>
              </a:rPr>
              <a:t>Hyperledger</a:t>
            </a:r>
            <a:r>
              <a:rPr lang="zh-CN" altLang="en-US" dirty="0">
                <a:solidFill>
                  <a:schemeClr val="accent1"/>
                </a:solidFill>
                <a:latin typeface="宋体" panose="02010600030101010101" pitchFamily="2" charset="-122"/>
                <a:ea typeface="宋体" panose="02010600030101010101" pitchFamily="2" charset="-122"/>
              </a:rPr>
              <a:t>实体的交易</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并根据所选算法类型在既定标准下执行。这里</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共识具有可插接特征</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目前</a:t>
            </a:r>
            <a:r>
              <a:rPr lang="en-US" altLang="zh-CN" dirty="0">
                <a:solidFill>
                  <a:schemeClr val="accent1"/>
                </a:solidFill>
                <a:latin typeface="宋体" panose="02010600030101010101" pitchFamily="2" charset="-122"/>
                <a:ea typeface="宋体" panose="02010600030101010101" pitchFamily="2" charset="-122"/>
              </a:rPr>
              <a:t>, Fabric</a:t>
            </a:r>
            <a:r>
              <a:rPr lang="zh-CN" altLang="en-US" dirty="0">
                <a:solidFill>
                  <a:schemeClr val="accent1"/>
                </a:solidFill>
                <a:latin typeface="宋体" panose="02010600030101010101" pitchFamily="2" charset="-122"/>
                <a:ea typeface="宋体" panose="02010600030101010101" pitchFamily="2" charset="-122"/>
              </a:rPr>
              <a:t>中存在</a:t>
            </a:r>
            <a:r>
              <a:rPr lang="en-US" altLang="zh-CN" dirty="0">
                <a:solidFill>
                  <a:schemeClr val="accent1"/>
                </a:solidFill>
                <a:latin typeface="宋体" panose="02010600030101010101" pitchFamily="2" charset="-122"/>
                <a:ea typeface="宋体" panose="02010600030101010101" pitchFamily="2" charset="-122"/>
              </a:rPr>
              <a:t>3</a:t>
            </a:r>
            <a:r>
              <a:rPr lang="zh-CN" altLang="en-US" dirty="0">
                <a:solidFill>
                  <a:schemeClr val="accent1"/>
                </a:solidFill>
                <a:latin typeface="宋体" panose="02010600030101010101" pitchFamily="2" charset="-122"/>
                <a:ea typeface="宋体" panose="02010600030101010101" pitchFamily="2" charset="-122"/>
              </a:rPr>
              <a:t>种共识算法</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即批处理</a:t>
            </a:r>
            <a:r>
              <a:rPr lang="en-US" altLang="zh-CN" dirty="0">
                <a:solidFill>
                  <a:schemeClr val="accent1"/>
                </a:solidFill>
                <a:latin typeface="宋体" panose="02010600030101010101" pitchFamily="2" charset="-122"/>
                <a:ea typeface="宋体" panose="02010600030101010101" pitchFamily="2" charset="-122"/>
              </a:rPr>
              <a:t>PBFT</a:t>
            </a:r>
            <a:r>
              <a:rPr lang="zh-CN" altLang="en-US" dirty="0">
                <a:solidFill>
                  <a:schemeClr val="accent1"/>
                </a:solidFill>
                <a:latin typeface="宋体" panose="02010600030101010101" pitchFamily="2" charset="-122"/>
                <a:ea typeface="宋体" panose="02010600030101010101" pitchFamily="2" charset="-122"/>
              </a:rPr>
              <a:t>协议</a:t>
            </a:r>
            <a:r>
              <a:rPr lang="zh-CN" altLang="en-US" dirty="0" smtClean="0">
                <a:solidFill>
                  <a:schemeClr val="accent1"/>
                </a:solidFill>
                <a:latin typeface="宋体" panose="02010600030101010101" pitchFamily="2" charset="-122"/>
                <a:ea typeface="宋体" panose="02010600030101010101" pitchFamily="2" charset="-122"/>
              </a:rPr>
              <a:t>、</a:t>
            </a:r>
            <a:r>
              <a:rPr lang="en-US" altLang="zh-CN" dirty="0" smtClean="0">
                <a:solidFill>
                  <a:schemeClr val="accent1"/>
                </a:solidFill>
                <a:latin typeface="宋体" panose="02010600030101010101" pitchFamily="2" charset="-122"/>
                <a:ea typeface="宋体" panose="02010600030101010101" pitchFamily="2" charset="-122"/>
              </a:rPr>
              <a:t>SIEVE</a:t>
            </a:r>
            <a:r>
              <a:rPr lang="zh-CN" altLang="en-US" dirty="0" smtClean="0">
                <a:solidFill>
                  <a:schemeClr val="accent1"/>
                </a:solidFill>
                <a:latin typeface="宋体" panose="02010600030101010101" pitchFamily="2" charset="-122"/>
                <a:ea typeface="宋体" panose="02010600030101010101" pitchFamily="2" charset="-122"/>
              </a:rPr>
              <a:t>算法和</a:t>
            </a:r>
            <a:r>
              <a:rPr lang="en-US" altLang="zh-CN" dirty="0" smtClean="0">
                <a:solidFill>
                  <a:schemeClr val="accent1"/>
                </a:solidFill>
                <a:latin typeface="宋体" panose="02010600030101010101" pitchFamily="2" charset="-122"/>
                <a:ea typeface="宋体" panose="02010600030101010101" pitchFamily="2" charset="-122"/>
              </a:rPr>
              <a:t>NOOPS</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p:txBody>
      </p:sp>
      <p:sp>
        <p:nvSpPr>
          <p:cNvPr id="3" name="文本框 2"/>
          <p:cNvSpPr txBox="1"/>
          <p:nvPr/>
        </p:nvSpPr>
        <p:spPr>
          <a:xfrm>
            <a:off x="803130" y="3325090"/>
            <a:ext cx="6096434" cy="2585323"/>
          </a:xfrm>
          <a:prstGeom prst="rect">
            <a:avLst/>
          </a:prstGeom>
          <a:noFill/>
        </p:spPr>
        <p:txBody>
          <a:bodyPr wrap="square" rtlCol="0">
            <a:spAutoFit/>
          </a:bodyPr>
          <a:lstStyle/>
          <a:p>
            <a:pPr marL="742950" lvl="1" indent="-285750">
              <a:lnSpc>
                <a:spcPct val="150000"/>
              </a:lnSpc>
              <a:buFont typeface="Wingdings" panose="05000000000000000000" pitchFamily="2" charset="2"/>
              <a:buChar char="p"/>
            </a:pPr>
            <a:r>
              <a:rPr lang="zh-CN" altLang="en-US" b="1" dirty="0">
                <a:solidFill>
                  <a:schemeClr val="accent1"/>
                </a:solidFill>
                <a:latin typeface="宋体" panose="02010600030101010101" pitchFamily="2" charset="-122"/>
                <a:ea typeface="宋体" panose="02010600030101010101" pitchFamily="2" charset="-122"/>
              </a:rPr>
              <a:t>分布式账本</a:t>
            </a:r>
            <a:r>
              <a:rPr lang="zh-CN" altLang="en-US" b="1" dirty="0" smtClean="0">
                <a:solidFill>
                  <a:schemeClr val="accent1"/>
                </a:solidFill>
                <a:latin typeface="宋体" panose="02010600030101010101" pitchFamily="2" charset="-122"/>
                <a:ea typeface="宋体" panose="02010600030101010101" pitchFamily="2" charset="-122"/>
              </a:rPr>
              <a:t>。</a:t>
            </a:r>
            <a:r>
              <a:rPr lang="zh-CN" altLang="en-US" dirty="0" smtClean="0">
                <a:solidFill>
                  <a:schemeClr val="accent1"/>
                </a:solidFill>
                <a:latin typeface="宋体" panose="02010600030101010101" pitchFamily="2" charset="-122"/>
                <a:ea typeface="宋体" panose="02010600030101010101" pitchFamily="2" charset="-122"/>
              </a:rPr>
              <a:t>账本主要</a:t>
            </a:r>
            <a:r>
              <a:rPr lang="zh-CN" altLang="en-US" dirty="0">
                <a:solidFill>
                  <a:schemeClr val="accent1"/>
                </a:solidFill>
                <a:latin typeface="宋体" panose="02010600030101010101" pitchFamily="2" charset="-122"/>
                <a:ea typeface="宋体" panose="02010600030101010101" pitchFamily="2" charset="-122"/>
              </a:rPr>
              <a:t>包含两块</a:t>
            </a:r>
            <a:r>
              <a:rPr lang="zh-CN" altLang="en-US" dirty="0" smtClean="0">
                <a:solidFill>
                  <a:schemeClr val="accent1"/>
                </a:solidFill>
                <a:latin typeface="宋体" panose="02010600030101010101" pitchFamily="2" charset="-122"/>
                <a:ea typeface="宋体" panose="02010600030101010101" pitchFamily="2" charset="-122"/>
              </a:rPr>
              <a:t>：区块链和全局（世界）状态。区块链就是</a:t>
            </a:r>
            <a:r>
              <a:rPr lang="zh-CN" altLang="en-US" dirty="0">
                <a:solidFill>
                  <a:schemeClr val="accent1"/>
                </a:solidFill>
                <a:latin typeface="宋体" panose="02010600030101010101" pitchFamily="2" charset="-122"/>
                <a:ea typeface="宋体" panose="02010600030101010101" pitchFamily="2" charset="-122"/>
              </a:rPr>
              <a:t>一系列连在一起</a:t>
            </a:r>
            <a:r>
              <a:rPr lang="zh-CN" altLang="en-US" dirty="0" smtClean="0">
                <a:solidFill>
                  <a:schemeClr val="accent1"/>
                </a:solidFill>
                <a:latin typeface="宋体" panose="02010600030101010101" pitchFamily="2" charset="-122"/>
                <a:ea typeface="宋体" panose="02010600030101010101" pitchFamily="2" charset="-122"/>
              </a:rPr>
              <a:t>的区块，</a:t>
            </a:r>
            <a:r>
              <a:rPr lang="zh-CN" altLang="en-US" dirty="0">
                <a:solidFill>
                  <a:schemeClr val="accent1"/>
                </a:solidFill>
                <a:latin typeface="宋体" panose="02010600030101010101" pitchFamily="2" charset="-122"/>
                <a:ea typeface="宋体" panose="02010600030101010101" pitchFamily="2" charset="-122"/>
              </a:rPr>
              <a:t>用来记录历史交易</a:t>
            </a:r>
            <a:r>
              <a:rPr lang="zh-CN" altLang="en-US" dirty="0" smtClean="0">
                <a:solidFill>
                  <a:schemeClr val="accent1"/>
                </a:solidFill>
                <a:latin typeface="宋体" panose="02010600030101010101" pitchFamily="2" charset="-122"/>
                <a:ea typeface="宋体" panose="02010600030101010101" pitchFamily="2" charset="-122"/>
              </a:rPr>
              <a:t>。全局状态对应</a:t>
            </a:r>
            <a:r>
              <a:rPr lang="zh-CN" altLang="en-US" dirty="0">
                <a:solidFill>
                  <a:schemeClr val="accent1"/>
                </a:solidFill>
                <a:latin typeface="宋体" panose="02010600030101010101" pitchFamily="2" charset="-122"/>
                <a:ea typeface="宋体" panose="02010600030101010101" pitchFamily="2" charset="-122"/>
              </a:rPr>
              <a:t>账本的当前最新状态，它是一个</a:t>
            </a:r>
            <a:r>
              <a:rPr lang="en-US" altLang="zh-CN" dirty="0">
                <a:solidFill>
                  <a:schemeClr val="accent1"/>
                </a:solidFill>
                <a:latin typeface="宋体" panose="02010600030101010101" pitchFamily="2" charset="-122"/>
                <a:ea typeface="宋体" panose="02010600030101010101" pitchFamily="2" charset="-122"/>
              </a:rPr>
              <a:t>key-value</a:t>
            </a:r>
            <a:r>
              <a:rPr lang="zh-CN" altLang="en-US" dirty="0">
                <a:solidFill>
                  <a:schemeClr val="accent1"/>
                </a:solidFill>
                <a:latin typeface="宋体" panose="02010600030101010101" pitchFamily="2" charset="-122"/>
                <a:ea typeface="宋体" panose="02010600030101010101" pitchFamily="2" charset="-122"/>
              </a:rPr>
              <a:t>数据库，</a:t>
            </a:r>
            <a:r>
              <a:rPr lang="en-US" altLang="zh-CN" dirty="0">
                <a:solidFill>
                  <a:schemeClr val="accent1"/>
                </a:solidFill>
                <a:latin typeface="宋体" panose="02010600030101010101" pitchFamily="2" charset="-122"/>
                <a:ea typeface="宋体" panose="02010600030101010101" pitchFamily="2" charset="-122"/>
              </a:rPr>
              <a:t>Fabric</a:t>
            </a:r>
            <a:r>
              <a:rPr lang="zh-CN" altLang="en-US" dirty="0">
                <a:solidFill>
                  <a:schemeClr val="accent1"/>
                </a:solidFill>
                <a:latin typeface="宋体" panose="02010600030101010101" pitchFamily="2" charset="-122"/>
                <a:ea typeface="宋体" panose="02010600030101010101" pitchFamily="2" charset="-122"/>
              </a:rPr>
              <a:t>默认采用</a:t>
            </a:r>
            <a:r>
              <a:rPr lang="en-US" altLang="zh-CN" dirty="0">
                <a:solidFill>
                  <a:schemeClr val="accent1"/>
                </a:solidFill>
                <a:latin typeface="宋体" panose="02010600030101010101" pitchFamily="2" charset="-122"/>
                <a:ea typeface="宋体" panose="02010600030101010101" pitchFamily="2" charset="-122"/>
              </a:rPr>
              <a:t>Level DB, </a:t>
            </a:r>
            <a:r>
              <a:rPr lang="zh-CN" altLang="en-US" dirty="0">
                <a:solidFill>
                  <a:schemeClr val="accent1"/>
                </a:solidFill>
                <a:latin typeface="宋体" panose="02010600030101010101" pitchFamily="2" charset="-122"/>
                <a:ea typeface="宋体" panose="02010600030101010101" pitchFamily="2" charset="-122"/>
              </a:rPr>
              <a:t>可以替换成其他的</a:t>
            </a:r>
            <a:r>
              <a:rPr lang="en-US" altLang="zh-CN" dirty="0">
                <a:solidFill>
                  <a:schemeClr val="accent1"/>
                </a:solidFill>
                <a:latin typeface="宋体" panose="02010600030101010101" pitchFamily="2" charset="-122"/>
                <a:ea typeface="宋体" panose="02010600030101010101" pitchFamily="2" charset="-122"/>
              </a:rPr>
              <a:t>Key-value</a:t>
            </a:r>
            <a:r>
              <a:rPr lang="zh-CN" altLang="en-US" dirty="0">
                <a:solidFill>
                  <a:schemeClr val="accent1"/>
                </a:solidFill>
                <a:latin typeface="宋体" panose="02010600030101010101" pitchFamily="2" charset="-122"/>
                <a:ea typeface="宋体" panose="02010600030101010101" pitchFamily="2" charset="-122"/>
              </a:rPr>
              <a:t>数据库，如</a:t>
            </a:r>
            <a:r>
              <a:rPr lang="en-US" altLang="zh-CN" dirty="0">
                <a:solidFill>
                  <a:schemeClr val="accent1"/>
                </a:solidFill>
                <a:latin typeface="宋体" panose="02010600030101010101" pitchFamily="2" charset="-122"/>
                <a:ea typeface="宋体" panose="02010600030101010101" pitchFamily="2" charset="-122"/>
              </a:rPr>
              <a:t>Couch DB</a:t>
            </a:r>
            <a:r>
              <a:rPr lang="zh-CN" altLang="en-US" dirty="0" smtClean="0">
                <a:solidFill>
                  <a:schemeClr val="accent1"/>
                </a:solidFill>
                <a:latin typeface="宋体" panose="02010600030101010101" pitchFamily="2" charset="-122"/>
                <a:ea typeface="宋体" panose="02010600030101010101" pitchFamily="2" charset="-122"/>
              </a:rPr>
              <a:t>。</a:t>
            </a:r>
            <a:endParaRPr lang="zh-CN" altLang="en-US" dirty="0">
              <a:solidFill>
                <a:schemeClr val="accent1"/>
              </a:solidFill>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3"/>
          <a:stretch>
            <a:fillRect/>
          </a:stretch>
        </p:blipFill>
        <p:spPr>
          <a:xfrm>
            <a:off x="7135091" y="2869782"/>
            <a:ext cx="4156364" cy="3911435"/>
          </a:xfrm>
          <a:prstGeom prst="rect">
            <a:avLst/>
          </a:prstGeom>
        </p:spPr>
      </p:pic>
    </p:spTree>
    <p:extLst>
      <p:ext uri="{BB962C8B-B14F-4D97-AF65-F5344CB8AC3E}">
        <p14:creationId xmlns:p14="http://schemas.microsoft.com/office/powerpoint/2010/main" val="170897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131" y="428192"/>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9.4.1  Fabric</a:t>
            </a:r>
            <a:r>
              <a:rPr lang="zh-CN" altLang="en-US" sz="2400" dirty="0" smtClean="0">
                <a:latin typeface="华文中宋" panose="02010600040101010101" pitchFamily="2" charset="-122"/>
                <a:ea typeface="华文中宋" panose="02010600040101010101" pitchFamily="2" charset="-122"/>
              </a:rPr>
              <a:t>体系结构</a:t>
            </a:r>
            <a:endParaRPr lang="zh-CN" altLang="en-US" sz="2400" dirty="0">
              <a:latin typeface="华文中宋" panose="02010600040101010101" pitchFamily="2" charset="-122"/>
              <a:ea typeface="华文中宋" panose="02010600040101010101" pitchFamily="2" charset="-122"/>
            </a:endParaRPr>
          </a:p>
        </p:txBody>
      </p:sp>
      <mc:AlternateContent xmlns:mc="http://schemas.openxmlformats.org/markup-compatibility/2006" xmlns:a14="http://schemas.microsoft.com/office/drawing/2010/main">
        <mc:Choice Requires="a14">
          <p:sp>
            <p:nvSpPr>
              <p:cNvPr id="5" name="文本框 4"/>
              <p:cNvSpPr txBox="1"/>
              <p:nvPr/>
            </p:nvSpPr>
            <p:spPr>
              <a:xfrm>
                <a:off x="803131" y="1022561"/>
                <a:ext cx="10987087" cy="5466112"/>
              </a:xfrm>
              <a:prstGeom prst="rect">
                <a:avLst/>
              </a:prstGeom>
              <a:noFill/>
            </p:spPr>
            <p:txBody>
              <a:bodyPr wrap="square" rtlCol="0">
                <a:spAutoFit/>
              </a:bodyPr>
              <a:lstStyle/>
              <a:p>
                <a:pPr marL="742950" lvl="1" indent="-285750">
                  <a:lnSpc>
                    <a:spcPct val="150000"/>
                  </a:lnSpc>
                  <a:buFont typeface="Wingdings" panose="05000000000000000000" pitchFamily="2" charset="2"/>
                  <a:buChar char="p"/>
                </a:pPr>
                <a:r>
                  <a:rPr lang="en-US" altLang="zh-CN" b="1" dirty="0" smtClean="0">
                    <a:solidFill>
                      <a:schemeClr val="accent1"/>
                    </a:solidFill>
                    <a:latin typeface="宋体" panose="02010600030101010101" pitchFamily="2" charset="-122"/>
                    <a:ea typeface="宋体" panose="02010600030101010101" pitchFamily="2" charset="-122"/>
                  </a:rPr>
                  <a:t>P2P</a:t>
                </a:r>
                <a:r>
                  <a:rPr lang="zh-CN" altLang="en-US" b="1" dirty="0">
                    <a:solidFill>
                      <a:schemeClr val="accent1"/>
                    </a:solidFill>
                    <a:latin typeface="宋体" panose="02010600030101010101" pitchFamily="2" charset="-122"/>
                    <a:ea typeface="宋体" panose="02010600030101010101" pitchFamily="2" charset="-122"/>
                  </a:rPr>
                  <a:t>协议。</a:t>
                </a:r>
                <a:r>
                  <a:rPr lang="zh-CN" altLang="en-US" dirty="0">
                    <a:solidFill>
                      <a:schemeClr val="accent1"/>
                    </a:solidFill>
                    <a:latin typeface="宋体" panose="02010600030101010101" pitchFamily="2" charset="-122"/>
                    <a:ea typeface="宋体" panose="02010600030101010101" pitchFamily="2" charset="-122"/>
                  </a:rPr>
                  <a:t>采用谷歌</a:t>
                </a:r>
                <a:r>
                  <a:rPr lang="en-US" altLang="zh-CN" dirty="0">
                    <a:solidFill>
                      <a:schemeClr val="accent1"/>
                    </a:solidFill>
                    <a:latin typeface="宋体" panose="02010600030101010101" pitchFamily="2" charset="-122"/>
                    <a:ea typeface="宋体" panose="02010600030101010101" pitchFamily="2" charset="-122"/>
                  </a:rPr>
                  <a:t>RPC(</a:t>
                </a:r>
                <a:r>
                  <a:rPr lang="en-US" altLang="zh-CN" dirty="0" err="1">
                    <a:solidFill>
                      <a:schemeClr val="accent1"/>
                    </a:solidFill>
                    <a:latin typeface="宋体" panose="02010600030101010101" pitchFamily="2" charset="-122"/>
                    <a:ea typeface="宋体" panose="02010600030101010101" pitchFamily="2" charset="-122"/>
                  </a:rPr>
                  <a:t>gRPC</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构建 </a:t>
                </a:r>
                <a:r>
                  <a:rPr lang="en-US" altLang="zh-CN" dirty="0" err="1">
                    <a:solidFill>
                      <a:schemeClr val="accent1"/>
                    </a:solidFill>
                    <a:latin typeface="宋体" panose="02010600030101010101" pitchFamily="2" charset="-122"/>
                    <a:ea typeface="宋体" panose="02010600030101010101" pitchFamily="2" charset="-122"/>
                  </a:rPr>
                  <a:t>Hyperledger</a:t>
                </a:r>
                <a:r>
                  <a:rPr lang="en-US" altLang="zh-CN" dirty="0">
                    <a:solidFill>
                      <a:schemeClr val="accent1"/>
                    </a:solidFill>
                    <a:latin typeface="宋体" panose="02010600030101010101" pitchFamily="2" charset="-122"/>
                    <a:ea typeface="宋体" panose="02010600030101010101" pitchFamily="2" charset="-122"/>
                  </a:rPr>
                  <a:t> Fabric</a:t>
                </a:r>
                <a:r>
                  <a:rPr lang="zh-CN" altLang="en-US" dirty="0">
                    <a:solidFill>
                      <a:schemeClr val="accent1"/>
                    </a:solidFill>
                    <a:latin typeface="宋体" panose="02010600030101010101" pitchFamily="2" charset="-122"/>
                    <a:ea typeface="宋体" panose="02010600030101010101" pitchFamily="2" charset="-122"/>
                  </a:rPr>
                  <a:t>中的</a:t>
                </a:r>
                <a:r>
                  <a:rPr lang="en-US" altLang="zh-CN" dirty="0">
                    <a:solidFill>
                      <a:schemeClr val="accent1"/>
                    </a:solidFill>
                    <a:latin typeface="宋体" panose="02010600030101010101" pitchFamily="2" charset="-122"/>
                    <a:ea typeface="宋体" panose="02010600030101010101" pitchFamily="2" charset="-122"/>
                  </a:rPr>
                  <a:t>P2P</a:t>
                </a:r>
                <a:r>
                  <a:rPr lang="zh-CN" altLang="en-US" dirty="0">
                    <a:solidFill>
                      <a:schemeClr val="accent1"/>
                    </a:solidFill>
                    <a:latin typeface="宋体" panose="02010600030101010101" pitchFamily="2" charset="-122"/>
                    <a:ea typeface="宋体" panose="02010600030101010101" pitchFamily="2" charset="-122"/>
                  </a:rPr>
                  <a:t>协议</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同时利用协议缓冲区定义</a:t>
                </a:r>
                <a:r>
                  <a:rPr lang="zh-CN" altLang="en-US" dirty="0" smtClean="0">
                    <a:solidFill>
                      <a:schemeClr val="accent1"/>
                    </a:solidFill>
                    <a:latin typeface="宋体" panose="02010600030101010101" pitchFamily="2" charset="-122"/>
                    <a:ea typeface="宋体" panose="02010600030101010101" pitchFamily="2" charset="-122"/>
                  </a:rPr>
                  <a:t>消息结构。</a:t>
                </a:r>
                <a:endParaRPr lang="en-US" altLang="zh-CN" dirty="0" smtClean="0">
                  <a:solidFill>
                    <a:schemeClr val="accent1"/>
                  </a:solidFill>
                  <a:latin typeface="宋体" panose="02010600030101010101" pitchFamily="2" charset="-122"/>
                  <a:ea typeface="宋体" panose="02010600030101010101" pitchFamily="2" charset="-122"/>
                </a:endParaRPr>
              </a:p>
              <a:p>
                <a:pPr lvl="2">
                  <a:lnSpc>
                    <a:spcPct val="150000"/>
                  </a:lnSpc>
                </a:pPr>
                <a:r>
                  <a:rPr lang="en-US" altLang="zh-CN" dirty="0" err="1" smtClean="0">
                    <a:solidFill>
                      <a:schemeClr val="accent1"/>
                    </a:solidFill>
                    <a:latin typeface="宋体" panose="02010600030101010101" pitchFamily="2" charset="-122"/>
                    <a:ea typeface="宋体" panose="02010600030101010101" pitchFamily="2" charset="-122"/>
                  </a:rPr>
                  <a:t>Hyperledger</a:t>
                </a:r>
                <a:r>
                  <a:rPr lang="en-US" altLang="zh-CN" dirty="0" smtClean="0">
                    <a:solidFill>
                      <a:schemeClr val="accent1"/>
                    </a:solidFill>
                    <a:latin typeface="宋体" panose="02010600030101010101" pitchFamily="2" charset="-122"/>
                    <a:ea typeface="宋体" panose="02010600030101010101" pitchFamily="2" charset="-122"/>
                  </a:rPr>
                  <a:t> </a:t>
                </a:r>
                <a:r>
                  <a:rPr lang="en-US" altLang="zh-CN" dirty="0">
                    <a:solidFill>
                      <a:schemeClr val="accent1"/>
                    </a:solidFill>
                    <a:latin typeface="宋体" panose="02010600030101010101" pitchFamily="2" charset="-122"/>
                    <a:ea typeface="宋体" panose="02010600030101010101" pitchFamily="2" charset="-122"/>
                  </a:rPr>
                  <a:t>Fabric</a:t>
                </a:r>
                <a:r>
                  <a:rPr lang="zh-CN" altLang="en-US" dirty="0">
                    <a:solidFill>
                      <a:schemeClr val="accent1"/>
                    </a:solidFill>
                    <a:latin typeface="宋体" panose="02010600030101010101" pitchFamily="2" charset="-122"/>
                    <a:ea typeface="宋体" panose="02010600030101010101" pitchFamily="2" charset="-122"/>
                  </a:rPr>
                  <a:t>中包含</a:t>
                </a:r>
                <a:r>
                  <a:rPr lang="en-US" altLang="zh-CN" dirty="0">
                    <a:solidFill>
                      <a:schemeClr val="accent1"/>
                    </a:solidFill>
                    <a:latin typeface="宋体" panose="02010600030101010101" pitchFamily="2" charset="-122"/>
                    <a:ea typeface="宋体" panose="02010600030101010101" pitchFamily="2" charset="-122"/>
                  </a:rPr>
                  <a:t>4</a:t>
                </a:r>
                <a:r>
                  <a:rPr lang="zh-CN" altLang="en-US" dirty="0">
                    <a:solidFill>
                      <a:schemeClr val="accent1"/>
                    </a:solidFill>
                    <a:latin typeface="宋体" panose="02010600030101010101" pitchFamily="2" charset="-122"/>
                    <a:ea typeface="宋体" panose="02010600030101010101" pitchFamily="2" charset="-122"/>
                  </a:rPr>
                  <a:t>种主要消息类型</a:t>
                </a:r>
                <a:r>
                  <a:rPr lang="en-US" altLang="zh-CN" dirty="0">
                    <a:solidFill>
                      <a:schemeClr val="accent1"/>
                    </a:solidFill>
                    <a:latin typeface="宋体" panose="02010600030101010101" pitchFamily="2" charset="-122"/>
                    <a:ea typeface="宋体" panose="02010600030101010101" pitchFamily="2" charset="-122"/>
                  </a:rPr>
                  <a:t>: </a:t>
                </a:r>
                <a:endParaRPr lang="en-US" altLang="zh-CN" dirty="0" smtClean="0">
                  <a:solidFill>
                    <a:schemeClr val="accent1"/>
                  </a:solidFill>
                  <a:latin typeface="宋体" panose="02010600030101010101" pitchFamily="2" charset="-122"/>
                  <a:ea typeface="宋体" panose="02010600030101010101" pitchFamily="2" charset="-122"/>
                </a:endParaRPr>
              </a:p>
              <a:p>
                <a:pPr marL="1657350" lvl="3" indent="-285750">
                  <a:lnSpc>
                    <a:spcPct val="150000"/>
                  </a:lnSpc>
                  <a:buFont typeface="Wingdings" panose="05000000000000000000" pitchFamily="2" charset="2"/>
                  <a:buChar char="Ø"/>
                </a:pPr>
                <a:r>
                  <a:rPr lang="en-US" altLang="zh-CN" dirty="0" smtClean="0">
                    <a:solidFill>
                      <a:schemeClr val="accent1"/>
                    </a:solidFill>
                    <a:latin typeface="宋体" panose="02010600030101010101" pitchFamily="2" charset="-122"/>
                    <a:ea typeface="宋体" panose="02010600030101010101" pitchFamily="2" charset="-122"/>
                  </a:rPr>
                  <a:t>Discovery</a:t>
                </a:r>
                <a:r>
                  <a:rPr lang="zh-CN" altLang="en-US" dirty="0" smtClean="0">
                    <a:solidFill>
                      <a:schemeClr val="accent1"/>
                    </a:solidFill>
                    <a:latin typeface="宋体" panose="02010600030101010101" pitchFamily="2" charset="-122"/>
                    <a:ea typeface="宋体" panose="02010600030101010101" pitchFamily="2" charset="-122"/>
                  </a:rPr>
                  <a:t>：以</a:t>
                </a:r>
                <a:r>
                  <a:rPr lang="zh-CN" altLang="en-US" dirty="0">
                    <a:solidFill>
                      <a:schemeClr val="accent1"/>
                    </a:solidFill>
                    <a:latin typeface="宋体" panose="02010600030101010101" pitchFamily="2" charset="-122"/>
                    <a:ea typeface="宋体" panose="02010600030101010101" pitchFamily="2" charset="-122"/>
                  </a:rPr>
                  <a:t>发现网络上的其他对等点</a:t>
                </a:r>
                <a:endParaRPr lang="en-US" altLang="zh-CN" dirty="0" smtClean="0">
                  <a:solidFill>
                    <a:schemeClr val="accent1"/>
                  </a:solidFill>
                  <a:latin typeface="宋体" panose="02010600030101010101" pitchFamily="2" charset="-122"/>
                  <a:ea typeface="宋体" panose="02010600030101010101" pitchFamily="2" charset="-122"/>
                </a:endParaRPr>
              </a:p>
              <a:p>
                <a:pPr marL="1657350" lvl="3" indent="-285750" algn="just">
                  <a:lnSpc>
                    <a:spcPct val="150000"/>
                  </a:lnSpc>
                  <a:buFont typeface="Wingdings" panose="05000000000000000000" pitchFamily="2" charset="2"/>
                  <a:buChar char="Ø"/>
                </a:pPr>
                <a:r>
                  <a:rPr lang="zh-CN" altLang="en-US" dirty="0" smtClean="0">
                    <a:solidFill>
                      <a:schemeClr val="accent1"/>
                    </a:solidFill>
                    <a:latin typeface="宋体" panose="02010600030101010101" pitchFamily="2" charset="-122"/>
                    <a:ea typeface="宋体" panose="02010600030101010101" pitchFamily="2" charset="-122"/>
                  </a:rPr>
                  <a:t>交易：</a:t>
                </a:r>
                <a14:m>
                  <m:oMath xmlns:m="http://schemas.openxmlformats.org/officeDocument/2006/math">
                    <m:d>
                      <m:dPr>
                        <m:begChr m:val="{"/>
                        <m:endChr m:val=""/>
                        <m:ctrlPr>
                          <a:rPr lang="en-US" altLang="zh-CN" i="1" smtClean="0">
                            <a:solidFill>
                              <a:schemeClr val="accent1"/>
                            </a:solidFill>
                            <a:latin typeface="Cambria Math" panose="02040503050406030204" pitchFamily="18" charset="0"/>
                            <a:ea typeface="宋体" panose="02010600030101010101" pitchFamily="2" charset="-122"/>
                          </a:rPr>
                        </m:ctrlPr>
                      </m:dPr>
                      <m:e>
                        <m:eqArr>
                          <m:eqArrPr>
                            <m:ctrlPr>
                              <a:rPr lang="en-US" altLang="zh-CN" i="1" smtClean="0">
                                <a:solidFill>
                                  <a:schemeClr val="accent1"/>
                                </a:solidFill>
                                <a:latin typeface="Cambria Math" panose="02040503050406030204" pitchFamily="18" charset="0"/>
                                <a:ea typeface="宋体" panose="02010600030101010101" pitchFamily="2" charset="-122"/>
                              </a:rPr>
                            </m:ctrlPr>
                          </m:eqArrPr>
                          <m:e>
                            <m:r>
                              <a:rPr lang="zh-CN" altLang="en-US" i="1">
                                <a:solidFill>
                                  <a:schemeClr val="accent1"/>
                                </a:solidFill>
                                <a:latin typeface="Cambria Math" panose="02040503050406030204" pitchFamily="18" charset="0"/>
                                <a:ea typeface="宋体" panose="02010600030101010101" pitchFamily="2" charset="-122"/>
                              </a:rPr>
                              <m:t>部署</m:t>
                            </m:r>
                            <m:r>
                              <a:rPr lang="zh-CN" altLang="en-US" i="1" smtClean="0">
                                <a:solidFill>
                                  <a:schemeClr val="accent1"/>
                                </a:solidFill>
                                <a:latin typeface="Cambria Math" panose="02040503050406030204" pitchFamily="18" charset="0"/>
                                <a:ea typeface="宋体" panose="02010600030101010101" pitchFamily="2" charset="-122"/>
                              </a:rPr>
                              <m:t>交易</m:t>
                            </m:r>
                            <m:r>
                              <a:rPr lang="zh-CN" altLang="en-US" b="0" i="1" smtClean="0">
                                <a:solidFill>
                                  <a:schemeClr val="accent1"/>
                                </a:solidFill>
                                <a:latin typeface="Cambria Math" panose="02040503050406030204" pitchFamily="18" charset="0"/>
                                <a:ea typeface="宋体" panose="02010600030101010101" pitchFamily="2" charset="-122"/>
                              </a:rPr>
                              <m:t>：</m:t>
                            </m:r>
                            <m:r>
                              <m:rPr>
                                <m:nor/>
                              </m:rPr>
                              <a:rPr lang="zh-CN" altLang="en-US" dirty="0">
                                <a:solidFill>
                                  <a:schemeClr val="accent1"/>
                                </a:solidFill>
                                <a:latin typeface="宋体" panose="02010600030101010101" pitchFamily="2" charset="-122"/>
                                <a:ea typeface="宋体" panose="02010600030101010101" pitchFamily="2" charset="-122"/>
                              </a:rPr>
                              <m:t>将新的智能合约部署到账本上</m:t>
                            </m:r>
                          </m:e>
                          <m:e>
                            <m:r>
                              <a:rPr lang="zh-CN" altLang="en-US" i="1">
                                <a:solidFill>
                                  <a:schemeClr val="accent1"/>
                                </a:solidFill>
                                <a:latin typeface="Cambria Math" panose="02040503050406030204" pitchFamily="18" charset="0"/>
                                <a:ea typeface="宋体" panose="02010600030101010101" pitchFamily="2" charset="-122"/>
                              </a:rPr>
                              <m:t>调用</m:t>
                            </m:r>
                            <m:r>
                              <a:rPr lang="zh-CN" altLang="en-US" i="1" smtClean="0">
                                <a:solidFill>
                                  <a:schemeClr val="accent1"/>
                                </a:solidFill>
                                <a:latin typeface="Cambria Math" panose="02040503050406030204" pitchFamily="18" charset="0"/>
                                <a:ea typeface="宋体" panose="02010600030101010101" pitchFamily="2" charset="-122"/>
                              </a:rPr>
                              <m:t>交易</m:t>
                            </m:r>
                            <m:r>
                              <a:rPr lang="zh-CN" altLang="en-US" b="0" i="1" smtClean="0">
                                <a:solidFill>
                                  <a:schemeClr val="accent1"/>
                                </a:solidFill>
                                <a:latin typeface="Cambria Math" panose="02040503050406030204" pitchFamily="18" charset="0"/>
                                <a:ea typeface="宋体" panose="02010600030101010101" pitchFamily="2" charset="-122"/>
                              </a:rPr>
                              <m:t>：</m:t>
                            </m:r>
                            <m:r>
                              <m:rPr>
                                <m:nor/>
                              </m:rPr>
                              <a:rPr lang="zh-CN" altLang="en-US" dirty="0">
                                <a:solidFill>
                                  <a:schemeClr val="accent1"/>
                                </a:solidFill>
                                <a:latin typeface="宋体" panose="02010600030101010101" pitchFamily="2" charset="-122"/>
                                <a:ea typeface="宋体" panose="02010600030101010101" pitchFamily="2" charset="-122"/>
                              </a:rPr>
                              <m:t>从智能合约中调用函数</m:t>
                            </m:r>
                            <m:r>
                              <a:rPr lang="zh-CN" altLang="en-US" b="0" i="1" dirty="0" smtClean="0">
                                <a:solidFill>
                                  <a:schemeClr val="bg1"/>
                                </a:solidFill>
                                <a:latin typeface="Cambria Math" panose="02040503050406030204" pitchFamily="18" charset="0"/>
                                <a:ea typeface="宋体" panose="02010600030101010101" pitchFamily="2" charset="-122"/>
                              </a:rPr>
                              <m:t>。。。</m:t>
                            </m:r>
                          </m:e>
                        </m:eqArr>
                      </m:e>
                    </m:d>
                  </m:oMath>
                </a14:m>
                <a:endParaRPr lang="en-US" altLang="zh-CN" dirty="0" smtClean="0">
                  <a:solidFill>
                    <a:schemeClr val="accent1"/>
                  </a:solidFill>
                  <a:latin typeface="宋体" panose="02010600030101010101" pitchFamily="2" charset="-122"/>
                  <a:ea typeface="宋体" panose="02010600030101010101" pitchFamily="2" charset="-122"/>
                </a:endParaRPr>
              </a:p>
              <a:p>
                <a:pPr lvl="3" algn="just">
                  <a:lnSpc>
                    <a:spcPct val="150000"/>
                  </a:lnSpc>
                </a:pPr>
                <a:r>
                  <a:rPr lang="en-US" altLang="zh-CN" dirty="0" smtClean="0">
                    <a:solidFill>
                      <a:schemeClr val="accent1"/>
                    </a:solidFill>
                    <a:latin typeface="宋体" panose="02010600030101010101" pitchFamily="2" charset="-122"/>
                    <a:ea typeface="宋体" panose="02010600030101010101" pitchFamily="2" charset="-122"/>
                  </a:rPr>
                  <a:t>        </a:t>
                </a:r>
                <a14:m>
                  <m:oMath xmlns:m="http://schemas.openxmlformats.org/officeDocument/2006/math">
                    <m:d>
                      <m:dPr>
                        <m:begChr m:val="{"/>
                        <m:endChr m:val=""/>
                        <m:ctrlPr>
                          <a:rPr lang="en-US" altLang="zh-CN" i="1" smtClean="0">
                            <a:solidFill>
                              <a:schemeClr val="accent1"/>
                            </a:solidFill>
                            <a:latin typeface="Cambria Math" panose="02040503050406030204" pitchFamily="18" charset="0"/>
                            <a:ea typeface="宋体" panose="02010600030101010101" pitchFamily="2" charset="-122"/>
                          </a:rPr>
                        </m:ctrlPr>
                      </m:dPr>
                      <m:e>
                        <m:eqArr>
                          <m:eqArrPr>
                            <m:ctrlPr>
                              <a:rPr lang="en-US" altLang="zh-CN" i="1" smtClean="0">
                                <a:solidFill>
                                  <a:schemeClr val="accent1"/>
                                </a:solidFill>
                                <a:latin typeface="Cambria Math" panose="02040503050406030204" pitchFamily="18" charset="0"/>
                                <a:ea typeface="宋体" panose="02010600030101010101" pitchFamily="2" charset="-122"/>
                              </a:rPr>
                            </m:ctrlPr>
                          </m:eqArrPr>
                          <m:e>
                            <m:r>
                              <a:rPr lang="zh-CN" altLang="en-US" i="1">
                                <a:solidFill>
                                  <a:schemeClr val="accent1"/>
                                </a:solidFill>
                                <a:latin typeface="Cambria Math" panose="02040503050406030204" pitchFamily="18" charset="0"/>
                                <a:ea typeface="宋体" panose="02010600030101010101" pitchFamily="2" charset="-122"/>
                              </a:rPr>
                              <m:t>公共</m:t>
                            </m:r>
                            <m:r>
                              <a:rPr lang="zh-CN" altLang="en-US" i="1" smtClean="0">
                                <a:solidFill>
                                  <a:schemeClr val="accent1"/>
                                </a:solidFill>
                                <a:latin typeface="Cambria Math" panose="02040503050406030204" pitchFamily="18" charset="0"/>
                                <a:ea typeface="宋体" panose="02010600030101010101" pitchFamily="2" charset="-122"/>
                              </a:rPr>
                              <m:t>交易</m:t>
                            </m:r>
                            <m:r>
                              <a:rPr lang="zh-CN" altLang="en-US" b="0" i="1" smtClean="0">
                                <a:solidFill>
                                  <a:schemeClr val="accent1"/>
                                </a:solidFill>
                                <a:latin typeface="Cambria Math" panose="02040503050406030204" pitchFamily="18" charset="0"/>
                                <a:ea typeface="宋体" panose="02010600030101010101" pitchFamily="2" charset="-122"/>
                              </a:rPr>
                              <m:t>：</m:t>
                            </m:r>
                            <m:r>
                              <m:rPr>
                                <m:nor/>
                              </m:rPr>
                              <a:rPr lang="zh-CN" altLang="en-US" dirty="0">
                                <a:solidFill>
                                  <a:schemeClr val="accent1"/>
                                </a:solidFill>
                                <a:latin typeface="宋体" panose="02010600030101010101" pitchFamily="2" charset="-122"/>
                                <a:ea typeface="宋体" panose="02010600030101010101" pitchFamily="2" charset="-122"/>
                              </a:rPr>
                              <m:t>具有开放特性</m:t>
                            </m:r>
                            <m:r>
                              <m:rPr>
                                <m:nor/>
                              </m:rPr>
                              <a:rPr lang="en-US" altLang="zh-CN" dirty="0">
                                <a:solidFill>
                                  <a:schemeClr val="accent1"/>
                                </a:solidFill>
                                <a:latin typeface="宋体" panose="02010600030101010101" pitchFamily="2" charset="-122"/>
                                <a:ea typeface="宋体" panose="02010600030101010101" pitchFamily="2" charset="-122"/>
                              </a:rPr>
                              <m:t>,</m:t>
                            </m:r>
                            <m:r>
                              <m:rPr>
                                <m:nor/>
                              </m:rPr>
                              <a:rPr lang="zh-CN" altLang="en-US" dirty="0">
                                <a:solidFill>
                                  <a:schemeClr val="accent1"/>
                                </a:solidFill>
                                <a:latin typeface="宋体" panose="02010600030101010101" pitchFamily="2" charset="-122"/>
                                <a:ea typeface="宋体" panose="02010600030101010101" pitchFamily="2" charset="-122"/>
                              </a:rPr>
                              <m:t>所有参与者均可使用</m:t>
                            </m:r>
                            <m:r>
                              <m:rPr>
                                <m:nor/>
                              </m:rPr>
                              <a:rPr lang="en-US" altLang="zh-CN" b="0" i="1" dirty="0" smtClean="0">
                                <a:solidFill>
                                  <a:schemeClr val="accent1"/>
                                </a:solidFill>
                                <a:latin typeface="宋体" panose="02010600030101010101" pitchFamily="2" charset="-122"/>
                                <a:ea typeface="宋体" panose="02010600030101010101" pitchFamily="2" charset="-122"/>
                              </a:rPr>
                              <m:t>              </m:t>
                            </m:r>
                          </m:e>
                          <m:e>
                            <m:r>
                              <a:rPr lang="zh-CN" altLang="en-US" i="1">
                                <a:solidFill>
                                  <a:schemeClr val="accent1"/>
                                </a:solidFill>
                                <a:latin typeface="Cambria Math" panose="02040503050406030204" pitchFamily="18" charset="0"/>
                                <a:ea typeface="宋体" panose="02010600030101010101" pitchFamily="2" charset="-122"/>
                              </a:rPr>
                              <m:t>保密</m:t>
                            </m:r>
                            <m:r>
                              <a:rPr lang="zh-CN" altLang="en-US" i="1" smtClean="0">
                                <a:solidFill>
                                  <a:schemeClr val="accent1"/>
                                </a:solidFill>
                                <a:latin typeface="Cambria Math" panose="02040503050406030204" pitchFamily="18" charset="0"/>
                                <a:ea typeface="宋体" panose="02010600030101010101" pitchFamily="2" charset="-122"/>
                              </a:rPr>
                              <m:t>交易</m:t>
                            </m:r>
                            <m:r>
                              <a:rPr lang="zh-CN" altLang="en-US" b="0" i="1" smtClean="0">
                                <a:solidFill>
                                  <a:schemeClr val="accent1"/>
                                </a:solidFill>
                                <a:latin typeface="Cambria Math" panose="02040503050406030204" pitchFamily="18" charset="0"/>
                                <a:ea typeface="宋体" panose="02010600030101010101" pitchFamily="2" charset="-122"/>
                              </a:rPr>
                              <m:t>：</m:t>
                            </m:r>
                            <m:r>
                              <m:rPr>
                                <m:nor/>
                              </m:rPr>
                              <a:rPr lang="zh-CN" altLang="en-US" dirty="0">
                                <a:solidFill>
                                  <a:schemeClr val="accent1"/>
                                </a:solidFill>
                                <a:latin typeface="宋体" panose="02010600030101010101" pitchFamily="2" charset="-122"/>
                                <a:ea typeface="宋体" panose="02010600030101010101" pitchFamily="2" charset="-122"/>
                              </a:rPr>
                              <m:t>仅允许交易所有者和参与者查询</m:t>
                            </m:r>
                            <m:r>
                              <a:rPr lang="en-US" altLang="zh-CN" b="0" i="1" dirty="0" smtClean="0">
                                <a:solidFill>
                                  <a:schemeClr val="accent1"/>
                                </a:solidFill>
                                <a:latin typeface="Cambria Math" panose="02040503050406030204" pitchFamily="18" charset="0"/>
                                <a:ea typeface="宋体" panose="02010600030101010101" pitchFamily="2" charset="-122"/>
                              </a:rPr>
                              <m:t>                                      </m:t>
                            </m:r>
                          </m:e>
                          <m:e>
                            <m:r>
                              <a:rPr lang="zh-CN" altLang="en-US" i="1">
                                <a:solidFill>
                                  <a:schemeClr val="accent1"/>
                                </a:solidFill>
                                <a:latin typeface="Cambria Math" panose="02040503050406030204" pitchFamily="18" charset="0"/>
                                <a:ea typeface="宋体" panose="02010600030101010101" pitchFamily="2" charset="-122"/>
                              </a:rPr>
                              <m:t>保密链式</m:t>
                            </m:r>
                            <m:r>
                              <a:rPr lang="zh-CN" altLang="en-US" b="0" i="1" smtClean="0">
                                <a:solidFill>
                                  <a:schemeClr val="accent1"/>
                                </a:solidFill>
                                <a:latin typeface="Cambria Math" panose="02040503050406030204" pitchFamily="18" charset="0"/>
                                <a:ea typeface="宋体" panose="02010600030101010101" pitchFamily="2" charset="-122"/>
                              </a:rPr>
                              <m:t>码</m:t>
                            </m:r>
                            <m:r>
                              <a:rPr lang="zh-CN" altLang="en-US" i="1">
                                <a:solidFill>
                                  <a:schemeClr val="accent1"/>
                                </a:solidFill>
                                <a:latin typeface="Cambria Math" panose="02040503050406030204" pitchFamily="18" charset="0"/>
                                <a:ea typeface="宋体" panose="02010600030101010101" pitchFamily="2" charset="-122"/>
                              </a:rPr>
                              <m:t>交易</m:t>
                            </m:r>
                            <m:r>
                              <a:rPr lang="zh-CN" altLang="en-US" b="0" i="1" smtClean="0">
                                <a:solidFill>
                                  <a:schemeClr val="accent1"/>
                                </a:solidFill>
                                <a:latin typeface="Cambria Math" panose="02040503050406030204" pitchFamily="18" charset="0"/>
                                <a:ea typeface="宋体" panose="02010600030101010101" pitchFamily="2" charset="-122"/>
                              </a:rPr>
                              <m:t>：</m:t>
                            </m:r>
                            <m:r>
                              <m:rPr>
                                <m:nor/>
                              </m:rPr>
                              <a:rPr lang="zh-CN" altLang="en-US" dirty="0">
                                <a:solidFill>
                                  <a:schemeClr val="accent1"/>
                                </a:solidFill>
                                <a:latin typeface="宋体" panose="02010600030101010101" pitchFamily="2" charset="-122"/>
                                <a:ea typeface="宋体" panose="02010600030101010101" pitchFamily="2" charset="-122"/>
                              </a:rPr>
                              <m:t>设置了加密的链式码</m:t>
                            </m:r>
                            <m:r>
                              <m:rPr>
                                <m:nor/>
                              </m:rPr>
                              <a:rPr lang="en-US" altLang="zh-CN" dirty="0">
                                <a:solidFill>
                                  <a:schemeClr val="accent1"/>
                                </a:solidFill>
                                <a:latin typeface="宋体" panose="02010600030101010101" pitchFamily="2" charset="-122"/>
                                <a:ea typeface="宋体" panose="02010600030101010101" pitchFamily="2" charset="-122"/>
                              </a:rPr>
                              <m:t>,</m:t>
                            </m:r>
                            <m:r>
                              <m:rPr>
                                <m:nor/>
                              </m:rPr>
                              <a:rPr lang="zh-CN" altLang="en-US" dirty="0">
                                <a:solidFill>
                                  <a:schemeClr val="accent1"/>
                                </a:solidFill>
                                <a:latin typeface="宋体" panose="02010600030101010101" pitchFamily="2" charset="-122"/>
                                <a:ea typeface="宋体" panose="02010600030101010101" pitchFamily="2" charset="-122"/>
                              </a:rPr>
                              <m:t>仅可通过验证节点解密</m:t>
                            </m:r>
                          </m:e>
                        </m:eqArr>
                      </m:e>
                    </m:d>
                  </m:oMath>
                </a14:m>
                <a:endParaRPr lang="en-US" altLang="zh-CN" dirty="0" smtClean="0">
                  <a:solidFill>
                    <a:schemeClr val="accent1"/>
                  </a:solidFill>
                  <a:latin typeface="宋体" panose="02010600030101010101" pitchFamily="2" charset="-122"/>
                  <a:ea typeface="宋体" panose="02010600030101010101" pitchFamily="2" charset="-122"/>
                </a:endParaRPr>
              </a:p>
              <a:p>
                <a:pPr marL="1657350" lvl="3" indent="-285750">
                  <a:lnSpc>
                    <a:spcPct val="150000"/>
                  </a:lnSpc>
                  <a:buFont typeface="Wingdings" panose="05000000000000000000" pitchFamily="2" charset="2"/>
                  <a:buChar char="Ø"/>
                </a:pPr>
                <a:r>
                  <a:rPr lang="zh-CN" altLang="en-US" dirty="0">
                    <a:solidFill>
                      <a:schemeClr val="accent1"/>
                    </a:solidFill>
                    <a:latin typeface="宋体" panose="02010600030101010101" pitchFamily="2" charset="-122"/>
                    <a:ea typeface="宋体" panose="02010600030101010101" pitchFamily="2" charset="-122"/>
                  </a:rPr>
                  <a:t>同步</a:t>
                </a:r>
                <a:r>
                  <a:rPr lang="zh-CN" altLang="en-US" dirty="0" smtClean="0">
                    <a:solidFill>
                      <a:schemeClr val="accent1"/>
                    </a:solidFill>
                    <a:latin typeface="宋体" panose="02010600030101010101" pitchFamily="2" charset="-122"/>
                    <a:ea typeface="宋体" panose="02010600030101010101" pitchFamily="2" charset="-122"/>
                  </a:rPr>
                  <a:t>：由</a:t>
                </a:r>
                <a:r>
                  <a:rPr lang="zh-CN" altLang="en-US" dirty="0">
                    <a:solidFill>
                      <a:schemeClr val="accent1"/>
                    </a:solidFill>
                    <a:latin typeface="宋体" panose="02010600030101010101" pitchFamily="2" charset="-122"/>
                    <a:ea typeface="宋体" panose="02010600030101010101" pitchFamily="2" charset="-122"/>
                  </a:rPr>
                  <a:t>对等点调用</a:t>
                </a:r>
                <a:r>
                  <a:rPr lang="en-US" altLang="zh-CN" dirty="0" smtClean="0">
                    <a:solidFill>
                      <a:schemeClr val="accent1"/>
                    </a:solidFill>
                    <a:latin typeface="宋体" panose="02010600030101010101" pitchFamily="2" charset="-122"/>
                    <a:ea typeface="宋体" panose="02010600030101010101" pitchFamily="2" charset="-122"/>
                  </a:rPr>
                  <a:t>,</a:t>
                </a:r>
                <a:r>
                  <a:rPr lang="zh-CN" altLang="en-US" dirty="0" smtClean="0">
                    <a:solidFill>
                      <a:schemeClr val="accent1"/>
                    </a:solidFill>
                    <a:latin typeface="宋体" panose="02010600030101010101" pitchFamily="2" charset="-122"/>
                    <a:ea typeface="宋体" panose="02010600030101010101" pitchFamily="2" charset="-122"/>
                  </a:rPr>
                  <a:t>使</a:t>
                </a:r>
                <a:r>
                  <a:rPr lang="zh-CN" altLang="en-US" dirty="0">
                    <a:solidFill>
                      <a:schemeClr val="accent1"/>
                    </a:solidFill>
                    <a:latin typeface="宋体" panose="02010600030101010101" pitchFamily="2" charset="-122"/>
                    <a:ea typeface="宋体" panose="02010600030101010101" pitchFamily="2" charset="-122"/>
                  </a:rPr>
                  <a:t>区块链更新状态</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并与其他节点</a:t>
                </a:r>
                <a:r>
                  <a:rPr lang="zh-CN" altLang="en-US" dirty="0" smtClean="0">
                    <a:solidFill>
                      <a:schemeClr val="accent1"/>
                    </a:solidFill>
                    <a:latin typeface="宋体" panose="02010600030101010101" pitchFamily="2" charset="-122"/>
                    <a:ea typeface="宋体" panose="02010600030101010101" pitchFamily="2" charset="-122"/>
                  </a:rPr>
                  <a:t>同步。</a:t>
                </a:r>
                <a:endParaRPr lang="en-US" altLang="zh-CN" dirty="0" smtClean="0">
                  <a:solidFill>
                    <a:schemeClr val="accent1"/>
                  </a:solidFill>
                  <a:latin typeface="宋体" panose="02010600030101010101" pitchFamily="2" charset="-122"/>
                  <a:ea typeface="宋体" panose="02010600030101010101" pitchFamily="2" charset="-122"/>
                </a:endParaRPr>
              </a:p>
              <a:p>
                <a:pPr marL="1657350" lvl="3" indent="-285750">
                  <a:lnSpc>
                    <a:spcPct val="150000"/>
                  </a:lnSpc>
                  <a:buFont typeface="Wingdings" panose="05000000000000000000" pitchFamily="2" charset="2"/>
                  <a:buChar char="Ø"/>
                </a:pPr>
                <a:r>
                  <a:rPr lang="zh-CN" altLang="en-US" dirty="0">
                    <a:solidFill>
                      <a:schemeClr val="accent1"/>
                    </a:solidFill>
                    <a:latin typeface="宋体" panose="02010600030101010101" pitchFamily="2" charset="-122"/>
                    <a:ea typeface="宋体" panose="02010600030101010101" pitchFamily="2" charset="-122"/>
                  </a:rPr>
                  <a:t>共识：用于共识管理和载荷广播中</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进而验证对等点</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账本存储。</a:t>
                </a:r>
                <a:r>
                  <a:rPr lang="en-US" altLang="zh-CN" dirty="0" err="1" smtClean="0">
                    <a:solidFill>
                      <a:schemeClr val="accent1"/>
                    </a:solidFill>
                    <a:latin typeface="宋体" panose="02010600030101010101" pitchFamily="2" charset="-122"/>
                    <a:ea typeface="宋体" panose="02010600030101010101" pitchFamily="2" charset="-122"/>
                  </a:rPr>
                  <a:t>RockDB</a:t>
                </a:r>
                <a:r>
                  <a:rPr lang="zh-CN" altLang="en-US" dirty="0" smtClean="0">
                    <a:solidFill>
                      <a:schemeClr val="accent1"/>
                    </a:solidFill>
                    <a:latin typeface="宋体" panose="02010600030101010101" pitchFamily="2" charset="-122"/>
                    <a:ea typeface="宋体" panose="02010600030101010101" pitchFamily="2" charset="-122"/>
                  </a:rPr>
                  <a:t>用于保存账本状态，并将其存储在每个对等点中。</a:t>
                </a:r>
                <a:endParaRPr lang="en-US" altLang="zh-CN" dirty="0" smtClean="0">
                  <a:solidFill>
                    <a:schemeClr val="accent1"/>
                  </a:solidFill>
                  <a:latin typeface="宋体" panose="02010600030101010101" pitchFamily="2" charset="-122"/>
                  <a:ea typeface="宋体" panose="02010600030101010101" pitchFamily="2"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03131" y="1022561"/>
                <a:ext cx="10987087" cy="5466112"/>
              </a:xfrm>
              <a:prstGeom prst="rect">
                <a:avLst/>
              </a:prstGeom>
              <a:blipFill>
                <a:blip r:embed="rId3"/>
                <a:stretch>
                  <a:fillRect/>
                </a:stretch>
              </a:blipFill>
            </p:spPr>
            <p:txBody>
              <a:bodyPr/>
              <a:lstStyle/>
              <a:p>
                <a:r>
                  <a:rPr lang="zh-CN" altLang="en-US">
                    <a:noFill/>
                  </a:rPr>
                  <a:t> </a:t>
                </a:r>
              </a:p>
            </p:txBody>
          </p:sp>
        </mc:Fallback>
      </mc:AlternateContent>
      <p:sp>
        <p:nvSpPr>
          <p:cNvPr id="3" name="文本框 2"/>
          <p:cNvSpPr txBox="1"/>
          <p:nvPr/>
        </p:nvSpPr>
        <p:spPr>
          <a:xfrm>
            <a:off x="3131127" y="3755617"/>
            <a:ext cx="609600" cy="369332"/>
          </a:xfrm>
          <a:prstGeom prst="rect">
            <a:avLst/>
          </a:prstGeom>
          <a:noFill/>
        </p:spPr>
        <p:txBody>
          <a:bodyPr wrap="square" rtlCol="0">
            <a:spAutoFit/>
          </a:bodyPr>
          <a:lstStyle/>
          <a:p>
            <a:r>
              <a:rPr lang="zh-CN" altLang="en-US" dirty="0" smtClean="0">
                <a:solidFill>
                  <a:schemeClr val="accent1"/>
                </a:solidFill>
                <a:latin typeface="宋体" panose="02010600030101010101" pitchFamily="2" charset="-122"/>
                <a:ea typeface="宋体" panose="02010600030101010101" pitchFamily="2" charset="-122"/>
              </a:rPr>
              <a:t>或：</a:t>
            </a:r>
            <a:endParaRPr lang="zh-CN" altLang="en-US" dirty="0">
              <a:solidFill>
                <a:schemeClr val="accent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38240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131" y="428192"/>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9.4.1  Fabric</a:t>
            </a:r>
            <a:r>
              <a:rPr lang="zh-CN" altLang="en-US" sz="2400" dirty="0" smtClean="0">
                <a:latin typeface="华文中宋" panose="02010600040101010101" pitchFamily="2" charset="-122"/>
                <a:ea typeface="华文中宋" panose="02010600040101010101" pitchFamily="2" charset="-122"/>
              </a:rPr>
              <a:t>体系结构</a:t>
            </a:r>
            <a:endParaRPr lang="zh-CN" altLang="en-US" sz="2400" dirty="0">
              <a:latin typeface="华文中宋" panose="02010600040101010101" pitchFamily="2" charset="-122"/>
              <a:ea typeface="华文中宋" panose="02010600040101010101" pitchFamily="2" charset="-122"/>
            </a:endParaRPr>
          </a:p>
        </p:txBody>
      </p:sp>
      <p:sp>
        <p:nvSpPr>
          <p:cNvPr id="5" name="文本框 4"/>
          <p:cNvSpPr txBox="1"/>
          <p:nvPr/>
        </p:nvSpPr>
        <p:spPr>
          <a:xfrm>
            <a:off x="803131" y="1022561"/>
            <a:ext cx="10987087" cy="4247317"/>
          </a:xfrm>
          <a:prstGeom prst="rect">
            <a:avLst/>
          </a:prstGeom>
          <a:noFill/>
        </p:spPr>
        <p:txBody>
          <a:bodyPr wrap="square" rtlCol="0">
            <a:spAutoFit/>
          </a:bodyPr>
          <a:lstStyle/>
          <a:p>
            <a:pPr>
              <a:lnSpc>
                <a:spcPct val="150000"/>
              </a:lnSpc>
            </a:pPr>
            <a:r>
              <a:rPr lang="en-US" altLang="zh-CN" b="1" dirty="0" smtClean="0">
                <a:solidFill>
                  <a:schemeClr val="accent1"/>
                </a:solidFill>
                <a:latin typeface="宋体" panose="02010600030101010101" pitchFamily="2" charset="-122"/>
                <a:ea typeface="宋体" panose="02010600030101010101" pitchFamily="2" charset="-122"/>
              </a:rPr>
              <a:t>3.</a:t>
            </a:r>
            <a:r>
              <a:rPr lang="zh-CN" altLang="en-US" b="1" dirty="0" smtClean="0">
                <a:solidFill>
                  <a:schemeClr val="accent1"/>
                </a:solidFill>
                <a:latin typeface="宋体" panose="02010600030101010101" pitchFamily="2" charset="-122"/>
                <a:ea typeface="宋体" panose="02010600030101010101" pitchFamily="2" charset="-122"/>
              </a:rPr>
              <a:t>链式码服务：</a:t>
            </a:r>
            <a:r>
              <a:rPr lang="zh-CN" altLang="en-US" dirty="0" smtClean="0">
                <a:solidFill>
                  <a:schemeClr val="accent1"/>
                </a:solidFill>
                <a:latin typeface="宋体" panose="02010600030101010101" pitchFamily="2" charset="-122"/>
                <a:ea typeface="宋体" panose="02010600030101010101" pitchFamily="2" charset="-122"/>
              </a:rPr>
              <a:t>可</a:t>
            </a:r>
            <a:r>
              <a:rPr lang="zh-CN" altLang="en-US" dirty="0">
                <a:solidFill>
                  <a:schemeClr val="accent1"/>
                </a:solidFill>
                <a:latin typeface="宋体" panose="02010600030101010101" pitchFamily="2" charset="-122"/>
                <a:ea typeface="宋体" panose="02010600030101010101" pitchFamily="2" charset="-122"/>
              </a:rPr>
              <a:t>创建安全容器</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用于</a:t>
            </a:r>
            <a:r>
              <a:rPr lang="zh-CN" altLang="en-US" dirty="0" smtClean="0">
                <a:solidFill>
                  <a:schemeClr val="accent1"/>
                </a:solidFill>
                <a:latin typeface="宋体" panose="02010600030101010101" pitchFamily="2" charset="-122"/>
                <a:ea typeface="宋体" panose="02010600030101010101" pitchFamily="2" charset="-122"/>
              </a:rPr>
              <a:t>执行智能合约</a:t>
            </a:r>
            <a:r>
              <a:rPr lang="zh-CN" altLang="en-US" dirty="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安全</a:t>
            </a:r>
            <a:r>
              <a:rPr lang="zh-CN" altLang="en-US" b="1" dirty="0">
                <a:solidFill>
                  <a:schemeClr val="accent1"/>
                </a:solidFill>
                <a:latin typeface="宋体" panose="02010600030101010101" pitchFamily="2" charset="-122"/>
                <a:ea typeface="宋体" panose="02010600030101010101" pitchFamily="2" charset="-122"/>
              </a:rPr>
              <a:t>容器</a:t>
            </a:r>
            <a:r>
              <a:rPr lang="zh-CN" altLang="en-US" b="1" dirty="0" smtClean="0">
                <a:solidFill>
                  <a:schemeClr val="accent1"/>
                </a:solidFill>
                <a:latin typeface="宋体" panose="02010600030101010101" pitchFamily="2" charset="-122"/>
                <a:ea typeface="宋体" panose="02010600030101010101" pitchFamily="2" charset="-122"/>
              </a:rPr>
              <a:t>。</a:t>
            </a:r>
            <a:r>
              <a:rPr lang="zh-CN" altLang="en-US" dirty="0" smtClean="0">
                <a:solidFill>
                  <a:schemeClr val="accent1"/>
                </a:solidFill>
                <a:latin typeface="宋体" panose="02010600030101010101" pitchFamily="2" charset="-122"/>
                <a:ea typeface="宋体" panose="02010600030101010101" pitchFamily="2" charset="-122"/>
              </a:rPr>
              <a:t>智能合约部署于</a:t>
            </a:r>
            <a:r>
              <a:rPr lang="en-US" altLang="zh-CN" dirty="0" smtClean="0">
                <a:solidFill>
                  <a:schemeClr val="accent1"/>
                </a:solidFill>
                <a:latin typeface="宋体" panose="02010600030101010101" pitchFamily="2" charset="-122"/>
                <a:ea typeface="宋体" panose="02010600030101010101" pitchFamily="2" charset="-122"/>
              </a:rPr>
              <a:t>Docker</a:t>
            </a:r>
            <a:r>
              <a:rPr lang="zh-CN" altLang="en-US" dirty="0">
                <a:solidFill>
                  <a:schemeClr val="accent1"/>
                </a:solidFill>
                <a:latin typeface="宋体" panose="02010600030101010101" pitchFamily="2" charset="-122"/>
                <a:ea typeface="宋体" panose="02010600030101010101" pitchFamily="2" charset="-122"/>
              </a:rPr>
              <a:t>容器中</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为智能合约的执行提供了一个锁定的沙箱环境</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并支持 </a:t>
            </a:r>
            <a:r>
              <a:rPr lang="en-US" altLang="zh-CN" dirty="0" err="1">
                <a:solidFill>
                  <a:schemeClr val="accent1"/>
                </a:solidFill>
                <a:latin typeface="宋体" panose="02010600030101010101" pitchFamily="2" charset="-122"/>
                <a:ea typeface="宋体" panose="02010600030101010101" pitchFamily="2" charset="-122"/>
              </a:rPr>
              <a:t>Golang</a:t>
            </a:r>
            <a:r>
              <a:rPr lang="zh-CN" altLang="en-US" dirty="0">
                <a:solidFill>
                  <a:schemeClr val="accent1"/>
                </a:solidFill>
                <a:latin typeface="宋体" panose="02010600030101010101" pitchFamily="2" charset="-122"/>
                <a:ea typeface="宋体" panose="02010600030101010101" pitchFamily="2" charset="-122"/>
              </a:rPr>
              <a:t>这一类智能合约语言。必要时</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也可采用其他主流语言</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安全</a:t>
            </a:r>
            <a:r>
              <a:rPr lang="zh-CN" altLang="en-US" b="1" dirty="0">
                <a:solidFill>
                  <a:schemeClr val="accent1"/>
                </a:solidFill>
                <a:latin typeface="宋体" panose="02010600030101010101" pitchFamily="2" charset="-122"/>
                <a:ea typeface="宋体" panose="02010600030101010101" pitchFamily="2" charset="-122"/>
              </a:rPr>
              <a:t>注册</a:t>
            </a:r>
            <a:r>
              <a:rPr lang="zh-CN" altLang="en-US" dirty="0">
                <a:solidFill>
                  <a:schemeClr val="accent1"/>
                </a:solidFill>
                <a:latin typeface="宋体" panose="02010600030101010101" pitchFamily="2" charset="-122"/>
                <a:ea typeface="宋体" panose="02010600030101010101" pitchFamily="2" charset="-122"/>
              </a:rPr>
              <a:t>。提供了包含智能合约的全部图像记录</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lvl="1">
              <a:lnSpc>
                <a:spcPct val="150000"/>
              </a:lnSpc>
            </a:pP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b="1" dirty="0" smtClean="0">
                <a:solidFill>
                  <a:schemeClr val="accent1"/>
                </a:solidFill>
                <a:latin typeface="宋体" panose="02010600030101010101" pitchFamily="2" charset="-122"/>
                <a:ea typeface="宋体" panose="02010600030101010101" pitchFamily="2" charset="-122"/>
              </a:rPr>
              <a:t>4</a:t>
            </a:r>
            <a:r>
              <a:rPr lang="en-US" altLang="zh-CN" b="1" dirty="0">
                <a:solidFill>
                  <a:schemeClr val="accent1"/>
                </a:solidFill>
                <a:latin typeface="宋体" panose="02010600030101010101" pitchFamily="2" charset="-122"/>
                <a:ea typeface="宋体" panose="02010600030101010101" pitchFamily="2" charset="-122"/>
              </a:rPr>
              <a:t>.</a:t>
            </a:r>
            <a:r>
              <a:rPr lang="zh-CN" altLang="en-US" b="1" dirty="0" smtClean="0">
                <a:solidFill>
                  <a:schemeClr val="accent1"/>
                </a:solidFill>
                <a:latin typeface="宋体" panose="02010600030101010101" pitchFamily="2" charset="-122"/>
                <a:ea typeface="宋体" panose="02010600030101010101" pitchFamily="2" charset="-122"/>
              </a:rPr>
              <a:t>事件</a:t>
            </a:r>
            <a:r>
              <a:rPr lang="zh-CN" altLang="en-US" b="1" dirty="0">
                <a:solidFill>
                  <a:schemeClr val="accent1"/>
                </a:solidFill>
                <a:latin typeface="宋体" panose="02010600030101010101" pitchFamily="2" charset="-122"/>
                <a:ea typeface="宋体" panose="02010600030101010101" pitchFamily="2" charset="-122"/>
              </a:rPr>
              <a:t>：</a:t>
            </a:r>
            <a:r>
              <a:rPr lang="zh-CN" altLang="en-US" dirty="0" smtClean="0">
                <a:solidFill>
                  <a:schemeClr val="accent1"/>
                </a:solidFill>
                <a:latin typeface="宋体" panose="02010600030101010101" pitchFamily="2" charset="-122"/>
                <a:ea typeface="宋体" panose="02010600030101010101" pitchFamily="2" charset="-122"/>
              </a:rPr>
              <a:t>可以</a:t>
            </a:r>
            <a:r>
              <a:rPr lang="zh-CN" altLang="en-US" dirty="0">
                <a:solidFill>
                  <a:schemeClr val="accent1"/>
                </a:solidFill>
                <a:latin typeface="宋体" panose="02010600030101010101" pitchFamily="2" charset="-122"/>
                <a:ea typeface="宋体" panose="02010600030101010101" pitchFamily="2" charset="-122"/>
              </a:rPr>
              <a:t>由验证器节点和智能合约触发。外部应用程序可以侦听此类事件</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并在必要时通过事件适配器对其予以响应</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dirty="0">
              <a:solidFill>
                <a:schemeClr val="accent1"/>
              </a:solidFill>
              <a:latin typeface="宋体" panose="02010600030101010101" pitchFamily="2" charset="-122"/>
              <a:ea typeface="宋体" panose="02010600030101010101" pitchFamily="2" charset="-122"/>
            </a:endParaRPr>
          </a:p>
          <a:p>
            <a:pPr>
              <a:lnSpc>
                <a:spcPct val="150000"/>
              </a:lnSpc>
            </a:pPr>
            <a:r>
              <a:rPr lang="en-US" altLang="zh-CN" b="1" dirty="0" smtClean="0">
                <a:solidFill>
                  <a:schemeClr val="accent1"/>
                </a:solidFill>
                <a:latin typeface="宋体" panose="02010600030101010101" pitchFamily="2" charset="-122"/>
                <a:ea typeface="宋体" panose="02010600030101010101" pitchFamily="2" charset="-122"/>
              </a:rPr>
              <a:t>5.API</a:t>
            </a:r>
            <a:r>
              <a:rPr lang="zh-CN" altLang="en-US" b="1" dirty="0" smtClean="0">
                <a:solidFill>
                  <a:schemeClr val="accent1"/>
                </a:solidFill>
                <a:latin typeface="宋体" panose="02010600030101010101" pitchFamily="2" charset="-122"/>
                <a:ea typeface="宋体" panose="02010600030101010101" pitchFamily="2" charset="-122"/>
              </a:rPr>
              <a:t>和</a:t>
            </a:r>
            <a:r>
              <a:rPr lang="en-US" altLang="zh-CN" b="1" dirty="0" smtClean="0">
                <a:solidFill>
                  <a:schemeClr val="accent1"/>
                </a:solidFill>
                <a:latin typeface="宋体" panose="02010600030101010101" pitchFamily="2" charset="-122"/>
                <a:ea typeface="宋体" panose="02010600030101010101" pitchFamily="2" charset="-122"/>
              </a:rPr>
              <a:t>CLI</a:t>
            </a:r>
            <a:r>
              <a:rPr lang="zh-CN" altLang="en-US" b="1" dirty="0" smtClean="0">
                <a:solidFill>
                  <a:schemeClr val="accent1"/>
                </a:solidFill>
                <a:latin typeface="宋体" panose="02010600030101010101" pitchFamily="2" charset="-122"/>
                <a:ea typeface="宋体" panose="02010600030101010101" pitchFamily="2" charset="-122"/>
              </a:rPr>
              <a:t>：</a:t>
            </a:r>
            <a:r>
              <a:rPr lang="zh-CN" altLang="en-US" dirty="0" smtClean="0">
                <a:solidFill>
                  <a:schemeClr val="accent1"/>
                </a:solidFill>
                <a:latin typeface="宋体" panose="02010600030101010101" pitchFamily="2" charset="-122"/>
                <a:ea typeface="宋体" panose="02010600030101010101" pitchFamily="2" charset="-122"/>
              </a:rPr>
              <a:t>应用程序编程接口通过公开各种</a:t>
            </a:r>
            <a:r>
              <a:rPr lang="en-US" altLang="zh-CN" dirty="0" smtClean="0">
                <a:solidFill>
                  <a:schemeClr val="accent1"/>
                </a:solidFill>
                <a:latin typeface="宋体" panose="02010600030101010101" pitchFamily="2" charset="-122"/>
                <a:ea typeface="宋体" panose="02010600030101010101" pitchFamily="2" charset="-122"/>
              </a:rPr>
              <a:t>REST API</a:t>
            </a:r>
            <a:r>
              <a:rPr lang="zh-CN" altLang="en-US" dirty="0" smtClean="0">
                <a:solidFill>
                  <a:schemeClr val="accent1"/>
                </a:solidFill>
                <a:latin typeface="宋体" panose="02010600030101010101" pitchFamily="2" charset="-122"/>
                <a:ea typeface="宋体" panose="02010600030101010101" pitchFamily="2" charset="-122"/>
              </a:rPr>
              <a:t>为</a:t>
            </a:r>
            <a:r>
              <a:rPr lang="en-US" altLang="zh-CN" dirty="0" smtClean="0">
                <a:solidFill>
                  <a:schemeClr val="accent1"/>
                </a:solidFill>
                <a:latin typeface="宋体" panose="02010600030101010101" pitchFamily="2" charset="-122"/>
                <a:ea typeface="宋体" panose="02010600030101010101" pitchFamily="2" charset="-122"/>
              </a:rPr>
              <a:t>Fabric</a:t>
            </a:r>
            <a:r>
              <a:rPr lang="zh-CN" altLang="en-US" dirty="0" smtClean="0">
                <a:solidFill>
                  <a:schemeClr val="accent1"/>
                </a:solidFill>
                <a:latin typeface="宋体" panose="02010600030101010101" pitchFamily="2" charset="-122"/>
                <a:ea typeface="宋体" panose="02010600030101010101" pitchFamily="2" charset="-122"/>
              </a:rPr>
              <a:t>提供相关接口。此外，还提供了</a:t>
            </a:r>
            <a:r>
              <a:rPr lang="en-US" altLang="zh-CN" dirty="0" smtClean="0">
                <a:solidFill>
                  <a:schemeClr val="accent1"/>
                </a:solidFill>
                <a:latin typeface="宋体" panose="02010600030101010101" pitchFamily="2" charset="-122"/>
                <a:ea typeface="宋体" panose="02010600030101010101" pitchFamily="2" charset="-122"/>
              </a:rPr>
              <a:t>REST API</a:t>
            </a:r>
            <a:r>
              <a:rPr lang="zh-CN" altLang="en-US" dirty="0" smtClean="0">
                <a:solidFill>
                  <a:schemeClr val="accent1"/>
                </a:solidFill>
                <a:latin typeface="宋体" panose="02010600030101010101" pitchFamily="2" charset="-122"/>
                <a:ea typeface="宋体" panose="02010600030101010101" pitchFamily="2" charset="-122"/>
              </a:rPr>
              <a:t>子集的命令行接口，并支持快速测试以及与区块链之间的有限交互。</a:t>
            </a:r>
            <a:endParaRPr lang="en-US" altLang="zh-CN" dirty="0" smtClean="0">
              <a:solidFill>
                <a:schemeClr val="accent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07337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a:extLst>
              <a:ext uri="{FF2B5EF4-FFF2-40B4-BE49-F238E27FC236}">
                <a16:creationId xmlns:a16="http://schemas.microsoft.com/office/drawing/2014/main" id="{CFD7117A-B260-493D-8B23-FCE733312A96}"/>
              </a:ext>
            </a:extLst>
          </p:cNvPr>
          <p:cNvGrpSpPr/>
          <p:nvPr/>
        </p:nvGrpSpPr>
        <p:grpSpPr>
          <a:xfrm>
            <a:off x="4765037" y="1397153"/>
            <a:ext cx="6209929" cy="766313"/>
            <a:chOff x="4787938" y="679385"/>
            <a:chExt cx="6209929" cy="766313"/>
          </a:xfrm>
        </p:grpSpPr>
        <p:grpSp>
          <p:nvGrpSpPr>
            <p:cNvPr id="62" name="组合 1"/>
            <p:cNvGrpSpPr/>
            <p:nvPr/>
          </p:nvGrpSpPr>
          <p:grpSpPr>
            <a:xfrm>
              <a:off x="4787938" y="679385"/>
              <a:ext cx="735480" cy="766313"/>
              <a:chOff x="1675786" y="1147934"/>
              <a:chExt cx="3936651" cy="4101674"/>
            </a:xfrm>
          </p:grpSpPr>
          <p:grpSp>
            <p:nvGrpSpPr>
              <p:cNvPr id="64" name="组合 2"/>
              <p:cNvGrpSpPr/>
              <p:nvPr/>
            </p:nvGrpSpPr>
            <p:grpSpPr>
              <a:xfrm>
                <a:off x="1675786" y="1147934"/>
                <a:ext cx="3936651" cy="4101674"/>
                <a:chOff x="1256839" y="860950"/>
                <a:chExt cx="2952488" cy="3076255"/>
              </a:xfrm>
            </p:grpSpPr>
            <p:sp>
              <p:nvSpPr>
                <p:cNvPr id="66" name="Freeform 52"/>
                <p:cNvSpPr/>
                <p:nvPr/>
              </p:nvSpPr>
              <p:spPr bwMode="auto">
                <a:xfrm>
                  <a:off x="1256839" y="1576546"/>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67" name="Freeform 54"/>
                <p:cNvSpPr/>
                <p:nvPr/>
              </p:nvSpPr>
              <p:spPr bwMode="auto">
                <a:xfrm>
                  <a:off x="1849154" y="860950"/>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CF632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68" name="Freeform 58"/>
                <p:cNvSpPr/>
                <p:nvPr/>
              </p:nvSpPr>
              <p:spPr bwMode="auto">
                <a:xfrm>
                  <a:off x="1859036" y="2292555"/>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6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70" name="Freeform 74"/>
                <p:cNvSpPr/>
                <p:nvPr/>
              </p:nvSpPr>
              <p:spPr bwMode="auto">
                <a:xfrm>
                  <a:off x="3179039" y="1852203"/>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grpSp>
          <p:sp>
            <p:nvSpPr>
              <p:cNvPr id="65" name="Rectangle 9"/>
              <p:cNvSpPr/>
              <p:nvPr/>
            </p:nvSpPr>
            <p:spPr>
              <a:xfrm>
                <a:off x="2305627" y="1965430"/>
                <a:ext cx="2419199" cy="1753838"/>
              </a:xfrm>
              <a:prstGeom prst="rect">
                <a:avLst/>
              </a:prstGeom>
            </p:spPr>
            <p:txBody>
              <a:bodyPr wrap="square">
                <a:noAutofit/>
              </a:bodyPr>
              <a:lstStyle/>
              <a:p>
                <a:pPr algn="ctr" defTabSz="1218565"/>
                <a:r>
                  <a:rPr lang="en-US" altLang="zh-CN" sz="2800" b="1" kern="0" dirty="0">
                    <a:solidFill>
                      <a:schemeClr val="tx1">
                        <a:lumMod val="65000"/>
                        <a:lumOff val="35000"/>
                      </a:schemeClr>
                    </a:solidFill>
                    <a:latin typeface="微软雅黑" panose="020B0503020204020204" pitchFamily="34" charset="-122"/>
                    <a:ea typeface="微软雅黑" panose="020B0503020204020204" pitchFamily="34" charset="-122"/>
                  </a:rPr>
                  <a:t>1</a:t>
                </a:r>
                <a:endParaRPr lang="zh-CN" altLang="en-US" sz="28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63" name="内容占位符 2">
              <a:extLst>
                <a:ext uri="{FF2B5EF4-FFF2-40B4-BE49-F238E27FC236}">
                  <a16:creationId xmlns:a16="http://schemas.microsoft.com/office/drawing/2014/main" id="{FCAFA9F3-B415-4901-8FD4-1BBCDFE2F77A}"/>
                </a:ext>
              </a:extLst>
            </p:cNvPr>
            <p:cNvSpPr txBox="1"/>
            <p:nvPr/>
          </p:nvSpPr>
          <p:spPr>
            <a:xfrm>
              <a:off x="5885890" y="690548"/>
              <a:ext cx="5111977" cy="743986"/>
            </a:xfrm>
            <a:prstGeom prst="rect">
              <a:avLst/>
            </a:prstGeom>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sym typeface="+mn-ea"/>
                </a:rPr>
                <a:t>区块链</a:t>
              </a:r>
              <a:r>
                <a:rPr lang="en-US" altLang="zh-CN"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sym typeface="+mn-ea"/>
                </a:rPr>
                <a:t>：比特币区块链</a:t>
              </a:r>
              <a:endParaRPr lang="en-US" altLang="zh-CN"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71" name="组合 70">
            <a:extLst>
              <a:ext uri="{FF2B5EF4-FFF2-40B4-BE49-F238E27FC236}">
                <a16:creationId xmlns:a16="http://schemas.microsoft.com/office/drawing/2014/main" id="{2BC29834-90E4-4ECD-90E3-DA8F188D690F}"/>
              </a:ext>
            </a:extLst>
          </p:cNvPr>
          <p:cNvGrpSpPr/>
          <p:nvPr/>
        </p:nvGrpSpPr>
        <p:grpSpPr>
          <a:xfrm>
            <a:off x="4765037" y="2260224"/>
            <a:ext cx="6209929" cy="766313"/>
            <a:chOff x="4787938" y="679385"/>
            <a:chExt cx="6209929" cy="766313"/>
          </a:xfrm>
        </p:grpSpPr>
        <p:grpSp>
          <p:nvGrpSpPr>
            <p:cNvPr id="72" name="组合 1">
              <a:extLst>
                <a:ext uri="{FF2B5EF4-FFF2-40B4-BE49-F238E27FC236}">
                  <a16:creationId xmlns:a16="http://schemas.microsoft.com/office/drawing/2014/main" id="{35658C3A-A485-43BD-81A2-E3836C53D8DF}"/>
                </a:ext>
              </a:extLst>
            </p:cNvPr>
            <p:cNvGrpSpPr/>
            <p:nvPr/>
          </p:nvGrpSpPr>
          <p:grpSpPr>
            <a:xfrm>
              <a:off x="4787938" y="679385"/>
              <a:ext cx="735480" cy="766313"/>
              <a:chOff x="1675786" y="1147934"/>
              <a:chExt cx="3936651" cy="4101674"/>
            </a:xfrm>
          </p:grpSpPr>
          <p:grpSp>
            <p:nvGrpSpPr>
              <p:cNvPr id="74" name="组合 2">
                <a:extLst>
                  <a:ext uri="{FF2B5EF4-FFF2-40B4-BE49-F238E27FC236}">
                    <a16:creationId xmlns:a16="http://schemas.microsoft.com/office/drawing/2014/main" id="{732D9BFB-C743-46FF-BCC1-6026C32A87F6}"/>
                  </a:ext>
                </a:extLst>
              </p:cNvPr>
              <p:cNvGrpSpPr/>
              <p:nvPr/>
            </p:nvGrpSpPr>
            <p:grpSpPr>
              <a:xfrm>
                <a:off x="1675786" y="1147934"/>
                <a:ext cx="3936651" cy="4101674"/>
                <a:chOff x="1256839" y="860950"/>
                <a:chExt cx="2952488" cy="3076255"/>
              </a:xfrm>
            </p:grpSpPr>
            <p:sp>
              <p:nvSpPr>
                <p:cNvPr id="76" name="Freeform 52">
                  <a:extLst>
                    <a:ext uri="{FF2B5EF4-FFF2-40B4-BE49-F238E27FC236}">
                      <a16:creationId xmlns:a16="http://schemas.microsoft.com/office/drawing/2014/main" id="{0060EFC2-97CE-4F1F-A73A-6E3E1CF838E1}"/>
                    </a:ext>
                  </a:extLst>
                </p:cNvPr>
                <p:cNvSpPr/>
                <p:nvPr/>
              </p:nvSpPr>
              <p:spPr bwMode="auto">
                <a:xfrm>
                  <a:off x="1256839" y="1576546"/>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77" name="Freeform 54">
                  <a:extLst>
                    <a:ext uri="{FF2B5EF4-FFF2-40B4-BE49-F238E27FC236}">
                      <a16:creationId xmlns:a16="http://schemas.microsoft.com/office/drawing/2014/main" id="{E16B9E43-1AA2-437F-A143-270851B26DA4}"/>
                    </a:ext>
                  </a:extLst>
                </p:cNvPr>
                <p:cNvSpPr/>
                <p:nvPr/>
              </p:nvSpPr>
              <p:spPr bwMode="auto">
                <a:xfrm>
                  <a:off x="1849154" y="860950"/>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CF632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78" name="Freeform 58">
                  <a:extLst>
                    <a:ext uri="{FF2B5EF4-FFF2-40B4-BE49-F238E27FC236}">
                      <a16:creationId xmlns:a16="http://schemas.microsoft.com/office/drawing/2014/main" id="{1A9FE135-2956-40F8-AF6F-2E9E0D81012F}"/>
                    </a:ext>
                  </a:extLst>
                </p:cNvPr>
                <p:cNvSpPr/>
                <p:nvPr/>
              </p:nvSpPr>
              <p:spPr bwMode="auto">
                <a:xfrm>
                  <a:off x="1859036" y="2292555"/>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79" name="Freeform 73">
                  <a:extLst>
                    <a:ext uri="{FF2B5EF4-FFF2-40B4-BE49-F238E27FC236}">
                      <a16:creationId xmlns:a16="http://schemas.microsoft.com/office/drawing/2014/main" id="{B7F06367-C1BA-4522-9C24-A5D4038AD37A}"/>
                    </a:ext>
                  </a:extLst>
                </p:cNvPr>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80" name="Freeform 74">
                  <a:extLst>
                    <a:ext uri="{FF2B5EF4-FFF2-40B4-BE49-F238E27FC236}">
                      <a16:creationId xmlns:a16="http://schemas.microsoft.com/office/drawing/2014/main" id="{B8459C9A-DBE7-42D3-A5DC-B147F7A00B3F}"/>
                    </a:ext>
                  </a:extLst>
                </p:cNvPr>
                <p:cNvSpPr/>
                <p:nvPr/>
              </p:nvSpPr>
              <p:spPr bwMode="auto">
                <a:xfrm>
                  <a:off x="3179039" y="1852203"/>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grpSp>
          <p:sp>
            <p:nvSpPr>
              <p:cNvPr id="75" name="Rectangle 9">
                <a:extLst>
                  <a:ext uri="{FF2B5EF4-FFF2-40B4-BE49-F238E27FC236}">
                    <a16:creationId xmlns:a16="http://schemas.microsoft.com/office/drawing/2014/main" id="{EFBB3E0E-DAF6-4557-B670-C1BB2208D9F2}"/>
                  </a:ext>
                </a:extLst>
              </p:cNvPr>
              <p:cNvSpPr/>
              <p:nvPr/>
            </p:nvSpPr>
            <p:spPr>
              <a:xfrm>
                <a:off x="2305627" y="1965430"/>
                <a:ext cx="2419199" cy="1753838"/>
              </a:xfrm>
              <a:prstGeom prst="rect">
                <a:avLst/>
              </a:prstGeom>
            </p:spPr>
            <p:txBody>
              <a:bodyPr wrap="square">
                <a:noAutofit/>
              </a:bodyPr>
              <a:lstStyle/>
              <a:p>
                <a:pPr algn="ctr" defTabSz="1218565"/>
                <a:r>
                  <a:rPr lang="en-US" altLang="zh-CN" sz="2800" b="1" kern="0" dirty="0">
                    <a:solidFill>
                      <a:schemeClr val="tx1">
                        <a:lumMod val="65000"/>
                        <a:lumOff val="35000"/>
                      </a:schemeClr>
                    </a:solidFill>
                    <a:latin typeface="微软雅黑" panose="020B0503020204020204" pitchFamily="34" charset="-122"/>
                    <a:ea typeface="微软雅黑" panose="020B0503020204020204" pitchFamily="34" charset="-122"/>
                  </a:rPr>
                  <a:t>2</a:t>
                </a:r>
                <a:endParaRPr lang="zh-CN" altLang="en-US" sz="28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73" name="内容占位符 2">
              <a:extLst>
                <a:ext uri="{FF2B5EF4-FFF2-40B4-BE49-F238E27FC236}">
                  <a16:creationId xmlns:a16="http://schemas.microsoft.com/office/drawing/2014/main" id="{9F37BA19-1BD1-452C-8A2E-33D1C0F00B74}"/>
                </a:ext>
              </a:extLst>
            </p:cNvPr>
            <p:cNvSpPr txBox="1"/>
            <p:nvPr/>
          </p:nvSpPr>
          <p:spPr>
            <a:xfrm>
              <a:off x="5885890" y="690548"/>
              <a:ext cx="5111977" cy="743986"/>
            </a:xfrm>
            <a:prstGeom prst="rect">
              <a:avLst/>
            </a:prstGeom>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区块链</a:t>
              </a:r>
              <a:r>
                <a:rPr lang="en-US" altLang="zh-CN"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：以太坊区块链</a:t>
              </a:r>
              <a:endParaRPr lang="en-US" altLang="zh-CN"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1" name="组合 80">
            <a:extLst>
              <a:ext uri="{FF2B5EF4-FFF2-40B4-BE49-F238E27FC236}">
                <a16:creationId xmlns:a16="http://schemas.microsoft.com/office/drawing/2014/main" id="{5BC8236C-4F5B-43CA-A676-35EE5F3540C5}"/>
              </a:ext>
            </a:extLst>
          </p:cNvPr>
          <p:cNvGrpSpPr/>
          <p:nvPr/>
        </p:nvGrpSpPr>
        <p:grpSpPr>
          <a:xfrm>
            <a:off x="4765037" y="3123295"/>
            <a:ext cx="5358414" cy="842160"/>
            <a:chOff x="4787938" y="679385"/>
            <a:chExt cx="5358414" cy="842160"/>
          </a:xfrm>
        </p:grpSpPr>
        <p:grpSp>
          <p:nvGrpSpPr>
            <p:cNvPr id="82" name="组合 1">
              <a:extLst>
                <a:ext uri="{FF2B5EF4-FFF2-40B4-BE49-F238E27FC236}">
                  <a16:creationId xmlns:a16="http://schemas.microsoft.com/office/drawing/2014/main" id="{A1167851-6B91-4A4D-9F54-514581C2348F}"/>
                </a:ext>
              </a:extLst>
            </p:cNvPr>
            <p:cNvGrpSpPr/>
            <p:nvPr/>
          </p:nvGrpSpPr>
          <p:grpSpPr>
            <a:xfrm>
              <a:off x="4787938" y="679385"/>
              <a:ext cx="735480" cy="766313"/>
              <a:chOff x="1675786" y="1147934"/>
              <a:chExt cx="3936651" cy="4101674"/>
            </a:xfrm>
          </p:grpSpPr>
          <p:grpSp>
            <p:nvGrpSpPr>
              <p:cNvPr id="84" name="组合 2">
                <a:extLst>
                  <a:ext uri="{FF2B5EF4-FFF2-40B4-BE49-F238E27FC236}">
                    <a16:creationId xmlns:a16="http://schemas.microsoft.com/office/drawing/2014/main" id="{BAAF48C4-2699-40F0-9E2E-73724745588B}"/>
                  </a:ext>
                </a:extLst>
              </p:cNvPr>
              <p:cNvGrpSpPr/>
              <p:nvPr/>
            </p:nvGrpSpPr>
            <p:grpSpPr>
              <a:xfrm>
                <a:off x="1675786" y="1147934"/>
                <a:ext cx="3936651" cy="4101674"/>
                <a:chOff x="1256839" y="860950"/>
                <a:chExt cx="2952488" cy="3076255"/>
              </a:xfrm>
            </p:grpSpPr>
            <p:sp>
              <p:nvSpPr>
                <p:cNvPr id="86" name="Freeform 52">
                  <a:extLst>
                    <a:ext uri="{FF2B5EF4-FFF2-40B4-BE49-F238E27FC236}">
                      <a16:creationId xmlns:a16="http://schemas.microsoft.com/office/drawing/2014/main" id="{2F7C684F-84F0-437A-B578-1EF0469F1434}"/>
                    </a:ext>
                  </a:extLst>
                </p:cNvPr>
                <p:cNvSpPr/>
                <p:nvPr/>
              </p:nvSpPr>
              <p:spPr bwMode="auto">
                <a:xfrm>
                  <a:off x="1256839" y="1576546"/>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87" name="Freeform 54">
                  <a:extLst>
                    <a:ext uri="{FF2B5EF4-FFF2-40B4-BE49-F238E27FC236}">
                      <a16:creationId xmlns:a16="http://schemas.microsoft.com/office/drawing/2014/main" id="{775E9FDC-D19D-4F13-BFF6-7FC3E8B2B323}"/>
                    </a:ext>
                  </a:extLst>
                </p:cNvPr>
                <p:cNvSpPr/>
                <p:nvPr/>
              </p:nvSpPr>
              <p:spPr bwMode="auto">
                <a:xfrm>
                  <a:off x="1849154" y="860950"/>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CF632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88" name="Freeform 58">
                  <a:extLst>
                    <a:ext uri="{FF2B5EF4-FFF2-40B4-BE49-F238E27FC236}">
                      <a16:creationId xmlns:a16="http://schemas.microsoft.com/office/drawing/2014/main" id="{D0C3FB29-BE14-45D3-B984-CC8A77468E65}"/>
                    </a:ext>
                  </a:extLst>
                </p:cNvPr>
                <p:cNvSpPr/>
                <p:nvPr/>
              </p:nvSpPr>
              <p:spPr bwMode="auto">
                <a:xfrm>
                  <a:off x="1859036" y="2292555"/>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89" name="Freeform 73">
                  <a:extLst>
                    <a:ext uri="{FF2B5EF4-FFF2-40B4-BE49-F238E27FC236}">
                      <a16:creationId xmlns:a16="http://schemas.microsoft.com/office/drawing/2014/main" id="{FD88D9F5-0829-4591-9E17-80940D1EB474}"/>
                    </a:ext>
                  </a:extLst>
                </p:cNvPr>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90" name="Freeform 74">
                  <a:extLst>
                    <a:ext uri="{FF2B5EF4-FFF2-40B4-BE49-F238E27FC236}">
                      <a16:creationId xmlns:a16="http://schemas.microsoft.com/office/drawing/2014/main" id="{687E6BE4-D239-4855-92C6-88B4C41ED237}"/>
                    </a:ext>
                  </a:extLst>
                </p:cNvPr>
                <p:cNvSpPr/>
                <p:nvPr/>
              </p:nvSpPr>
              <p:spPr bwMode="auto">
                <a:xfrm>
                  <a:off x="3179039" y="1852203"/>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grpSp>
          <p:sp>
            <p:nvSpPr>
              <p:cNvPr id="85" name="Rectangle 9">
                <a:extLst>
                  <a:ext uri="{FF2B5EF4-FFF2-40B4-BE49-F238E27FC236}">
                    <a16:creationId xmlns:a16="http://schemas.microsoft.com/office/drawing/2014/main" id="{15C944FB-0BFF-435C-AD7A-4781BF88BCB4}"/>
                  </a:ext>
                </a:extLst>
              </p:cNvPr>
              <p:cNvSpPr/>
              <p:nvPr/>
            </p:nvSpPr>
            <p:spPr>
              <a:xfrm>
                <a:off x="2305627" y="1965430"/>
                <a:ext cx="2419199" cy="1753838"/>
              </a:xfrm>
              <a:prstGeom prst="rect">
                <a:avLst/>
              </a:prstGeom>
            </p:spPr>
            <p:txBody>
              <a:bodyPr wrap="square">
                <a:noAutofit/>
              </a:bodyPr>
              <a:lstStyle/>
              <a:p>
                <a:pPr algn="ctr" defTabSz="1218565"/>
                <a:r>
                  <a:rPr lang="en-US" altLang="zh-CN" sz="2800" b="1" kern="0" dirty="0">
                    <a:solidFill>
                      <a:schemeClr val="tx1">
                        <a:lumMod val="65000"/>
                        <a:lumOff val="35000"/>
                      </a:schemeClr>
                    </a:solidFill>
                    <a:latin typeface="微软雅黑" panose="020B0503020204020204" pitchFamily="34" charset="-122"/>
                    <a:ea typeface="微软雅黑" panose="020B0503020204020204" pitchFamily="34" charset="-122"/>
                  </a:rPr>
                  <a:t>3</a:t>
                </a:r>
                <a:endParaRPr lang="zh-CN" altLang="en-US" sz="28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83" name="内容占位符 2">
              <a:extLst>
                <a:ext uri="{FF2B5EF4-FFF2-40B4-BE49-F238E27FC236}">
                  <a16:creationId xmlns:a16="http://schemas.microsoft.com/office/drawing/2014/main" id="{8FBBB2E6-1CE9-49EB-91E5-D2D2F7BF91A1}"/>
                </a:ext>
              </a:extLst>
            </p:cNvPr>
            <p:cNvSpPr txBox="1"/>
            <p:nvPr/>
          </p:nvSpPr>
          <p:spPr>
            <a:xfrm>
              <a:off x="5885890" y="690548"/>
              <a:ext cx="4260462" cy="830997"/>
            </a:xfrm>
            <a:prstGeom prst="rect">
              <a:avLst/>
            </a:prstGeom>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区</a:t>
              </a:r>
              <a:r>
                <a:rPr lang="zh-CN" altLang="en-US" sz="3200" b="1" spc="120" dirty="0" smtClean="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块链</a:t>
              </a:r>
              <a:r>
                <a:rPr lang="en-US" altLang="zh-CN" sz="3200" b="1" spc="120" dirty="0" smtClean="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3200" b="1" spc="120" dirty="0" smtClean="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超级账本</a:t>
              </a:r>
              <a:endParaRPr lang="en-US" altLang="zh-CN"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91" name="组合 90">
            <a:extLst>
              <a:ext uri="{FF2B5EF4-FFF2-40B4-BE49-F238E27FC236}">
                <a16:creationId xmlns:a16="http://schemas.microsoft.com/office/drawing/2014/main" id="{79121DE5-41A7-4012-A00A-C62351301F05}"/>
              </a:ext>
            </a:extLst>
          </p:cNvPr>
          <p:cNvGrpSpPr/>
          <p:nvPr/>
        </p:nvGrpSpPr>
        <p:grpSpPr>
          <a:xfrm>
            <a:off x="4765037" y="3986366"/>
            <a:ext cx="5358414" cy="766313"/>
            <a:chOff x="4787938" y="679385"/>
            <a:chExt cx="5358414" cy="766313"/>
          </a:xfrm>
        </p:grpSpPr>
        <p:grpSp>
          <p:nvGrpSpPr>
            <p:cNvPr id="92" name="组合 1">
              <a:extLst>
                <a:ext uri="{FF2B5EF4-FFF2-40B4-BE49-F238E27FC236}">
                  <a16:creationId xmlns:a16="http://schemas.microsoft.com/office/drawing/2014/main" id="{59BBFEE4-5478-4F0E-8EFC-A7A9FEF7CC66}"/>
                </a:ext>
              </a:extLst>
            </p:cNvPr>
            <p:cNvGrpSpPr/>
            <p:nvPr/>
          </p:nvGrpSpPr>
          <p:grpSpPr>
            <a:xfrm>
              <a:off x="4787938" y="679385"/>
              <a:ext cx="735480" cy="766313"/>
              <a:chOff x="1675786" y="1147934"/>
              <a:chExt cx="3936651" cy="4101674"/>
            </a:xfrm>
          </p:grpSpPr>
          <p:grpSp>
            <p:nvGrpSpPr>
              <p:cNvPr id="94" name="组合 2">
                <a:extLst>
                  <a:ext uri="{FF2B5EF4-FFF2-40B4-BE49-F238E27FC236}">
                    <a16:creationId xmlns:a16="http://schemas.microsoft.com/office/drawing/2014/main" id="{EBFF09D1-EF9E-4386-ADE2-6F933DCE8AB1}"/>
                  </a:ext>
                </a:extLst>
              </p:cNvPr>
              <p:cNvGrpSpPr/>
              <p:nvPr/>
            </p:nvGrpSpPr>
            <p:grpSpPr>
              <a:xfrm>
                <a:off x="1675786" y="1147934"/>
                <a:ext cx="3936651" cy="4101674"/>
                <a:chOff x="1256839" y="860950"/>
                <a:chExt cx="2952488" cy="3076255"/>
              </a:xfrm>
            </p:grpSpPr>
            <p:sp>
              <p:nvSpPr>
                <p:cNvPr id="96" name="Freeform 52">
                  <a:extLst>
                    <a:ext uri="{FF2B5EF4-FFF2-40B4-BE49-F238E27FC236}">
                      <a16:creationId xmlns:a16="http://schemas.microsoft.com/office/drawing/2014/main" id="{ECD4376D-55EF-41C1-AE94-AD16F4795C7F}"/>
                    </a:ext>
                  </a:extLst>
                </p:cNvPr>
                <p:cNvSpPr/>
                <p:nvPr/>
              </p:nvSpPr>
              <p:spPr bwMode="auto">
                <a:xfrm>
                  <a:off x="1256839" y="1576546"/>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97" name="Freeform 54">
                  <a:extLst>
                    <a:ext uri="{FF2B5EF4-FFF2-40B4-BE49-F238E27FC236}">
                      <a16:creationId xmlns:a16="http://schemas.microsoft.com/office/drawing/2014/main" id="{0495073C-721D-44FF-B937-94A3F717D200}"/>
                    </a:ext>
                  </a:extLst>
                </p:cNvPr>
                <p:cNvSpPr/>
                <p:nvPr/>
              </p:nvSpPr>
              <p:spPr bwMode="auto">
                <a:xfrm>
                  <a:off x="1849154" y="860950"/>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CF632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98" name="Freeform 58">
                  <a:extLst>
                    <a:ext uri="{FF2B5EF4-FFF2-40B4-BE49-F238E27FC236}">
                      <a16:creationId xmlns:a16="http://schemas.microsoft.com/office/drawing/2014/main" id="{74AAAFB9-C301-45C2-A37B-09CA32894A5B}"/>
                    </a:ext>
                  </a:extLst>
                </p:cNvPr>
                <p:cNvSpPr/>
                <p:nvPr/>
              </p:nvSpPr>
              <p:spPr bwMode="auto">
                <a:xfrm>
                  <a:off x="1859036" y="2292555"/>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99" name="Freeform 73">
                  <a:extLst>
                    <a:ext uri="{FF2B5EF4-FFF2-40B4-BE49-F238E27FC236}">
                      <a16:creationId xmlns:a16="http://schemas.microsoft.com/office/drawing/2014/main" id="{736C43EF-4274-408F-82A1-C73912962BE7}"/>
                    </a:ext>
                  </a:extLst>
                </p:cNvPr>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100" name="Freeform 74">
                  <a:extLst>
                    <a:ext uri="{FF2B5EF4-FFF2-40B4-BE49-F238E27FC236}">
                      <a16:creationId xmlns:a16="http://schemas.microsoft.com/office/drawing/2014/main" id="{0668B24E-7BB9-4217-AA9E-7CD014F98081}"/>
                    </a:ext>
                  </a:extLst>
                </p:cNvPr>
                <p:cNvSpPr/>
                <p:nvPr/>
              </p:nvSpPr>
              <p:spPr bwMode="auto">
                <a:xfrm>
                  <a:off x="3179039" y="1852203"/>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grpSp>
          <p:sp>
            <p:nvSpPr>
              <p:cNvPr id="95" name="Rectangle 9">
                <a:extLst>
                  <a:ext uri="{FF2B5EF4-FFF2-40B4-BE49-F238E27FC236}">
                    <a16:creationId xmlns:a16="http://schemas.microsoft.com/office/drawing/2014/main" id="{BC80CD11-03C7-4C15-9C54-C430384E2470}"/>
                  </a:ext>
                </a:extLst>
              </p:cNvPr>
              <p:cNvSpPr/>
              <p:nvPr/>
            </p:nvSpPr>
            <p:spPr>
              <a:xfrm>
                <a:off x="2305627" y="1965430"/>
                <a:ext cx="2419199" cy="1753838"/>
              </a:xfrm>
              <a:prstGeom prst="rect">
                <a:avLst/>
              </a:prstGeom>
            </p:spPr>
            <p:txBody>
              <a:bodyPr wrap="square">
                <a:noAutofit/>
              </a:bodyPr>
              <a:lstStyle/>
              <a:p>
                <a:pPr algn="ctr" defTabSz="1218565"/>
                <a:r>
                  <a:rPr lang="en-US" altLang="zh-CN" sz="2800" b="1" kern="0" dirty="0">
                    <a:solidFill>
                      <a:schemeClr val="tx1">
                        <a:lumMod val="65000"/>
                        <a:lumOff val="35000"/>
                      </a:schemeClr>
                    </a:solidFill>
                    <a:latin typeface="微软雅黑" panose="020B0503020204020204" pitchFamily="34" charset="-122"/>
                    <a:ea typeface="微软雅黑" panose="020B0503020204020204" pitchFamily="34" charset="-122"/>
                  </a:rPr>
                  <a:t>4</a:t>
                </a:r>
                <a:endParaRPr lang="zh-CN" altLang="en-US" sz="28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93" name="内容占位符 2">
              <a:extLst>
                <a:ext uri="{FF2B5EF4-FFF2-40B4-BE49-F238E27FC236}">
                  <a16:creationId xmlns:a16="http://schemas.microsoft.com/office/drawing/2014/main" id="{9DDC08E2-91ED-478E-B97C-04EC7D7A693C}"/>
                </a:ext>
              </a:extLst>
            </p:cNvPr>
            <p:cNvSpPr txBox="1"/>
            <p:nvPr/>
          </p:nvSpPr>
          <p:spPr>
            <a:xfrm>
              <a:off x="5885890" y="690548"/>
              <a:ext cx="4260462" cy="743986"/>
            </a:xfrm>
            <a:prstGeom prst="rect">
              <a:avLst/>
            </a:prstGeom>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区块链</a:t>
              </a:r>
              <a:r>
                <a:rPr lang="en-US" altLang="zh-CN"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：通用架构</a:t>
              </a:r>
              <a:endParaRPr lang="en-US" altLang="zh-CN"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42" name="组合 41">
            <a:extLst>
              <a:ext uri="{FF2B5EF4-FFF2-40B4-BE49-F238E27FC236}">
                <a16:creationId xmlns:a16="http://schemas.microsoft.com/office/drawing/2014/main" id="{79121DE5-41A7-4012-A00A-C62351301F05}"/>
              </a:ext>
            </a:extLst>
          </p:cNvPr>
          <p:cNvGrpSpPr/>
          <p:nvPr/>
        </p:nvGrpSpPr>
        <p:grpSpPr>
          <a:xfrm>
            <a:off x="4819545" y="4894921"/>
            <a:ext cx="4155199" cy="766313"/>
            <a:chOff x="4787938" y="679385"/>
            <a:chExt cx="4155199" cy="766313"/>
          </a:xfrm>
        </p:grpSpPr>
        <p:grpSp>
          <p:nvGrpSpPr>
            <p:cNvPr id="43" name="组合 1">
              <a:extLst>
                <a:ext uri="{FF2B5EF4-FFF2-40B4-BE49-F238E27FC236}">
                  <a16:creationId xmlns:a16="http://schemas.microsoft.com/office/drawing/2014/main" id="{59BBFEE4-5478-4F0E-8EFC-A7A9FEF7CC66}"/>
                </a:ext>
              </a:extLst>
            </p:cNvPr>
            <p:cNvGrpSpPr/>
            <p:nvPr/>
          </p:nvGrpSpPr>
          <p:grpSpPr>
            <a:xfrm>
              <a:off x="4787938" y="679385"/>
              <a:ext cx="735480" cy="766313"/>
              <a:chOff x="1675786" y="1147934"/>
              <a:chExt cx="3936651" cy="4101674"/>
            </a:xfrm>
          </p:grpSpPr>
          <p:grpSp>
            <p:nvGrpSpPr>
              <p:cNvPr id="45" name="组合 2">
                <a:extLst>
                  <a:ext uri="{FF2B5EF4-FFF2-40B4-BE49-F238E27FC236}">
                    <a16:creationId xmlns:a16="http://schemas.microsoft.com/office/drawing/2014/main" id="{EBFF09D1-EF9E-4386-ADE2-6F933DCE8AB1}"/>
                  </a:ext>
                </a:extLst>
              </p:cNvPr>
              <p:cNvGrpSpPr/>
              <p:nvPr/>
            </p:nvGrpSpPr>
            <p:grpSpPr>
              <a:xfrm>
                <a:off x="1675786" y="1147934"/>
                <a:ext cx="3936651" cy="4101674"/>
                <a:chOff x="1256839" y="860950"/>
                <a:chExt cx="2952488" cy="3076255"/>
              </a:xfrm>
            </p:grpSpPr>
            <p:sp>
              <p:nvSpPr>
                <p:cNvPr id="47" name="Freeform 52">
                  <a:extLst>
                    <a:ext uri="{FF2B5EF4-FFF2-40B4-BE49-F238E27FC236}">
                      <a16:creationId xmlns:a16="http://schemas.microsoft.com/office/drawing/2014/main" id="{ECD4376D-55EF-41C1-AE94-AD16F4795C7F}"/>
                    </a:ext>
                  </a:extLst>
                </p:cNvPr>
                <p:cNvSpPr/>
                <p:nvPr/>
              </p:nvSpPr>
              <p:spPr bwMode="auto">
                <a:xfrm>
                  <a:off x="1256839" y="1576546"/>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48" name="Freeform 54">
                  <a:extLst>
                    <a:ext uri="{FF2B5EF4-FFF2-40B4-BE49-F238E27FC236}">
                      <a16:creationId xmlns:a16="http://schemas.microsoft.com/office/drawing/2014/main" id="{0495073C-721D-44FF-B937-94A3F717D200}"/>
                    </a:ext>
                  </a:extLst>
                </p:cNvPr>
                <p:cNvSpPr/>
                <p:nvPr/>
              </p:nvSpPr>
              <p:spPr bwMode="auto">
                <a:xfrm>
                  <a:off x="1849154" y="860950"/>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CF632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49" name="Freeform 58">
                  <a:extLst>
                    <a:ext uri="{FF2B5EF4-FFF2-40B4-BE49-F238E27FC236}">
                      <a16:creationId xmlns:a16="http://schemas.microsoft.com/office/drawing/2014/main" id="{74AAAFB9-C301-45C2-A37B-09CA32894A5B}"/>
                    </a:ext>
                  </a:extLst>
                </p:cNvPr>
                <p:cNvSpPr/>
                <p:nvPr/>
              </p:nvSpPr>
              <p:spPr bwMode="auto">
                <a:xfrm>
                  <a:off x="1859036" y="2292555"/>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50" name="Freeform 73">
                  <a:extLst>
                    <a:ext uri="{FF2B5EF4-FFF2-40B4-BE49-F238E27FC236}">
                      <a16:creationId xmlns:a16="http://schemas.microsoft.com/office/drawing/2014/main" id="{736C43EF-4274-408F-82A1-C73912962BE7}"/>
                    </a:ext>
                  </a:extLst>
                </p:cNvPr>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51" name="Freeform 74">
                  <a:extLst>
                    <a:ext uri="{FF2B5EF4-FFF2-40B4-BE49-F238E27FC236}">
                      <a16:creationId xmlns:a16="http://schemas.microsoft.com/office/drawing/2014/main" id="{0668B24E-7BB9-4217-AA9E-7CD014F98081}"/>
                    </a:ext>
                  </a:extLst>
                </p:cNvPr>
                <p:cNvSpPr/>
                <p:nvPr/>
              </p:nvSpPr>
              <p:spPr bwMode="auto">
                <a:xfrm>
                  <a:off x="3179039" y="1852203"/>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grpSp>
          <p:sp>
            <p:nvSpPr>
              <p:cNvPr id="46" name="Rectangle 9">
                <a:extLst>
                  <a:ext uri="{FF2B5EF4-FFF2-40B4-BE49-F238E27FC236}">
                    <a16:creationId xmlns:a16="http://schemas.microsoft.com/office/drawing/2014/main" id="{BC80CD11-03C7-4C15-9C54-C430384E2470}"/>
                  </a:ext>
                </a:extLst>
              </p:cNvPr>
              <p:cNvSpPr/>
              <p:nvPr/>
            </p:nvSpPr>
            <p:spPr>
              <a:xfrm>
                <a:off x="2305627" y="1965430"/>
                <a:ext cx="2419199" cy="1753838"/>
              </a:xfrm>
              <a:prstGeom prst="rect">
                <a:avLst/>
              </a:prstGeom>
            </p:spPr>
            <p:txBody>
              <a:bodyPr wrap="square">
                <a:noAutofit/>
              </a:bodyPr>
              <a:lstStyle/>
              <a:p>
                <a:pPr algn="ctr" defTabSz="1218565"/>
                <a:r>
                  <a:rPr lang="en-US" altLang="zh-CN" sz="2800" b="1" kern="0" dirty="0" smtClean="0">
                    <a:solidFill>
                      <a:schemeClr val="tx1">
                        <a:lumMod val="65000"/>
                        <a:lumOff val="35000"/>
                      </a:schemeClr>
                    </a:solidFill>
                    <a:latin typeface="微软雅黑" panose="020B0503020204020204" pitchFamily="34" charset="-122"/>
                    <a:ea typeface="微软雅黑" panose="020B0503020204020204" pitchFamily="34" charset="-122"/>
                  </a:rPr>
                  <a:t>5</a:t>
                </a:r>
                <a:endParaRPr lang="zh-CN" altLang="en-US" sz="28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4" name="内容占位符 2">
              <a:extLst>
                <a:ext uri="{FF2B5EF4-FFF2-40B4-BE49-F238E27FC236}">
                  <a16:creationId xmlns:a16="http://schemas.microsoft.com/office/drawing/2014/main" id="{9DDC08E2-91ED-478E-B97C-04EC7D7A693C}"/>
                </a:ext>
              </a:extLst>
            </p:cNvPr>
            <p:cNvSpPr txBox="1"/>
            <p:nvPr/>
          </p:nvSpPr>
          <p:spPr>
            <a:xfrm>
              <a:off x="5885890" y="690548"/>
              <a:ext cx="3057247" cy="743986"/>
            </a:xfrm>
            <a:prstGeom prst="rect">
              <a:avLst/>
            </a:prstGeom>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3200" b="1"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互联链架构剖析</a:t>
              </a:r>
              <a:endParaRPr lang="en-US" altLang="zh-CN" sz="3200" b="1"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extLst>
      <p:ext uri="{BB962C8B-B14F-4D97-AF65-F5344CB8AC3E}">
        <p14:creationId xmlns:p14="http://schemas.microsoft.com/office/powerpoint/2010/main" val="2774603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131" y="428192"/>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9.4.2  Fabric</a:t>
            </a:r>
            <a:r>
              <a:rPr lang="zh-CN" altLang="en-US" sz="2400" dirty="0" smtClean="0">
                <a:latin typeface="华文中宋" panose="02010600040101010101" pitchFamily="2" charset="-122"/>
                <a:ea typeface="华文中宋" panose="02010600040101010101" pitchFamily="2" charset="-122"/>
              </a:rPr>
              <a:t>组件</a:t>
            </a:r>
            <a:endParaRPr lang="zh-CN" altLang="en-US" sz="2400" dirty="0">
              <a:latin typeface="华文中宋" panose="02010600040101010101" pitchFamily="2" charset="-122"/>
              <a:ea typeface="华文中宋" panose="02010600040101010101" pitchFamily="2" charset="-122"/>
            </a:endParaRPr>
          </a:p>
        </p:txBody>
      </p:sp>
      <p:sp>
        <p:nvSpPr>
          <p:cNvPr id="5" name="文本框 4"/>
          <p:cNvSpPr txBox="1"/>
          <p:nvPr/>
        </p:nvSpPr>
        <p:spPr>
          <a:xfrm>
            <a:off x="809841" y="993530"/>
            <a:ext cx="10987087" cy="3416320"/>
          </a:xfrm>
          <a:prstGeom prst="rect">
            <a:avLst/>
          </a:prstGeom>
          <a:noFill/>
        </p:spPr>
        <p:txBody>
          <a:bodyPr wrap="square" rtlCol="0">
            <a:spAutoFit/>
          </a:bodyPr>
          <a:lstStyle/>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各种</a:t>
            </a:r>
            <a:r>
              <a:rPr lang="zh-CN" altLang="en-US" dirty="0">
                <a:solidFill>
                  <a:schemeClr val="accent1"/>
                </a:solidFill>
                <a:latin typeface="宋体" panose="02010600030101010101" pitchFamily="2" charset="-122"/>
                <a:ea typeface="宋体" panose="02010600030101010101" pitchFamily="2" charset="-122"/>
              </a:rPr>
              <a:t>组件均可构成区块链的一部分内容</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包括但不限于</a:t>
            </a:r>
            <a:r>
              <a:rPr lang="zh-CN" altLang="en-US" b="1" dirty="0">
                <a:solidFill>
                  <a:schemeClr val="accent1"/>
                </a:solidFill>
                <a:latin typeface="宋体" panose="02010600030101010101" pitchFamily="2" charset="-122"/>
                <a:ea typeface="宋体" panose="02010600030101010101" pitchFamily="2" charset="-122"/>
              </a:rPr>
              <a:t>账本、链式码、共识机制、访问控制、事件、系统监视和管理、钱包和系统集成组件</a:t>
            </a:r>
            <a:r>
              <a:rPr lang="zh-CN" altLang="en-US" b="1" dirty="0" smtClean="0">
                <a:solidFill>
                  <a:schemeClr val="accent1"/>
                </a:solidFill>
                <a:latin typeface="宋体" panose="02010600030101010101" pitchFamily="2" charset="-122"/>
                <a:ea typeface="宋体" panose="02010600030101010101" pitchFamily="2" charset="-122"/>
              </a:rPr>
              <a:t>。</a:t>
            </a:r>
            <a:endParaRPr lang="en-US" altLang="zh-CN" b="1"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b="1" dirty="0" smtClean="0">
                <a:solidFill>
                  <a:schemeClr val="accent1"/>
                </a:solidFill>
                <a:latin typeface="宋体" panose="02010600030101010101" pitchFamily="2" charset="-122"/>
                <a:ea typeface="宋体" panose="02010600030101010101" pitchFamily="2" charset="-122"/>
              </a:rPr>
              <a:t>1</a:t>
            </a:r>
            <a:r>
              <a:rPr lang="en-US" altLang="zh-CN" b="1" dirty="0">
                <a:solidFill>
                  <a:schemeClr val="accent1"/>
                </a:solidFill>
                <a:latin typeface="宋体" panose="02010600030101010101" pitchFamily="2" charset="-122"/>
                <a:ea typeface="宋体" panose="02010600030101010101" pitchFamily="2" charset="-122"/>
              </a:rPr>
              <a:t>.</a:t>
            </a:r>
            <a:r>
              <a:rPr lang="zh-CN" altLang="en-US" b="1" dirty="0">
                <a:solidFill>
                  <a:schemeClr val="accent1"/>
                </a:solidFill>
                <a:latin typeface="宋体" panose="02010600030101010101" pitchFamily="2" charset="-122"/>
                <a:ea typeface="宋体" panose="02010600030101010101" pitchFamily="2" charset="-122"/>
              </a:rPr>
              <a:t>对等点或节点 </a:t>
            </a:r>
            <a:endParaRPr lang="en-US" altLang="zh-CN" b="1"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Ø"/>
            </a:pPr>
            <a:r>
              <a:rPr lang="zh-CN" altLang="en-US" b="1" dirty="0" smtClean="0">
                <a:solidFill>
                  <a:schemeClr val="accent1"/>
                </a:solidFill>
                <a:latin typeface="宋体" panose="02010600030101010101" pitchFamily="2" charset="-122"/>
                <a:ea typeface="宋体" panose="02010600030101010101" pitchFamily="2" charset="-122"/>
              </a:rPr>
              <a:t>验证</a:t>
            </a:r>
            <a:r>
              <a:rPr lang="zh-CN" altLang="en-US" b="1" dirty="0">
                <a:solidFill>
                  <a:schemeClr val="accent1"/>
                </a:solidFill>
                <a:latin typeface="宋体" panose="02010600030101010101" pitchFamily="2" charset="-122"/>
                <a:ea typeface="宋体" panose="02010600030101010101" pitchFamily="2" charset="-122"/>
              </a:rPr>
              <a:t>节点</a:t>
            </a:r>
            <a:r>
              <a:rPr lang="zh-CN" altLang="en-US" dirty="0">
                <a:solidFill>
                  <a:schemeClr val="accent1"/>
                </a:solidFill>
                <a:latin typeface="宋体" panose="02010600030101010101" pitchFamily="2" charset="-122"/>
                <a:ea typeface="宋体" panose="02010600030101010101" pitchFamily="2" charset="-122"/>
              </a:rPr>
              <a:t>执行共识机制</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创建并验证事务</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并有助于更新账本和维护链式码</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Ø"/>
            </a:pPr>
            <a:r>
              <a:rPr lang="zh-CN" altLang="en-US" b="1" dirty="0" smtClean="0">
                <a:solidFill>
                  <a:schemeClr val="accent1"/>
                </a:solidFill>
                <a:latin typeface="宋体" panose="02010600030101010101" pitchFamily="2" charset="-122"/>
                <a:ea typeface="宋体" panose="02010600030101010101" pitchFamily="2" charset="-122"/>
              </a:rPr>
              <a:t>非验证</a:t>
            </a:r>
            <a:r>
              <a:rPr lang="zh-CN" altLang="en-US" b="1" dirty="0">
                <a:solidFill>
                  <a:schemeClr val="accent1"/>
                </a:solidFill>
                <a:latin typeface="宋体" panose="02010600030101010101" pitchFamily="2" charset="-122"/>
                <a:ea typeface="宋体" panose="02010600030101010101" pitchFamily="2" charset="-122"/>
              </a:rPr>
              <a:t>节</a:t>
            </a:r>
            <a:r>
              <a:rPr lang="zh-CN" altLang="en-US" b="1" dirty="0" smtClean="0">
                <a:solidFill>
                  <a:schemeClr val="accent1"/>
                </a:solidFill>
                <a:latin typeface="宋体" panose="02010600030101010101" pitchFamily="2" charset="-122"/>
                <a:ea typeface="宋体" panose="02010600030101010101" pitchFamily="2" charset="-122"/>
              </a:rPr>
              <a:t>点</a:t>
            </a:r>
            <a:r>
              <a:rPr lang="zh-CN" altLang="en-US" dirty="0">
                <a:solidFill>
                  <a:schemeClr val="accent1"/>
                </a:solidFill>
                <a:latin typeface="宋体" panose="02010600030101010101" pitchFamily="2" charset="-122"/>
                <a:ea typeface="宋体" panose="02010600030101010101" pitchFamily="2" charset="-122"/>
              </a:rPr>
              <a:t>不执行任何交易</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仅构造那些随后被转发到验证节点的交易</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lvl="1">
              <a:lnSpc>
                <a:spcPct val="150000"/>
              </a:lnSpc>
            </a:pPr>
            <a:r>
              <a:rPr lang="zh-CN" altLang="en-US" dirty="0" smtClean="0">
                <a:solidFill>
                  <a:schemeClr val="accent1"/>
                </a:solidFill>
                <a:latin typeface="宋体" panose="02010600030101010101" pitchFamily="2" charset="-122"/>
                <a:ea typeface="宋体" panose="02010600030101010101" pitchFamily="2" charset="-122"/>
              </a:rPr>
              <a:t>两种</a:t>
            </a:r>
            <a:r>
              <a:rPr lang="zh-CN" altLang="en-US" dirty="0">
                <a:solidFill>
                  <a:schemeClr val="accent1"/>
                </a:solidFill>
                <a:latin typeface="宋体" panose="02010600030101010101" pitchFamily="2" charset="-122"/>
                <a:ea typeface="宋体" panose="02010600030101010101" pitchFamily="2" charset="-122"/>
              </a:rPr>
              <a:t>类型的节点管理和维护由成员服务发布的用户证书</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lvl="1">
              <a:lnSpc>
                <a:spcPct val="150000"/>
              </a:lnSpc>
            </a:pP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b="1" dirty="0" smtClean="0">
                <a:solidFill>
                  <a:schemeClr val="accent1"/>
                </a:solidFill>
                <a:latin typeface="宋体" panose="02010600030101010101" pitchFamily="2" charset="-122"/>
                <a:ea typeface="宋体" panose="02010600030101010101" pitchFamily="2" charset="-122"/>
              </a:rPr>
              <a:t>2</a:t>
            </a:r>
            <a:r>
              <a:rPr lang="en-US" altLang="zh-CN" b="1" dirty="0">
                <a:solidFill>
                  <a:schemeClr val="accent1"/>
                </a:solidFill>
                <a:latin typeface="宋体" panose="02010600030101010101" pitchFamily="2" charset="-122"/>
                <a:ea typeface="宋体" panose="02010600030101010101" pitchFamily="2" charset="-122"/>
              </a:rPr>
              <a:t>.</a:t>
            </a:r>
            <a:r>
              <a:rPr lang="zh-CN" altLang="en-US" b="1" dirty="0">
                <a:solidFill>
                  <a:schemeClr val="accent1"/>
                </a:solidFill>
                <a:latin typeface="宋体" panose="02010600030101010101" pitchFamily="2" charset="-122"/>
                <a:ea typeface="宋体" panose="02010600030101010101" pitchFamily="2" charset="-122"/>
              </a:rPr>
              <a:t>区块链上的应用程序</a:t>
            </a:r>
            <a:r>
              <a:rPr lang="zh-CN" altLang="en-US" dirty="0">
                <a:solidFill>
                  <a:schemeClr val="accent1"/>
                </a:solidFill>
                <a:latin typeface="宋体" panose="02010600030101010101" pitchFamily="2" charset="-122"/>
                <a:ea typeface="宋体" panose="02010600030101010101" pitchFamily="2" charset="-122"/>
              </a:rPr>
              <a:t> </a:t>
            </a:r>
            <a:endParaRPr lang="en-US" altLang="zh-CN" dirty="0" smtClean="0">
              <a:solidFill>
                <a:schemeClr val="accent1"/>
              </a:solidFill>
              <a:latin typeface="宋体" panose="02010600030101010101" pitchFamily="2" charset="-122"/>
              <a:ea typeface="宋体" panose="02010600030101010101" pitchFamily="2" charset="-122"/>
            </a:endParaRPr>
          </a:p>
        </p:txBody>
      </p:sp>
      <p:sp>
        <p:nvSpPr>
          <p:cNvPr id="13" name="文本框 12"/>
          <p:cNvSpPr txBox="1"/>
          <p:nvPr/>
        </p:nvSpPr>
        <p:spPr>
          <a:xfrm>
            <a:off x="1101003" y="4325721"/>
            <a:ext cx="5784706" cy="1200329"/>
          </a:xfrm>
          <a:prstGeom prst="rect">
            <a:avLst/>
          </a:prstGeom>
          <a:noFill/>
        </p:spPr>
        <p:txBody>
          <a:bodyPr wrap="square" rtlCol="0">
            <a:spAutoFit/>
          </a:bodyPr>
          <a:lstStyle/>
          <a:p>
            <a:pPr marL="0" lvl="1"/>
            <a:r>
              <a:rPr lang="en-US" altLang="zh-CN" dirty="0" smtClean="0">
                <a:solidFill>
                  <a:schemeClr val="accent1"/>
                </a:solidFill>
                <a:latin typeface="宋体" panose="02010600030101010101" pitchFamily="2" charset="-122"/>
                <a:ea typeface="宋体" panose="02010600030101010101" pitchFamily="2" charset="-122"/>
              </a:rPr>
              <a:t>    Fabric</a:t>
            </a:r>
            <a:r>
              <a:rPr lang="zh-CN" altLang="en-US" dirty="0">
                <a:solidFill>
                  <a:schemeClr val="accent1"/>
                </a:solidFill>
                <a:latin typeface="宋体" panose="02010600030101010101" pitchFamily="2" charset="-122"/>
                <a:ea typeface="宋体" panose="02010600030101010101" pitchFamily="2" charset="-122"/>
              </a:rPr>
              <a:t>上的典型应用程序仅由一个用户接口构成，并与后端链式码</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智能合约</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交互</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0" lvl="1"/>
            <a:r>
              <a:rPr lang="zh-CN" altLang="en-US" dirty="0" smtClean="0">
                <a:solidFill>
                  <a:schemeClr val="accent1"/>
                </a:solidFill>
                <a:latin typeface="宋体" panose="02010600030101010101" pitchFamily="2" charset="-122"/>
                <a:ea typeface="宋体" panose="02010600030101010101" pitchFamily="2" charset="-122"/>
              </a:rPr>
              <a:t>    用户</a:t>
            </a:r>
            <a:r>
              <a:rPr lang="zh-CN" altLang="en-US" dirty="0">
                <a:solidFill>
                  <a:schemeClr val="accent1"/>
                </a:solidFill>
                <a:latin typeface="宋体" panose="02010600030101010101" pitchFamily="2" charset="-122"/>
                <a:ea typeface="宋体" panose="02010600030101010101" pitchFamily="2" charset="-122"/>
              </a:rPr>
              <a:t>调用链式码中的函数，将导致状态变化，进而更新账本。</a:t>
            </a:r>
          </a:p>
        </p:txBody>
      </p:sp>
      <p:grpSp>
        <p:nvGrpSpPr>
          <p:cNvPr id="53" name="组合 52"/>
          <p:cNvGrpSpPr/>
          <p:nvPr/>
        </p:nvGrpSpPr>
        <p:grpSpPr>
          <a:xfrm>
            <a:off x="7107383" y="3372943"/>
            <a:ext cx="4689544" cy="3078972"/>
            <a:chOff x="7107383" y="3594623"/>
            <a:chExt cx="4689544" cy="3078972"/>
          </a:xfrm>
        </p:grpSpPr>
        <p:grpSp>
          <p:nvGrpSpPr>
            <p:cNvPr id="26" name="组合 25"/>
            <p:cNvGrpSpPr/>
            <p:nvPr/>
          </p:nvGrpSpPr>
          <p:grpSpPr>
            <a:xfrm>
              <a:off x="7107383" y="4020928"/>
              <a:ext cx="3422073" cy="2331026"/>
              <a:chOff x="8063346" y="4014356"/>
              <a:chExt cx="3422073" cy="2331026"/>
            </a:xfrm>
          </p:grpSpPr>
          <p:grpSp>
            <p:nvGrpSpPr>
              <p:cNvPr id="12" name="组合 11"/>
              <p:cNvGrpSpPr/>
              <p:nvPr/>
            </p:nvGrpSpPr>
            <p:grpSpPr>
              <a:xfrm>
                <a:off x="8063346" y="4014356"/>
                <a:ext cx="3422073" cy="2331026"/>
                <a:chOff x="1371600" y="4499265"/>
                <a:chExt cx="3422073" cy="2331026"/>
              </a:xfrm>
            </p:grpSpPr>
            <p:sp>
              <p:nvSpPr>
                <p:cNvPr id="3" name="矩形 2"/>
                <p:cNvSpPr/>
                <p:nvPr/>
              </p:nvSpPr>
              <p:spPr>
                <a:xfrm>
                  <a:off x="2840182" y="6331527"/>
                  <a:ext cx="415636" cy="3602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49782" y="6331527"/>
                  <a:ext cx="415636" cy="3602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59382" y="6331527"/>
                  <a:ext cx="415636" cy="3602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230582" y="6331527"/>
                  <a:ext cx="415636" cy="3602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620982" y="6331527"/>
                  <a:ext cx="415636" cy="3602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71600" y="6165273"/>
                  <a:ext cx="3422073" cy="665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30582" y="5437910"/>
                  <a:ext cx="1025237"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1"/>
                      </a:solidFill>
                    </a:rPr>
                    <a:t>API</a:t>
                  </a:r>
                  <a:endParaRPr lang="zh-CN" altLang="en-US" dirty="0">
                    <a:solidFill>
                      <a:schemeClr val="accent1"/>
                    </a:solidFill>
                  </a:endParaRPr>
                </a:p>
              </p:txBody>
            </p:sp>
            <p:sp>
              <p:nvSpPr>
                <p:cNvPr id="11" name="矩形 10"/>
                <p:cNvSpPr/>
                <p:nvPr/>
              </p:nvSpPr>
              <p:spPr>
                <a:xfrm>
                  <a:off x="1842654" y="4499265"/>
                  <a:ext cx="2230582" cy="526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1"/>
                      </a:solidFill>
                    </a:rPr>
                    <a:t>USER INTERFACE FRONTEND</a:t>
                  </a:r>
                  <a:endParaRPr lang="zh-CN" altLang="en-US" dirty="0">
                    <a:solidFill>
                      <a:schemeClr val="accent1"/>
                    </a:solidFill>
                  </a:endParaRPr>
                </a:p>
              </p:txBody>
            </p:sp>
          </p:grpSp>
          <p:cxnSp>
            <p:nvCxnSpPr>
              <p:cNvPr id="17" name="直接箭头连接符 16"/>
              <p:cNvCxnSpPr>
                <a:stCxn id="11" idx="2"/>
              </p:cNvCxnSpPr>
              <p:nvPr/>
            </p:nvCxnSpPr>
            <p:spPr>
              <a:xfrm>
                <a:off x="9649691" y="4540829"/>
                <a:ext cx="0" cy="412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9130146" y="4564119"/>
                <a:ext cx="0" cy="388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4" idx="0"/>
              </p:cNvCxnSpPr>
              <p:nvPr/>
            </p:nvCxnSpPr>
            <p:spPr>
              <a:xfrm>
                <a:off x="9753601" y="5382492"/>
                <a:ext cx="20782" cy="297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9130146" y="5410201"/>
                <a:ext cx="0" cy="297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10806544" y="4570691"/>
              <a:ext cx="990383" cy="2057046"/>
              <a:chOff x="10806544" y="4294909"/>
              <a:chExt cx="990383" cy="2057046"/>
            </a:xfrm>
          </p:grpSpPr>
          <p:sp>
            <p:nvSpPr>
              <p:cNvPr id="27" name="矩形 26"/>
              <p:cNvSpPr/>
              <p:nvPr/>
            </p:nvSpPr>
            <p:spPr>
              <a:xfrm>
                <a:off x="10806544" y="4710545"/>
                <a:ext cx="990383" cy="1641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28" name="文本框 27"/>
              <p:cNvSpPr txBox="1"/>
              <p:nvPr/>
            </p:nvSpPr>
            <p:spPr>
              <a:xfrm>
                <a:off x="10875818" y="4779818"/>
                <a:ext cx="789709" cy="646331"/>
              </a:xfrm>
              <a:prstGeom prst="rect">
                <a:avLst/>
              </a:prstGeom>
              <a:noFill/>
            </p:spPr>
            <p:txBody>
              <a:bodyPr wrap="square" rtlCol="0">
                <a:spAutoFit/>
              </a:bodyPr>
              <a:lstStyle/>
              <a:p>
                <a:r>
                  <a:rPr lang="en-US" altLang="zh-CN" dirty="0" smtClean="0">
                    <a:solidFill>
                      <a:schemeClr val="accent1"/>
                    </a:solidFill>
                  </a:rPr>
                  <a:t>Chain code</a:t>
                </a:r>
                <a:endParaRPr lang="zh-CN" altLang="en-US" dirty="0">
                  <a:solidFill>
                    <a:schemeClr val="accent1"/>
                  </a:solidFill>
                </a:endParaRPr>
              </a:p>
            </p:txBody>
          </p:sp>
          <p:sp>
            <p:nvSpPr>
              <p:cNvPr id="29" name="文本框 28"/>
              <p:cNvSpPr txBox="1"/>
              <p:nvPr/>
            </p:nvSpPr>
            <p:spPr>
              <a:xfrm>
                <a:off x="10806544" y="4294909"/>
                <a:ext cx="990383" cy="369332"/>
              </a:xfrm>
              <a:prstGeom prst="rect">
                <a:avLst/>
              </a:prstGeom>
              <a:noFill/>
            </p:spPr>
            <p:txBody>
              <a:bodyPr wrap="square" rtlCol="0">
                <a:spAutoFit/>
              </a:bodyPr>
              <a:lstStyle/>
              <a:p>
                <a:r>
                  <a:rPr lang="en-US" altLang="zh-CN" dirty="0" smtClean="0">
                    <a:solidFill>
                      <a:schemeClr val="accent1"/>
                    </a:solidFill>
                  </a:rPr>
                  <a:t>BLOCK</a:t>
                </a:r>
                <a:endParaRPr lang="zh-CN" altLang="en-US" dirty="0">
                  <a:solidFill>
                    <a:schemeClr val="accent1"/>
                  </a:solidFill>
                </a:endParaRPr>
              </a:p>
            </p:txBody>
          </p:sp>
          <p:cxnSp>
            <p:nvCxnSpPr>
              <p:cNvPr id="31" name="直接连接符 30"/>
              <p:cNvCxnSpPr/>
              <p:nvPr/>
            </p:nvCxnSpPr>
            <p:spPr>
              <a:xfrm flipH="1">
                <a:off x="11028218" y="5495422"/>
                <a:ext cx="457200" cy="30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11305309" y="5686936"/>
                <a:ext cx="263237" cy="186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1208327" y="5873049"/>
                <a:ext cx="457200" cy="340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1028218" y="5305934"/>
                <a:ext cx="457200" cy="29787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1" name="直接连接符 40"/>
            <p:cNvCxnSpPr>
              <a:stCxn id="7" idx="3"/>
            </p:cNvCxnSpPr>
            <p:nvPr/>
          </p:nvCxnSpPr>
          <p:spPr>
            <a:xfrm flipV="1">
              <a:off x="10210801" y="5426149"/>
              <a:ext cx="595743" cy="607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0210801" y="6143212"/>
              <a:ext cx="623454" cy="345978"/>
            </a:xfrm>
            <a:prstGeom prst="line">
              <a:avLst/>
            </a:prstGeom>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8136084" y="6304785"/>
              <a:ext cx="1343890" cy="368810"/>
            </a:xfrm>
            <a:prstGeom prst="rect">
              <a:avLst/>
            </a:prstGeom>
            <a:noFill/>
          </p:spPr>
          <p:txBody>
            <a:bodyPr wrap="square" rtlCol="0">
              <a:spAutoFit/>
            </a:bodyPr>
            <a:lstStyle/>
            <a:p>
              <a:r>
                <a:rPr lang="en-US" altLang="zh-CN" dirty="0" smtClean="0">
                  <a:solidFill>
                    <a:schemeClr val="accent1"/>
                  </a:solidFill>
                </a:rPr>
                <a:t>ledger</a:t>
              </a:r>
              <a:endParaRPr lang="zh-CN" altLang="en-US" dirty="0">
                <a:solidFill>
                  <a:schemeClr val="accent1"/>
                </a:solidFill>
              </a:endParaRPr>
            </a:p>
          </p:txBody>
        </p:sp>
        <p:sp>
          <p:nvSpPr>
            <p:cNvPr id="52" name="文本框 51"/>
            <p:cNvSpPr txBox="1"/>
            <p:nvPr/>
          </p:nvSpPr>
          <p:spPr>
            <a:xfrm>
              <a:off x="8014856" y="3594623"/>
              <a:ext cx="1357744" cy="369332"/>
            </a:xfrm>
            <a:prstGeom prst="rect">
              <a:avLst/>
            </a:prstGeom>
            <a:noFill/>
          </p:spPr>
          <p:txBody>
            <a:bodyPr wrap="square" rtlCol="0">
              <a:spAutoFit/>
            </a:bodyPr>
            <a:lstStyle/>
            <a:p>
              <a:r>
                <a:rPr lang="en-US" altLang="zh-CN" dirty="0" smtClean="0">
                  <a:solidFill>
                    <a:schemeClr val="accent1"/>
                  </a:solidFill>
                </a:rPr>
                <a:t>HTML/JS</a:t>
              </a:r>
              <a:endParaRPr lang="zh-CN" altLang="en-US" dirty="0">
                <a:solidFill>
                  <a:schemeClr val="accent1"/>
                </a:solidFill>
              </a:endParaRPr>
            </a:p>
          </p:txBody>
        </p:sp>
      </p:grpSp>
    </p:spTree>
    <p:extLst>
      <p:ext uri="{BB962C8B-B14F-4D97-AF65-F5344CB8AC3E}">
        <p14:creationId xmlns:p14="http://schemas.microsoft.com/office/powerpoint/2010/main" val="1784764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131" y="428192"/>
            <a:ext cx="5500254" cy="461665"/>
          </a:xfrm>
          <a:prstGeom prst="rect">
            <a:avLst/>
          </a:prstGeom>
          <a:noFill/>
        </p:spPr>
        <p:txBody>
          <a:bodyPr wrap="square" rtlCol="0">
            <a:spAutoFit/>
          </a:bodyPr>
          <a:lstStyle/>
          <a:p>
            <a:r>
              <a:rPr lang="en-US" altLang="zh-CN" sz="2400" dirty="0">
                <a:latin typeface="华文中宋" panose="02010600040101010101" pitchFamily="2" charset="-122"/>
                <a:ea typeface="华文中宋" panose="02010600040101010101" pitchFamily="2" charset="-122"/>
              </a:rPr>
              <a:t>9.4.2  Fabric</a:t>
            </a:r>
            <a:r>
              <a:rPr lang="zh-CN" altLang="en-US" sz="2400" dirty="0">
                <a:latin typeface="华文中宋" panose="02010600040101010101" pitchFamily="2" charset="-122"/>
                <a:ea typeface="华文中宋" panose="02010600040101010101" pitchFamily="2" charset="-122"/>
              </a:rPr>
              <a:t>组件</a:t>
            </a:r>
          </a:p>
        </p:txBody>
      </p:sp>
      <p:sp>
        <p:nvSpPr>
          <p:cNvPr id="3" name="文本框 2"/>
          <p:cNvSpPr txBox="1"/>
          <p:nvPr/>
        </p:nvSpPr>
        <p:spPr>
          <a:xfrm>
            <a:off x="803131" y="1108364"/>
            <a:ext cx="10668433" cy="2169825"/>
          </a:xfrm>
          <a:prstGeom prst="rect">
            <a:avLst/>
          </a:prstGeom>
          <a:noFill/>
        </p:spPr>
        <p:txBody>
          <a:bodyPr wrap="square" rtlCol="0">
            <a:spAutoFit/>
          </a:bodyPr>
          <a:lstStyle/>
          <a:p>
            <a:pPr>
              <a:lnSpc>
                <a:spcPct val="150000"/>
              </a:lnSpc>
            </a:pPr>
            <a:r>
              <a:rPr lang="en-US" altLang="zh-CN" dirty="0" smtClean="0"/>
              <a:t>     </a:t>
            </a:r>
            <a:r>
              <a:rPr lang="en-US" altLang="zh-CN" dirty="0" err="1">
                <a:solidFill>
                  <a:schemeClr val="accent1"/>
                </a:solidFill>
                <a:latin typeface="宋体" panose="02010600030101010101" pitchFamily="2" charset="-122"/>
                <a:ea typeface="宋体" panose="02010600030101010101" pitchFamily="2" charset="-122"/>
              </a:rPr>
              <a:t>Hyperledger</a:t>
            </a:r>
            <a:r>
              <a:rPr lang="zh-CN" altLang="en-US" dirty="0">
                <a:solidFill>
                  <a:schemeClr val="accent1"/>
                </a:solidFill>
                <a:latin typeface="宋体" panose="02010600030101010101" pitchFamily="2" charset="-122"/>
                <a:ea typeface="宋体" panose="02010600030101010101" pitchFamily="2" charset="-122"/>
              </a:rPr>
              <a:t>提供各种</a:t>
            </a:r>
            <a:r>
              <a:rPr lang="en-US" altLang="zh-CN" dirty="0">
                <a:solidFill>
                  <a:schemeClr val="accent1"/>
                </a:solidFill>
                <a:latin typeface="宋体" panose="02010600030101010101" pitchFamily="2" charset="-122"/>
                <a:ea typeface="宋体" panose="02010600030101010101" pitchFamily="2" charset="-122"/>
              </a:rPr>
              <a:t>API</a:t>
            </a:r>
            <a:r>
              <a:rPr lang="zh-CN" altLang="en-US" dirty="0">
                <a:solidFill>
                  <a:schemeClr val="accent1"/>
                </a:solidFill>
                <a:latin typeface="宋体" panose="02010600030101010101" pitchFamily="2" charset="-122"/>
                <a:ea typeface="宋体" panose="02010600030101010101" pitchFamily="2" charset="-122"/>
              </a:rPr>
              <a:t>和命令行接口，以支持与账本的交互。对应</a:t>
            </a:r>
            <a:r>
              <a:rPr lang="en-US" altLang="zh-CN" dirty="0">
                <a:solidFill>
                  <a:schemeClr val="accent1"/>
                </a:solidFill>
                <a:latin typeface="宋体" panose="02010600030101010101" pitchFamily="2" charset="-122"/>
                <a:ea typeface="宋体" panose="02010600030101010101" pitchFamily="2" charset="-122"/>
              </a:rPr>
              <a:t>API</a:t>
            </a:r>
            <a:r>
              <a:rPr lang="zh-CN" altLang="en-US" dirty="0">
                <a:solidFill>
                  <a:schemeClr val="accent1"/>
                </a:solidFill>
                <a:latin typeface="宋体" panose="02010600030101010101" pitchFamily="2" charset="-122"/>
                <a:ea typeface="宋体" panose="02010600030101010101" pitchFamily="2" charset="-122"/>
              </a:rPr>
              <a:t>包括身份、交易、链式码、账本、网络、存储和事件的接口</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l"/>
            </a:pPr>
            <a:r>
              <a:rPr lang="zh-CN" altLang="en-US" dirty="0" smtClean="0">
                <a:solidFill>
                  <a:schemeClr val="accent1"/>
                </a:solidFill>
                <a:latin typeface="宋体" panose="02010600030101010101" pitchFamily="2" charset="-122"/>
                <a:ea typeface="宋体" panose="02010600030101010101" pitchFamily="2" charset="-122"/>
              </a:rPr>
              <a:t>链式码包括公共型、机密型和访问控制型。</a:t>
            </a:r>
            <a:endParaRPr lang="en-US" altLang="zh-CN"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l"/>
            </a:pPr>
            <a:r>
              <a:rPr lang="zh-CN" altLang="en-US" dirty="0" smtClean="0">
                <a:solidFill>
                  <a:schemeClr val="accent1"/>
                </a:solidFill>
                <a:latin typeface="宋体" panose="02010600030101010101" pitchFamily="2" charset="-122"/>
                <a:ea typeface="宋体" panose="02010600030101010101" pitchFamily="2" charset="-122"/>
              </a:rPr>
              <a:t>用户调用链式码中的函数，导致状态变更，进而更新账本。（查询账本操作不会导致任何状态变更。）</a:t>
            </a:r>
            <a:endParaRPr lang="zh-CN" altLang="en-US" dirty="0">
              <a:solidFill>
                <a:schemeClr val="accent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19484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7604" y="428192"/>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9.4.3  Fabric</a:t>
            </a:r>
            <a:r>
              <a:rPr lang="zh-CN" altLang="en-US" sz="2400" dirty="0">
                <a:latin typeface="华文中宋" panose="02010600040101010101" pitchFamily="2" charset="-122"/>
                <a:ea typeface="华文中宋" panose="02010600040101010101" pitchFamily="2" charset="-122"/>
              </a:rPr>
              <a:t>交易</a:t>
            </a:r>
          </a:p>
        </p:txBody>
      </p:sp>
      <p:pic>
        <p:nvPicPr>
          <p:cNvPr id="3" name="图片 2"/>
          <p:cNvPicPr>
            <a:picLocks noChangeAspect="1"/>
          </p:cNvPicPr>
          <p:nvPr/>
        </p:nvPicPr>
        <p:blipFill>
          <a:blip r:embed="rId3"/>
          <a:stretch>
            <a:fillRect/>
          </a:stretch>
        </p:blipFill>
        <p:spPr>
          <a:xfrm>
            <a:off x="2125373" y="2231015"/>
            <a:ext cx="7600518" cy="3440234"/>
          </a:xfrm>
          <a:prstGeom prst="rect">
            <a:avLst/>
          </a:prstGeom>
        </p:spPr>
      </p:pic>
      <p:sp>
        <p:nvSpPr>
          <p:cNvPr id="6" name="文本框 5"/>
          <p:cNvSpPr txBox="1"/>
          <p:nvPr/>
        </p:nvSpPr>
        <p:spPr>
          <a:xfrm>
            <a:off x="803131" y="1098771"/>
            <a:ext cx="6609051" cy="923330"/>
          </a:xfrm>
          <a:prstGeom prst="rect">
            <a:avLst/>
          </a:prstGeom>
          <a:noFill/>
        </p:spPr>
        <p:txBody>
          <a:bodyPr wrap="square" rtlCol="0">
            <a:spAutoFit/>
          </a:bodyPr>
          <a:lstStyle/>
          <a:p>
            <a:r>
              <a:rPr lang="en-US" altLang="zh-CN" b="1" dirty="0" smtClean="0">
                <a:solidFill>
                  <a:srgbClr val="C00000"/>
                </a:solidFill>
                <a:latin typeface="宋体" panose="02010600030101010101" pitchFamily="2" charset="-122"/>
                <a:ea typeface="宋体" panose="02010600030101010101" pitchFamily="2" charset="-122"/>
              </a:rPr>
              <a:t>Peer</a:t>
            </a:r>
            <a:r>
              <a:rPr lang="zh-CN" altLang="en-US" b="1" dirty="0" smtClean="0">
                <a:solidFill>
                  <a:srgbClr val="C00000"/>
                </a:solidFill>
                <a:latin typeface="宋体" panose="02010600030101010101" pitchFamily="2" charset="-122"/>
                <a:ea typeface="宋体" panose="02010600030101010101" pitchFamily="2" charset="-122"/>
              </a:rPr>
              <a:t>节点的部署</a:t>
            </a:r>
            <a:endParaRPr lang="en-US" altLang="zh-CN" b="1" dirty="0" smtClean="0">
              <a:solidFill>
                <a:srgbClr val="C00000"/>
              </a:solidFill>
              <a:latin typeface="宋体" panose="02010600030101010101" pitchFamily="2" charset="-122"/>
              <a:ea typeface="宋体" panose="02010600030101010101" pitchFamily="2" charset="-122"/>
            </a:endParaRPr>
          </a:p>
          <a:p>
            <a:endParaRPr lang="en-US" altLang="zh-CN" b="1" dirty="0" smtClean="0">
              <a:solidFill>
                <a:schemeClr val="accent1"/>
              </a:solidFill>
              <a:latin typeface="宋体" panose="02010600030101010101" pitchFamily="2" charset="-122"/>
              <a:ea typeface="宋体" panose="02010600030101010101" pitchFamily="2" charset="-122"/>
            </a:endParaRPr>
          </a:p>
          <a:p>
            <a:r>
              <a:rPr lang="en-US" altLang="zh-CN" dirty="0" smtClean="0">
                <a:solidFill>
                  <a:schemeClr val="accent1"/>
                </a:solidFill>
                <a:latin typeface="宋体" panose="02010600030101010101" pitchFamily="2" charset="-122"/>
                <a:ea typeface="宋体" panose="02010600030101010101" pitchFamily="2" charset="-122"/>
              </a:rPr>
              <a:t>              peer</a:t>
            </a:r>
            <a:r>
              <a:rPr lang="zh-CN" altLang="en-US" dirty="0">
                <a:solidFill>
                  <a:schemeClr val="accent1"/>
                </a:solidFill>
                <a:latin typeface="宋体" panose="02010600030101010101" pitchFamily="2" charset="-122"/>
                <a:ea typeface="宋体" panose="02010600030101010101" pitchFamily="2" charset="-122"/>
              </a:rPr>
              <a:t>结点上保存有账本</a:t>
            </a:r>
            <a:r>
              <a:rPr lang="en-US" altLang="zh-CN" dirty="0">
                <a:solidFill>
                  <a:schemeClr val="accent1"/>
                </a:solidFill>
                <a:latin typeface="宋体" panose="02010600030101010101" pitchFamily="2" charset="-122"/>
                <a:ea typeface="宋体" panose="02010600030101010101" pitchFamily="2" charset="-122"/>
              </a:rPr>
              <a:t>ledger</a:t>
            </a:r>
            <a:r>
              <a:rPr lang="zh-CN" altLang="en-US" dirty="0">
                <a:solidFill>
                  <a:schemeClr val="accent1"/>
                </a:solidFill>
                <a:latin typeface="宋体" panose="02010600030101010101" pitchFamily="2" charset="-122"/>
                <a:ea typeface="宋体" panose="02010600030101010101" pitchFamily="2" charset="-122"/>
              </a:rPr>
              <a:t>以及智能合约</a:t>
            </a:r>
          </a:p>
        </p:txBody>
      </p:sp>
    </p:spTree>
    <p:extLst>
      <p:ext uri="{BB962C8B-B14F-4D97-AF65-F5344CB8AC3E}">
        <p14:creationId xmlns:p14="http://schemas.microsoft.com/office/powerpoint/2010/main" val="1740005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131" y="428192"/>
            <a:ext cx="5500254" cy="461665"/>
          </a:xfrm>
          <a:prstGeom prst="rect">
            <a:avLst/>
          </a:prstGeom>
          <a:noFill/>
        </p:spPr>
        <p:txBody>
          <a:bodyPr wrap="square" rtlCol="0">
            <a:spAutoFit/>
          </a:bodyPr>
          <a:lstStyle/>
          <a:p>
            <a:r>
              <a:rPr lang="en-US" altLang="zh-CN" sz="2400" dirty="0">
                <a:latin typeface="华文中宋" panose="02010600040101010101" pitchFamily="2" charset="-122"/>
                <a:ea typeface="华文中宋" panose="02010600040101010101" pitchFamily="2" charset="-122"/>
              </a:rPr>
              <a:t>9.4.3  Fabric</a:t>
            </a:r>
            <a:r>
              <a:rPr lang="zh-CN" altLang="en-US" sz="2400" dirty="0">
                <a:latin typeface="华文中宋" panose="02010600040101010101" pitchFamily="2" charset="-122"/>
                <a:ea typeface="华文中宋" panose="02010600040101010101" pitchFamily="2" charset="-122"/>
              </a:rPr>
              <a:t>交易</a:t>
            </a:r>
          </a:p>
        </p:txBody>
      </p:sp>
      <p:sp>
        <p:nvSpPr>
          <p:cNvPr id="6" name="文本框 5"/>
          <p:cNvSpPr txBox="1"/>
          <p:nvPr/>
        </p:nvSpPr>
        <p:spPr>
          <a:xfrm>
            <a:off x="803131" y="1205345"/>
            <a:ext cx="10820833" cy="1754326"/>
          </a:xfrm>
          <a:prstGeom prst="rect">
            <a:avLst/>
          </a:prstGeom>
          <a:noFill/>
        </p:spPr>
        <p:txBody>
          <a:bodyPr wrap="square" rtlCol="0">
            <a:spAutoFit/>
          </a:bodyPr>
          <a:lstStyle/>
          <a:p>
            <a:pPr>
              <a:lnSpc>
                <a:spcPct val="150000"/>
              </a:lnSpc>
            </a:pPr>
            <a:r>
              <a:rPr lang="zh-CN" altLang="en-US" b="1" dirty="0" smtClean="0">
                <a:solidFill>
                  <a:schemeClr val="accent1"/>
                </a:solidFill>
                <a:latin typeface="宋体" panose="02010600030101010101" pitchFamily="2" charset="-122"/>
                <a:ea typeface="宋体" panose="02010600030101010101" pitchFamily="2" charset="-122"/>
              </a:rPr>
              <a:t>    一</a:t>
            </a:r>
            <a:r>
              <a:rPr lang="zh-CN" altLang="en-US" b="1" dirty="0">
                <a:solidFill>
                  <a:schemeClr val="accent1"/>
                </a:solidFill>
                <a:latin typeface="宋体" panose="02010600030101010101" pitchFamily="2" charset="-122"/>
                <a:ea typeface="宋体" panose="02010600030101010101" pitchFamily="2" charset="-122"/>
              </a:rPr>
              <a:t>个</a:t>
            </a:r>
            <a:r>
              <a:rPr lang="en-US" altLang="zh-CN" b="1" dirty="0">
                <a:solidFill>
                  <a:schemeClr val="accent1"/>
                </a:solidFill>
                <a:latin typeface="宋体" panose="02010600030101010101" pitchFamily="2" charset="-122"/>
                <a:ea typeface="宋体" panose="02010600030101010101" pitchFamily="2" charset="-122"/>
              </a:rPr>
              <a:t>peer</a:t>
            </a:r>
            <a:r>
              <a:rPr lang="zh-CN" altLang="en-US" b="1" dirty="0">
                <a:solidFill>
                  <a:schemeClr val="accent1"/>
                </a:solidFill>
                <a:latin typeface="宋体" panose="02010600030101010101" pitchFamily="2" charset="-122"/>
                <a:ea typeface="宋体" panose="02010600030101010101" pitchFamily="2" charset="-122"/>
              </a:rPr>
              <a:t>结点要想与另一个</a:t>
            </a:r>
            <a:r>
              <a:rPr lang="en-US" altLang="zh-CN" b="1" dirty="0">
                <a:solidFill>
                  <a:schemeClr val="accent1"/>
                </a:solidFill>
                <a:latin typeface="宋体" panose="02010600030101010101" pitchFamily="2" charset="-122"/>
                <a:ea typeface="宋体" panose="02010600030101010101" pitchFamily="2" charset="-122"/>
              </a:rPr>
              <a:t>peer</a:t>
            </a:r>
            <a:r>
              <a:rPr lang="zh-CN" altLang="en-US" b="1" dirty="0">
                <a:solidFill>
                  <a:schemeClr val="accent1"/>
                </a:solidFill>
                <a:latin typeface="宋体" panose="02010600030101010101" pitchFamily="2" charset="-122"/>
                <a:ea typeface="宋体" panose="02010600030101010101" pitchFamily="2" charset="-122"/>
              </a:rPr>
              <a:t>结点发生交易，最基本的前提就是两个结点必须同时处在同一个</a:t>
            </a:r>
            <a:r>
              <a:rPr lang="en-US" altLang="zh-CN" b="1" dirty="0">
                <a:solidFill>
                  <a:schemeClr val="accent1"/>
                </a:solidFill>
                <a:latin typeface="宋体" panose="02010600030101010101" pitchFamily="2" charset="-122"/>
                <a:ea typeface="宋体" panose="02010600030101010101" pitchFamily="2" charset="-122"/>
              </a:rPr>
              <a:t>Channel</a:t>
            </a:r>
            <a:r>
              <a:rPr lang="zh-CN" altLang="en-US" b="1" dirty="0">
                <a:solidFill>
                  <a:schemeClr val="accent1"/>
                </a:solidFill>
                <a:latin typeface="宋体" panose="02010600030101010101" pitchFamily="2" charset="-122"/>
                <a:ea typeface="宋体" panose="02010600030101010101" pitchFamily="2" charset="-122"/>
              </a:rPr>
              <a:t>中</a:t>
            </a:r>
            <a:r>
              <a:rPr lang="zh-CN" altLang="en-US" dirty="0">
                <a:solidFill>
                  <a:schemeClr val="accent1"/>
                </a:solidFill>
                <a:latin typeface="宋体" panose="02010600030101010101" pitchFamily="2" charset="-122"/>
                <a:ea typeface="宋体" panose="02010600030101010101" pitchFamily="2" charset="-122"/>
              </a:rPr>
              <a:t>，</a:t>
            </a:r>
            <a:r>
              <a:rPr lang="en-US" altLang="zh-CN" dirty="0">
                <a:solidFill>
                  <a:schemeClr val="accent1"/>
                </a:solidFill>
                <a:latin typeface="宋体" panose="02010600030101010101" pitchFamily="2" charset="-122"/>
                <a:ea typeface="宋体" panose="02010600030101010101" pitchFamily="2" charset="-122"/>
              </a:rPr>
              <a:t>block</a:t>
            </a:r>
            <a:r>
              <a:rPr lang="zh-CN" altLang="en-US" dirty="0">
                <a:solidFill>
                  <a:schemeClr val="accent1"/>
                </a:solidFill>
                <a:latin typeface="宋体" panose="02010600030101010101" pitchFamily="2" charset="-122"/>
                <a:ea typeface="宋体" panose="02010600030101010101" pitchFamily="2" charset="-122"/>
              </a:rPr>
              <a:t>账本与</a:t>
            </a:r>
            <a:r>
              <a:rPr lang="en-US" altLang="zh-CN" dirty="0">
                <a:solidFill>
                  <a:schemeClr val="accent1"/>
                </a:solidFill>
                <a:latin typeface="宋体" panose="02010600030101010101" pitchFamily="2" charset="-122"/>
                <a:ea typeface="宋体" panose="02010600030101010101" pitchFamily="2" charset="-122"/>
              </a:rPr>
              <a:t>channel</a:t>
            </a:r>
            <a:r>
              <a:rPr lang="zh-CN" altLang="en-US" dirty="0">
                <a:solidFill>
                  <a:schemeClr val="accent1"/>
                </a:solidFill>
                <a:latin typeface="宋体" panose="02010600030101010101" pitchFamily="2" charset="-122"/>
                <a:ea typeface="宋体" panose="02010600030101010101" pitchFamily="2" charset="-122"/>
              </a:rPr>
              <a:t>也是一对一的关系，即一个</a:t>
            </a:r>
            <a:r>
              <a:rPr lang="en-US" altLang="zh-CN" dirty="0">
                <a:solidFill>
                  <a:schemeClr val="accent1"/>
                </a:solidFill>
                <a:latin typeface="宋体" panose="02010600030101010101" pitchFamily="2" charset="-122"/>
                <a:ea typeface="宋体" panose="02010600030101010101" pitchFamily="2" charset="-122"/>
              </a:rPr>
              <a:t>channel</a:t>
            </a:r>
            <a:r>
              <a:rPr lang="zh-CN" altLang="en-US" dirty="0">
                <a:solidFill>
                  <a:schemeClr val="accent1"/>
                </a:solidFill>
                <a:latin typeface="宋体" panose="02010600030101010101" pitchFamily="2" charset="-122"/>
                <a:ea typeface="宋体" panose="02010600030101010101" pitchFamily="2" charset="-122"/>
              </a:rPr>
              <a:t>一个</a:t>
            </a:r>
            <a:r>
              <a:rPr lang="zh-CN" altLang="en-US" dirty="0" smtClean="0">
                <a:solidFill>
                  <a:schemeClr val="accent1"/>
                </a:solidFill>
                <a:latin typeface="宋体" panose="02010600030101010101" pitchFamily="2" charset="-122"/>
                <a:ea typeface="宋体" panose="02010600030101010101" pitchFamily="2" charset="-122"/>
              </a:rPr>
              <a:t>账本。</a:t>
            </a:r>
            <a:endParaRPr lang="zh-CN" altLang="en-US" dirty="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对于</a:t>
            </a:r>
            <a:r>
              <a:rPr lang="en-US" altLang="zh-CN" dirty="0">
                <a:solidFill>
                  <a:schemeClr val="accent1"/>
                </a:solidFill>
                <a:latin typeface="宋体" panose="02010600030101010101" pitchFamily="2" charset="-122"/>
                <a:ea typeface="宋体" panose="02010600030101010101" pitchFamily="2" charset="-122"/>
              </a:rPr>
              <a:t>channel</a:t>
            </a:r>
            <a:r>
              <a:rPr lang="zh-CN" altLang="en-US" dirty="0">
                <a:solidFill>
                  <a:schemeClr val="accent1"/>
                </a:solidFill>
                <a:latin typeface="宋体" panose="02010600030101010101" pitchFamily="2" charset="-122"/>
                <a:ea typeface="宋体" panose="02010600030101010101" pitchFamily="2" charset="-122"/>
              </a:rPr>
              <a:t>的理解，不妨想象一下</a:t>
            </a:r>
            <a:r>
              <a:rPr lang="zh-CN" altLang="en-US" b="1" dirty="0">
                <a:solidFill>
                  <a:schemeClr val="accent1"/>
                </a:solidFill>
                <a:latin typeface="宋体" panose="02010600030101010101" pitchFamily="2" charset="-122"/>
                <a:ea typeface="宋体" panose="02010600030101010101" pitchFamily="2" charset="-122"/>
              </a:rPr>
              <a:t>电视节目的频道</a:t>
            </a:r>
            <a:r>
              <a:rPr lang="zh-CN" altLang="en-US" dirty="0">
                <a:solidFill>
                  <a:schemeClr val="accent1"/>
                </a:solidFill>
                <a:latin typeface="宋体" panose="02010600030101010101" pitchFamily="2" charset="-122"/>
                <a:ea typeface="宋体" panose="02010600030101010101" pitchFamily="2" charset="-122"/>
              </a:rPr>
              <a:t>和“</a:t>
            </a:r>
            <a:r>
              <a:rPr lang="zh-CN" altLang="en-US" b="1" dirty="0">
                <a:solidFill>
                  <a:schemeClr val="accent1"/>
                </a:solidFill>
                <a:latin typeface="宋体" panose="02010600030101010101" pitchFamily="2" charset="-122"/>
                <a:ea typeface="宋体" panose="02010600030101010101" pitchFamily="2" charset="-122"/>
              </a:rPr>
              <a:t>我和你不在一个频道</a:t>
            </a:r>
            <a:r>
              <a:rPr lang="zh-CN" altLang="en-US" dirty="0">
                <a:solidFill>
                  <a:schemeClr val="accent1"/>
                </a:solidFill>
                <a:latin typeface="宋体" panose="02010600030101010101" pitchFamily="2" charset="-122"/>
                <a:ea typeface="宋体" panose="02010600030101010101" pitchFamily="2" charset="-122"/>
              </a:rPr>
              <a:t>”这句话</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dirty="0" smtClean="0">
                <a:solidFill>
                  <a:schemeClr val="accent1"/>
                </a:solidFill>
                <a:latin typeface="宋体" panose="02010600030101010101" pitchFamily="2" charset="-122"/>
                <a:ea typeface="宋体" panose="02010600030101010101" pitchFamily="2" charset="-122"/>
              </a:rPr>
              <a:t>   Channel</a:t>
            </a:r>
            <a:r>
              <a:rPr lang="zh-CN" altLang="en-US" dirty="0">
                <a:solidFill>
                  <a:schemeClr val="accent1"/>
                </a:solidFill>
                <a:latin typeface="宋体" panose="02010600030101010101" pitchFamily="2" charset="-122"/>
                <a:ea typeface="宋体" panose="02010600030101010101" pitchFamily="2" charset="-122"/>
              </a:rPr>
              <a:t>本身存在于</a:t>
            </a:r>
            <a:r>
              <a:rPr lang="en-US" altLang="zh-CN" dirty="0" err="1">
                <a:solidFill>
                  <a:schemeClr val="accent1"/>
                </a:solidFill>
                <a:latin typeface="宋体" panose="02010600030101010101" pitchFamily="2" charset="-122"/>
                <a:ea typeface="宋体" panose="02010600030101010101" pitchFamily="2" charset="-122"/>
              </a:rPr>
              <a:t>orderer</a:t>
            </a:r>
            <a:r>
              <a:rPr lang="zh-CN" altLang="en-US" dirty="0">
                <a:solidFill>
                  <a:schemeClr val="accent1"/>
                </a:solidFill>
                <a:latin typeface="宋体" panose="02010600030101010101" pitchFamily="2" charset="-122"/>
                <a:ea typeface="宋体" panose="02010600030101010101" pitchFamily="2" charset="-122"/>
              </a:rPr>
              <a:t>结点内部，但需要通过</a:t>
            </a:r>
            <a:r>
              <a:rPr lang="en-US" altLang="zh-CN" dirty="0">
                <a:solidFill>
                  <a:schemeClr val="accent1"/>
                </a:solidFill>
                <a:latin typeface="宋体" panose="02010600030101010101" pitchFamily="2" charset="-122"/>
                <a:ea typeface="宋体" panose="02010600030101010101" pitchFamily="2" charset="-122"/>
              </a:rPr>
              <a:t>peer</a:t>
            </a:r>
            <a:r>
              <a:rPr lang="zh-CN" altLang="en-US" dirty="0">
                <a:solidFill>
                  <a:schemeClr val="accent1"/>
                </a:solidFill>
                <a:latin typeface="宋体" panose="02010600030101010101" pitchFamily="2" charset="-122"/>
                <a:ea typeface="宋体" panose="02010600030101010101" pitchFamily="2" charset="-122"/>
              </a:rPr>
              <a:t>结点使用</a:t>
            </a:r>
            <a:r>
              <a:rPr lang="en-US" altLang="zh-CN" dirty="0">
                <a:solidFill>
                  <a:schemeClr val="accent1"/>
                </a:solidFill>
                <a:latin typeface="宋体" panose="02010600030101010101" pitchFamily="2" charset="-122"/>
                <a:ea typeface="宋体" panose="02010600030101010101" pitchFamily="2" charset="-122"/>
              </a:rPr>
              <a:t>peer channel ...</a:t>
            </a:r>
            <a:r>
              <a:rPr lang="zh-CN" altLang="en-US" dirty="0">
                <a:solidFill>
                  <a:schemeClr val="accent1"/>
                </a:solidFill>
                <a:latin typeface="宋体" panose="02010600030101010101" pitchFamily="2" charset="-122"/>
                <a:ea typeface="宋体" panose="02010600030101010101" pitchFamily="2" charset="-122"/>
              </a:rPr>
              <a:t>命令进行维护</a:t>
            </a:r>
            <a:r>
              <a:rPr lang="zh-CN" altLang="en-US" dirty="0" smtClean="0">
                <a:solidFill>
                  <a:schemeClr val="accent1"/>
                </a:solidFill>
                <a:latin typeface="宋体" panose="02010600030101010101" pitchFamily="2" charset="-122"/>
                <a:ea typeface="宋体" panose="02010600030101010101" pitchFamily="2" charset="-122"/>
              </a:rPr>
              <a:t>。</a:t>
            </a:r>
            <a:endParaRPr lang="zh-CN" altLang="en-US" dirty="0">
              <a:solidFill>
                <a:schemeClr val="accent1"/>
              </a:solidFill>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626917" y="3098654"/>
            <a:ext cx="10115855" cy="3412982"/>
          </a:xfrm>
          <a:prstGeom prst="rect">
            <a:avLst/>
          </a:prstGeom>
        </p:spPr>
      </p:pic>
    </p:spTree>
    <p:extLst>
      <p:ext uri="{BB962C8B-B14F-4D97-AF65-F5344CB8AC3E}">
        <p14:creationId xmlns:p14="http://schemas.microsoft.com/office/powerpoint/2010/main" val="16929968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131" y="428192"/>
            <a:ext cx="5500254" cy="461665"/>
          </a:xfrm>
          <a:prstGeom prst="rect">
            <a:avLst/>
          </a:prstGeom>
          <a:noFill/>
        </p:spPr>
        <p:txBody>
          <a:bodyPr wrap="square" rtlCol="0">
            <a:spAutoFit/>
          </a:bodyPr>
          <a:lstStyle/>
          <a:p>
            <a:r>
              <a:rPr lang="en-US" altLang="zh-CN" sz="2400" dirty="0">
                <a:latin typeface="华文中宋" panose="02010600040101010101" pitchFamily="2" charset="-122"/>
                <a:ea typeface="华文中宋" panose="02010600040101010101" pitchFamily="2" charset="-122"/>
              </a:rPr>
              <a:t>9.4.3  Fabric</a:t>
            </a:r>
            <a:r>
              <a:rPr lang="zh-CN" altLang="en-US" sz="2400" dirty="0">
                <a:latin typeface="华文中宋" panose="02010600040101010101" pitchFamily="2" charset="-122"/>
                <a:ea typeface="华文中宋" panose="02010600040101010101" pitchFamily="2" charset="-122"/>
              </a:rPr>
              <a:t>交易</a:t>
            </a:r>
          </a:p>
        </p:txBody>
      </p:sp>
      <p:sp>
        <p:nvSpPr>
          <p:cNvPr id="6" name="文本框 5"/>
          <p:cNvSpPr txBox="1"/>
          <p:nvPr/>
        </p:nvSpPr>
        <p:spPr>
          <a:xfrm>
            <a:off x="803131" y="1205345"/>
            <a:ext cx="10820833" cy="923330"/>
          </a:xfrm>
          <a:prstGeom prst="rect">
            <a:avLst/>
          </a:prstGeom>
          <a:noFill/>
        </p:spPr>
        <p:txBody>
          <a:bodyPr wrap="square" rtlCol="0">
            <a:spAutoFit/>
          </a:bodyPr>
          <a:lstStyle/>
          <a:p>
            <a:pPr>
              <a:lnSpc>
                <a:spcPct val="150000"/>
              </a:lnSpc>
            </a:pPr>
            <a:r>
              <a:rPr lang="zh-CN" altLang="en-US" dirty="0">
                <a:solidFill>
                  <a:schemeClr val="accent1"/>
                </a:solidFill>
                <a:latin typeface="宋体" panose="02010600030101010101" pitchFamily="2" charset="-122"/>
                <a:ea typeface="宋体" panose="02010600030101010101" pitchFamily="2" charset="-122"/>
              </a:rPr>
              <a:t>当有</a:t>
            </a:r>
            <a:r>
              <a:rPr lang="zh-CN" altLang="en-US" b="1" dirty="0">
                <a:solidFill>
                  <a:schemeClr val="accent1"/>
                </a:solidFill>
                <a:latin typeface="宋体" panose="02010600030101010101" pitchFamily="2" charset="-122"/>
                <a:ea typeface="宋体" panose="02010600030101010101" pitchFamily="2" charset="-122"/>
              </a:rPr>
              <a:t>多方参与者</a:t>
            </a:r>
            <a:r>
              <a:rPr lang="zh-CN" altLang="en-US" dirty="0">
                <a:solidFill>
                  <a:schemeClr val="accent1"/>
                </a:solidFill>
                <a:latin typeface="宋体" panose="02010600030101010101" pitchFamily="2" charset="-122"/>
                <a:ea typeface="宋体" panose="02010600030101010101" pitchFamily="2" charset="-122"/>
              </a:rPr>
              <a:t>时，例如</a:t>
            </a:r>
            <a:r>
              <a:rPr lang="en-US" altLang="zh-CN" dirty="0">
                <a:solidFill>
                  <a:schemeClr val="accent1"/>
                </a:solidFill>
                <a:latin typeface="宋体" panose="02010600030101010101" pitchFamily="2" charset="-122"/>
                <a:ea typeface="宋体" panose="02010600030101010101" pitchFamily="2" charset="-122"/>
              </a:rPr>
              <a:t>4</a:t>
            </a:r>
            <a:r>
              <a:rPr lang="zh-CN" altLang="en-US" dirty="0">
                <a:solidFill>
                  <a:schemeClr val="accent1"/>
                </a:solidFill>
                <a:latin typeface="宋体" panose="02010600030101010101" pitchFamily="2" charset="-122"/>
                <a:ea typeface="宋体" panose="02010600030101010101" pitchFamily="2" charset="-122"/>
              </a:rPr>
              <a:t>个</a:t>
            </a:r>
            <a:r>
              <a:rPr lang="en-US" altLang="zh-CN" dirty="0">
                <a:solidFill>
                  <a:schemeClr val="accent1"/>
                </a:solidFill>
                <a:latin typeface="宋体" panose="02010600030101010101" pitchFamily="2" charset="-122"/>
                <a:ea typeface="宋体" panose="02010600030101010101" pitchFamily="2" charset="-122"/>
              </a:rPr>
              <a:t>org</a:t>
            </a:r>
            <a:r>
              <a:rPr lang="zh-CN" altLang="en-US" dirty="0">
                <a:solidFill>
                  <a:schemeClr val="accent1"/>
                </a:solidFill>
                <a:latin typeface="宋体" panose="02010600030101010101" pitchFamily="2" charset="-122"/>
                <a:ea typeface="宋体" panose="02010600030101010101" pitchFamily="2" charset="-122"/>
              </a:rPr>
              <a:t>组织、</a:t>
            </a:r>
            <a:r>
              <a:rPr lang="en-US" altLang="zh-CN" dirty="0">
                <a:solidFill>
                  <a:schemeClr val="accent1"/>
                </a:solidFill>
                <a:latin typeface="宋体" panose="02010600030101010101" pitchFamily="2" charset="-122"/>
                <a:ea typeface="宋体" panose="02010600030101010101" pitchFamily="2" charset="-122"/>
              </a:rPr>
              <a:t>8</a:t>
            </a:r>
            <a:r>
              <a:rPr lang="zh-CN" altLang="en-US" dirty="0">
                <a:solidFill>
                  <a:schemeClr val="accent1"/>
                </a:solidFill>
                <a:latin typeface="宋体" panose="02010600030101010101" pitchFamily="2" charset="-122"/>
                <a:ea typeface="宋体" panose="02010600030101010101" pitchFamily="2" charset="-122"/>
              </a:rPr>
              <a:t>个</a:t>
            </a:r>
            <a:r>
              <a:rPr lang="en-US" altLang="zh-CN" dirty="0">
                <a:solidFill>
                  <a:schemeClr val="accent1"/>
                </a:solidFill>
                <a:latin typeface="宋体" panose="02010600030101010101" pitchFamily="2" charset="-122"/>
                <a:ea typeface="宋体" panose="02010600030101010101" pitchFamily="2" charset="-122"/>
              </a:rPr>
              <a:t>peer</a:t>
            </a:r>
            <a:r>
              <a:rPr lang="zh-CN" altLang="en-US" dirty="0">
                <a:solidFill>
                  <a:schemeClr val="accent1"/>
                </a:solidFill>
                <a:latin typeface="宋体" panose="02010600030101010101" pitchFamily="2" charset="-122"/>
                <a:ea typeface="宋体" panose="02010600030101010101" pitchFamily="2" charset="-122"/>
              </a:rPr>
              <a:t>结点时，其中</a:t>
            </a:r>
            <a:r>
              <a:rPr lang="en-US" altLang="zh-CN" dirty="0">
                <a:solidFill>
                  <a:schemeClr val="accent1"/>
                </a:solidFill>
                <a:latin typeface="宋体" panose="02010600030101010101" pitchFamily="2" charset="-122"/>
                <a:ea typeface="宋体" panose="02010600030101010101" pitchFamily="2" charset="-122"/>
              </a:rPr>
              <a:t>channel</a:t>
            </a:r>
            <a:r>
              <a:rPr lang="zh-CN" altLang="en-US" dirty="0">
                <a:solidFill>
                  <a:schemeClr val="accent1"/>
                </a:solidFill>
                <a:latin typeface="宋体" panose="02010600030101010101" pitchFamily="2" charset="-122"/>
                <a:ea typeface="宋体" panose="02010600030101010101" pitchFamily="2" charset="-122"/>
              </a:rPr>
              <a:t>连接了</a:t>
            </a:r>
            <a:r>
              <a:rPr lang="en-US" altLang="zh-CN" dirty="0">
                <a:solidFill>
                  <a:schemeClr val="accent1"/>
                </a:solidFill>
                <a:latin typeface="宋体" panose="02010600030101010101" pitchFamily="2" charset="-122"/>
                <a:ea typeface="宋体" panose="02010600030101010101" pitchFamily="2" charset="-122"/>
              </a:rPr>
              <a:t>P1</a:t>
            </a:r>
            <a:r>
              <a:rPr lang="zh-CN" altLang="en-US" dirty="0">
                <a:solidFill>
                  <a:schemeClr val="accent1"/>
                </a:solidFill>
                <a:latin typeface="宋体" panose="02010600030101010101" pitchFamily="2" charset="-122"/>
                <a:ea typeface="宋体" panose="02010600030101010101" pitchFamily="2" charset="-122"/>
              </a:rPr>
              <a:t>、</a:t>
            </a:r>
            <a:r>
              <a:rPr lang="en-US" altLang="zh-CN" dirty="0">
                <a:solidFill>
                  <a:schemeClr val="accent1"/>
                </a:solidFill>
                <a:latin typeface="宋体" panose="02010600030101010101" pitchFamily="2" charset="-122"/>
                <a:ea typeface="宋体" panose="02010600030101010101" pitchFamily="2" charset="-122"/>
              </a:rPr>
              <a:t>P3</a:t>
            </a:r>
            <a:r>
              <a:rPr lang="zh-CN" altLang="en-US" dirty="0">
                <a:solidFill>
                  <a:schemeClr val="accent1"/>
                </a:solidFill>
                <a:latin typeface="宋体" panose="02010600030101010101" pitchFamily="2" charset="-122"/>
                <a:ea typeface="宋体" panose="02010600030101010101" pitchFamily="2" charset="-122"/>
              </a:rPr>
              <a:t>、</a:t>
            </a:r>
            <a:r>
              <a:rPr lang="en-US" altLang="zh-CN" dirty="0">
                <a:solidFill>
                  <a:schemeClr val="accent1"/>
                </a:solidFill>
                <a:latin typeface="宋体" panose="02010600030101010101" pitchFamily="2" charset="-122"/>
                <a:ea typeface="宋体" panose="02010600030101010101" pitchFamily="2" charset="-122"/>
              </a:rPr>
              <a:t>P5</a:t>
            </a:r>
            <a:r>
              <a:rPr lang="zh-CN" altLang="en-US" dirty="0">
                <a:solidFill>
                  <a:schemeClr val="accent1"/>
                </a:solidFill>
                <a:latin typeface="宋体" panose="02010600030101010101" pitchFamily="2" charset="-122"/>
                <a:ea typeface="宋体" panose="02010600030101010101" pitchFamily="2" charset="-122"/>
              </a:rPr>
              <a:t>、</a:t>
            </a:r>
            <a:r>
              <a:rPr lang="en-US" altLang="zh-CN" dirty="0">
                <a:solidFill>
                  <a:schemeClr val="accent1"/>
                </a:solidFill>
                <a:latin typeface="宋体" panose="02010600030101010101" pitchFamily="2" charset="-122"/>
                <a:ea typeface="宋体" panose="02010600030101010101" pitchFamily="2" charset="-122"/>
              </a:rPr>
              <a:t>P7</a:t>
            </a:r>
            <a:r>
              <a:rPr lang="zh-CN" altLang="en-US" dirty="0">
                <a:solidFill>
                  <a:schemeClr val="accent1"/>
                </a:solidFill>
                <a:latin typeface="宋体" panose="02010600030101010101" pitchFamily="2" charset="-122"/>
                <a:ea typeface="宋体" panose="02010600030101010101" pitchFamily="2" charset="-122"/>
              </a:rPr>
              <a:t>、</a:t>
            </a:r>
            <a:r>
              <a:rPr lang="en-US" altLang="zh-CN" dirty="0">
                <a:solidFill>
                  <a:schemeClr val="accent1"/>
                </a:solidFill>
                <a:latin typeface="宋体" panose="02010600030101010101" pitchFamily="2" charset="-122"/>
                <a:ea typeface="宋体" panose="02010600030101010101" pitchFamily="2" charset="-122"/>
              </a:rPr>
              <a:t>P8</a:t>
            </a:r>
            <a:r>
              <a:rPr lang="zh-CN" altLang="en-US" dirty="0">
                <a:solidFill>
                  <a:schemeClr val="accent1"/>
                </a:solidFill>
                <a:latin typeface="宋体" panose="02010600030101010101" pitchFamily="2" charset="-122"/>
                <a:ea typeface="宋体" panose="02010600030101010101" pitchFamily="2" charset="-122"/>
              </a:rPr>
              <a:t>这五个节点，其他</a:t>
            </a:r>
            <a:r>
              <a:rPr lang="en-US" altLang="zh-CN" dirty="0">
                <a:solidFill>
                  <a:schemeClr val="accent1"/>
                </a:solidFill>
                <a:latin typeface="宋体" panose="02010600030101010101" pitchFamily="2" charset="-122"/>
                <a:ea typeface="宋体" panose="02010600030101010101" pitchFamily="2" charset="-122"/>
              </a:rPr>
              <a:t>3</a:t>
            </a:r>
            <a:r>
              <a:rPr lang="zh-CN" altLang="en-US" dirty="0">
                <a:solidFill>
                  <a:schemeClr val="accent1"/>
                </a:solidFill>
                <a:latin typeface="宋体" panose="02010600030101010101" pitchFamily="2" charset="-122"/>
                <a:ea typeface="宋体" panose="02010600030101010101" pitchFamily="2" charset="-122"/>
              </a:rPr>
              <a:t>个节点加入了其他</a:t>
            </a:r>
            <a:r>
              <a:rPr lang="en-US" altLang="zh-CN" dirty="0" smtClean="0">
                <a:solidFill>
                  <a:schemeClr val="accent1"/>
                </a:solidFill>
                <a:latin typeface="宋体" panose="02010600030101010101" pitchFamily="2" charset="-122"/>
                <a:ea typeface="宋体" panose="02010600030101010101" pitchFamily="2" charset="-122"/>
              </a:rPr>
              <a:t>channel</a:t>
            </a:r>
            <a:r>
              <a:rPr lang="zh-CN" altLang="en-US" dirty="0" smtClean="0">
                <a:solidFill>
                  <a:schemeClr val="accent1"/>
                </a:solidFill>
                <a:latin typeface="宋体" panose="02010600030101010101" pitchFamily="2" charset="-122"/>
                <a:ea typeface="宋体" panose="02010600030101010101" pitchFamily="2" charset="-122"/>
              </a:rPr>
              <a:t>。</a:t>
            </a:r>
            <a:endParaRPr lang="zh-CN" altLang="en-US" dirty="0">
              <a:solidFill>
                <a:schemeClr val="accent1"/>
              </a:solidFill>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637740" y="2397291"/>
            <a:ext cx="10681423" cy="4040079"/>
          </a:xfrm>
          <a:prstGeom prst="rect">
            <a:avLst/>
          </a:prstGeom>
        </p:spPr>
      </p:pic>
    </p:spTree>
    <p:extLst>
      <p:ext uri="{BB962C8B-B14F-4D97-AF65-F5344CB8AC3E}">
        <p14:creationId xmlns:p14="http://schemas.microsoft.com/office/powerpoint/2010/main" val="22513519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131" y="428192"/>
            <a:ext cx="5500254" cy="461665"/>
          </a:xfrm>
          <a:prstGeom prst="rect">
            <a:avLst/>
          </a:prstGeom>
          <a:noFill/>
        </p:spPr>
        <p:txBody>
          <a:bodyPr wrap="square" rtlCol="0">
            <a:spAutoFit/>
          </a:bodyPr>
          <a:lstStyle/>
          <a:p>
            <a:r>
              <a:rPr lang="en-US" altLang="zh-CN" sz="2400" dirty="0">
                <a:latin typeface="华文中宋" panose="02010600040101010101" pitchFamily="2" charset="-122"/>
                <a:ea typeface="华文中宋" panose="02010600040101010101" pitchFamily="2" charset="-122"/>
              </a:rPr>
              <a:t>9.4.3  Fabric</a:t>
            </a:r>
            <a:r>
              <a:rPr lang="zh-CN" altLang="en-US" sz="2400" dirty="0">
                <a:latin typeface="华文中宋" panose="02010600040101010101" pitchFamily="2" charset="-122"/>
                <a:ea typeface="华文中宋" panose="02010600040101010101" pitchFamily="2" charset="-122"/>
              </a:rPr>
              <a:t>交易</a:t>
            </a:r>
          </a:p>
        </p:txBody>
      </p:sp>
      <p:sp>
        <p:nvSpPr>
          <p:cNvPr id="6" name="文本框 5"/>
          <p:cNvSpPr txBox="1"/>
          <p:nvPr/>
        </p:nvSpPr>
        <p:spPr>
          <a:xfrm>
            <a:off x="616310" y="1133810"/>
            <a:ext cx="10820833" cy="1061829"/>
          </a:xfrm>
          <a:prstGeom prst="rect">
            <a:avLst/>
          </a:prstGeom>
          <a:noFill/>
        </p:spPr>
        <p:txBody>
          <a:bodyPr wrap="square" rtlCol="0">
            <a:spAutoFit/>
          </a:bodyPr>
          <a:lstStyle/>
          <a:p>
            <a:r>
              <a:rPr lang="en-US" altLang="zh-CN" b="1" dirty="0"/>
              <a:t>proposal</a:t>
            </a:r>
            <a:r>
              <a:rPr lang="zh-CN" altLang="en-US" b="1" dirty="0"/>
              <a:t>提案</a:t>
            </a:r>
            <a:r>
              <a:rPr lang="zh-CN" altLang="en-US" b="1" dirty="0" smtClean="0"/>
              <a:t>阶段</a:t>
            </a:r>
            <a:endParaRPr lang="en-US" altLang="zh-CN" b="1" dirty="0" smtClean="0"/>
          </a:p>
          <a:p>
            <a:endParaRPr lang="en-US" altLang="zh-CN" b="1" dirty="0" smtClean="0"/>
          </a:p>
          <a:p>
            <a:pPr>
              <a:lnSpc>
                <a:spcPct val="150000"/>
              </a:lnSpc>
            </a:pPr>
            <a:r>
              <a:rPr lang="en-US" altLang="zh-CN" dirty="0" smtClean="0">
                <a:solidFill>
                  <a:schemeClr val="accent1"/>
                </a:solidFill>
                <a:latin typeface="宋体" panose="02010600030101010101" pitchFamily="2" charset="-122"/>
                <a:ea typeface="宋体" panose="02010600030101010101" pitchFamily="2" charset="-122"/>
              </a:rPr>
              <a:t>          A1</a:t>
            </a:r>
            <a:r>
              <a:rPr lang="zh-CN" altLang="en-US" dirty="0">
                <a:solidFill>
                  <a:schemeClr val="accent1"/>
                </a:solidFill>
                <a:latin typeface="宋体" panose="02010600030101010101" pitchFamily="2" charset="-122"/>
                <a:ea typeface="宋体" panose="02010600030101010101" pitchFamily="2" charset="-122"/>
              </a:rPr>
              <a:t>发出的</a:t>
            </a:r>
            <a:r>
              <a:rPr lang="en-US" altLang="zh-CN" dirty="0">
                <a:solidFill>
                  <a:schemeClr val="accent1"/>
                </a:solidFill>
                <a:latin typeface="宋体" panose="02010600030101010101" pitchFamily="2" charset="-122"/>
                <a:ea typeface="宋体" panose="02010600030101010101" pitchFamily="2" charset="-122"/>
              </a:rPr>
              <a:t>&lt;T1, P&gt;</a:t>
            </a:r>
            <a:r>
              <a:rPr lang="zh-CN" altLang="en-US" dirty="0">
                <a:solidFill>
                  <a:schemeClr val="accent1"/>
                </a:solidFill>
                <a:latin typeface="宋体" panose="02010600030101010101" pitchFamily="2" charset="-122"/>
                <a:ea typeface="宋体" panose="02010600030101010101" pitchFamily="2" charset="-122"/>
              </a:rPr>
              <a:t>，收到了</a:t>
            </a:r>
            <a:r>
              <a:rPr lang="en-US" altLang="zh-CN" dirty="0">
                <a:solidFill>
                  <a:schemeClr val="accent1"/>
                </a:solidFill>
                <a:latin typeface="宋体" panose="02010600030101010101" pitchFamily="2" charset="-122"/>
                <a:ea typeface="宋体" panose="02010600030101010101" pitchFamily="2" charset="-122"/>
              </a:rPr>
              <a:t>&lt;T1, R1, E1&gt;</a:t>
            </a:r>
            <a:r>
              <a:rPr lang="zh-CN" altLang="en-US" dirty="0">
                <a:solidFill>
                  <a:schemeClr val="accent1"/>
                </a:solidFill>
                <a:latin typeface="宋体" panose="02010600030101010101" pitchFamily="2" charset="-122"/>
                <a:ea typeface="宋体" panose="02010600030101010101" pitchFamily="2" charset="-122"/>
              </a:rPr>
              <a:t>和</a:t>
            </a:r>
            <a:r>
              <a:rPr lang="en-US" altLang="zh-CN" dirty="0">
                <a:solidFill>
                  <a:schemeClr val="accent1"/>
                </a:solidFill>
                <a:latin typeface="宋体" panose="02010600030101010101" pitchFamily="2" charset="-122"/>
                <a:ea typeface="宋体" panose="02010600030101010101" pitchFamily="2" charset="-122"/>
              </a:rPr>
              <a:t>&lt;T1, R2, E2&gt;</a:t>
            </a:r>
            <a:r>
              <a:rPr lang="zh-CN" altLang="en-US" dirty="0">
                <a:solidFill>
                  <a:schemeClr val="accent1"/>
                </a:solidFill>
                <a:latin typeface="宋体" panose="02010600030101010101" pitchFamily="2" charset="-122"/>
                <a:ea typeface="宋体" panose="02010600030101010101" pitchFamily="2" charset="-122"/>
              </a:rPr>
              <a:t>两个结果。</a:t>
            </a:r>
          </a:p>
        </p:txBody>
      </p:sp>
      <p:pic>
        <p:nvPicPr>
          <p:cNvPr id="4" name="图片 3"/>
          <p:cNvPicPr>
            <a:picLocks noChangeAspect="1"/>
          </p:cNvPicPr>
          <p:nvPr/>
        </p:nvPicPr>
        <p:blipFill>
          <a:blip r:embed="rId3"/>
          <a:stretch>
            <a:fillRect/>
          </a:stretch>
        </p:blipFill>
        <p:spPr>
          <a:xfrm>
            <a:off x="1130096" y="2595562"/>
            <a:ext cx="9793259" cy="3625129"/>
          </a:xfrm>
          <a:prstGeom prst="rect">
            <a:avLst/>
          </a:prstGeom>
        </p:spPr>
      </p:pic>
    </p:spTree>
    <p:extLst>
      <p:ext uri="{BB962C8B-B14F-4D97-AF65-F5344CB8AC3E}">
        <p14:creationId xmlns:p14="http://schemas.microsoft.com/office/powerpoint/2010/main" val="40312009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131" y="428192"/>
            <a:ext cx="5500254" cy="461665"/>
          </a:xfrm>
          <a:prstGeom prst="rect">
            <a:avLst/>
          </a:prstGeom>
          <a:noFill/>
        </p:spPr>
        <p:txBody>
          <a:bodyPr wrap="square" rtlCol="0">
            <a:spAutoFit/>
          </a:bodyPr>
          <a:lstStyle/>
          <a:p>
            <a:r>
              <a:rPr lang="en-US" altLang="zh-CN" sz="2400" dirty="0">
                <a:latin typeface="华文中宋" panose="02010600040101010101" pitchFamily="2" charset="-122"/>
                <a:ea typeface="华文中宋" panose="02010600040101010101" pitchFamily="2" charset="-122"/>
              </a:rPr>
              <a:t>9.4.3  Fabric</a:t>
            </a:r>
            <a:r>
              <a:rPr lang="zh-CN" altLang="en-US" sz="2400" dirty="0">
                <a:latin typeface="华文中宋" panose="02010600040101010101" pitchFamily="2" charset="-122"/>
                <a:ea typeface="华文中宋" panose="02010600040101010101" pitchFamily="2" charset="-122"/>
              </a:rPr>
              <a:t>交易</a:t>
            </a:r>
          </a:p>
        </p:txBody>
      </p:sp>
      <p:sp>
        <p:nvSpPr>
          <p:cNvPr id="6" name="文本框 5"/>
          <p:cNvSpPr txBox="1"/>
          <p:nvPr/>
        </p:nvSpPr>
        <p:spPr>
          <a:xfrm>
            <a:off x="616310" y="1133810"/>
            <a:ext cx="10820833" cy="1200329"/>
          </a:xfrm>
          <a:prstGeom prst="rect">
            <a:avLst/>
          </a:prstGeom>
          <a:noFill/>
        </p:spPr>
        <p:txBody>
          <a:bodyPr wrap="square" rtlCol="0">
            <a:spAutoFit/>
          </a:bodyPr>
          <a:lstStyle/>
          <a:p>
            <a:r>
              <a:rPr lang="en-US" altLang="zh-CN" b="1" dirty="0"/>
              <a:t>package</a:t>
            </a:r>
            <a:r>
              <a:rPr lang="zh-CN" altLang="en-US" b="1" dirty="0"/>
              <a:t>打包</a:t>
            </a:r>
            <a:r>
              <a:rPr lang="zh-CN" altLang="en-US" b="1" dirty="0" smtClean="0"/>
              <a:t>阶段</a:t>
            </a:r>
            <a:endParaRPr lang="en-US" altLang="zh-CN" b="1" dirty="0" smtClean="0"/>
          </a:p>
          <a:p>
            <a:endParaRPr lang="en-US" altLang="zh-CN" b="1" dirty="0" smtClean="0"/>
          </a:p>
          <a:p>
            <a:r>
              <a:rPr lang="en-US" altLang="zh-CN" dirty="0" smtClean="0">
                <a:solidFill>
                  <a:schemeClr val="accent1"/>
                </a:solidFill>
                <a:latin typeface="宋体" panose="02010600030101010101" pitchFamily="2" charset="-122"/>
                <a:ea typeface="宋体" panose="02010600030101010101" pitchFamily="2" charset="-122"/>
              </a:rPr>
              <a:t>   O1</a:t>
            </a:r>
            <a:r>
              <a:rPr lang="zh-CN" altLang="en-US" dirty="0">
                <a:solidFill>
                  <a:schemeClr val="accent1"/>
                </a:solidFill>
                <a:latin typeface="宋体" panose="02010600030101010101" pitchFamily="2" charset="-122"/>
                <a:ea typeface="宋体" panose="02010600030101010101" pitchFamily="2" charset="-122"/>
              </a:rPr>
              <a:t>在一个</a:t>
            </a:r>
            <a:r>
              <a:rPr lang="en-US" altLang="zh-CN" dirty="0">
                <a:solidFill>
                  <a:schemeClr val="accent1"/>
                </a:solidFill>
                <a:latin typeface="宋体" panose="02010600030101010101" pitchFamily="2" charset="-122"/>
                <a:ea typeface="宋体" panose="02010600030101010101" pitchFamily="2" charset="-122"/>
              </a:rPr>
              <a:t>channel</a:t>
            </a:r>
            <a:r>
              <a:rPr lang="zh-CN" altLang="en-US" dirty="0">
                <a:solidFill>
                  <a:schemeClr val="accent1"/>
                </a:solidFill>
                <a:latin typeface="宋体" panose="02010600030101010101" pitchFamily="2" charset="-122"/>
                <a:ea typeface="宋体" panose="02010600030101010101" pitchFamily="2" charset="-122"/>
              </a:rPr>
              <a:t>上会收到许多</a:t>
            </a:r>
            <a:r>
              <a:rPr lang="en-US" altLang="zh-CN" dirty="0">
                <a:solidFill>
                  <a:schemeClr val="accent1"/>
                </a:solidFill>
                <a:latin typeface="宋体" panose="02010600030101010101" pitchFamily="2" charset="-122"/>
                <a:ea typeface="宋体" panose="02010600030101010101" pitchFamily="2" charset="-122"/>
              </a:rPr>
              <a:t>T</a:t>
            </a:r>
            <a:r>
              <a:rPr lang="zh-CN" altLang="en-US" dirty="0">
                <a:solidFill>
                  <a:schemeClr val="accent1"/>
                </a:solidFill>
                <a:latin typeface="宋体" panose="02010600030101010101" pitchFamily="2" charset="-122"/>
                <a:ea typeface="宋体" panose="02010600030101010101" pitchFamily="2" charset="-122"/>
              </a:rPr>
              <a:t>交易，它会将</a:t>
            </a:r>
            <a:r>
              <a:rPr lang="en-US" altLang="zh-CN" dirty="0">
                <a:solidFill>
                  <a:schemeClr val="accent1"/>
                </a:solidFill>
                <a:latin typeface="宋体" panose="02010600030101010101" pitchFamily="2" charset="-122"/>
                <a:ea typeface="宋体" panose="02010600030101010101" pitchFamily="2" charset="-122"/>
              </a:rPr>
              <a:t>T</a:t>
            </a:r>
            <a:r>
              <a:rPr lang="zh-CN" altLang="en-US" dirty="0">
                <a:solidFill>
                  <a:schemeClr val="accent1"/>
                </a:solidFill>
                <a:latin typeface="宋体" panose="02010600030101010101" pitchFamily="2" charset="-122"/>
                <a:ea typeface="宋体" panose="02010600030101010101" pitchFamily="2" charset="-122"/>
              </a:rPr>
              <a:t>排序，在</a:t>
            </a:r>
            <a:r>
              <a:rPr lang="zh-CN" altLang="en-US" b="1" dirty="0">
                <a:solidFill>
                  <a:schemeClr val="accent1"/>
                </a:solidFill>
                <a:latin typeface="宋体" panose="02010600030101010101" pitchFamily="2" charset="-122"/>
                <a:ea typeface="宋体" panose="02010600030101010101" pitchFamily="2" charset="-122"/>
              </a:rPr>
              <a:t>达到</a:t>
            </a:r>
            <a:r>
              <a:rPr lang="en-US" altLang="zh-CN" b="1" dirty="0">
                <a:solidFill>
                  <a:schemeClr val="accent1"/>
                </a:solidFill>
                <a:latin typeface="宋体" panose="02010600030101010101" pitchFamily="2" charset="-122"/>
                <a:ea typeface="宋体" panose="02010600030101010101" pitchFamily="2" charset="-122"/>
              </a:rPr>
              <a:t>block</a:t>
            </a:r>
            <a:r>
              <a:rPr lang="zh-CN" altLang="en-US" b="1" dirty="0">
                <a:solidFill>
                  <a:schemeClr val="accent1"/>
                </a:solidFill>
                <a:latin typeface="宋体" panose="02010600030101010101" pitchFamily="2" charset="-122"/>
                <a:ea typeface="宋体" panose="02010600030101010101" pitchFamily="2" charset="-122"/>
              </a:rPr>
              <a:t>的最大大小</a:t>
            </a:r>
            <a:r>
              <a:rPr lang="zh-CN" altLang="en-US" dirty="0">
                <a:solidFill>
                  <a:schemeClr val="accent1"/>
                </a:solidFill>
                <a:latin typeface="宋体" panose="02010600030101010101" pitchFamily="2" charset="-122"/>
                <a:ea typeface="宋体" panose="02010600030101010101" pitchFamily="2" charset="-122"/>
              </a:rPr>
              <a:t>（一般应配</a:t>
            </a:r>
            <a:r>
              <a:rPr lang="en-US" altLang="zh-CN" dirty="0">
                <a:solidFill>
                  <a:schemeClr val="accent1"/>
                </a:solidFill>
                <a:latin typeface="宋体" panose="02010600030101010101" pitchFamily="2" charset="-122"/>
                <a:ea typeface="宋体" panose="02010600030101010101" pitchFamily="2" charset="-122"/>
              </a:rPr>
              <a:t>1M</a:t>
            </a:r>
            <a:r>
              <a:rPr lang="zh-CN" altLang="en-US" dirty="0">
                <a:solidFill>
                  <a:schemeClr val="accent1"/>
                </a:solidFill>
                <a:latin typeface="宋体" panose="02010600030101010101" pitchFamily="2" charset="-122"/>
                <a:ea typeface="宋体" panose="02010600030101010101" pitchFamily="2" charset="-122"/>
              </a:rPr>
              <a:t>以下，否则性能下降严重，</a:t>
            </a:r>
            <a:r>
              <a:rPr lang="en-US" altLang="zh-CN" dirty="0" err="1">
                <a:solidFill>
                  <a:schemeClr val="accent1"/>
                </a:solidFill>
                <a:latin typeface="宋体" panose="02010600030101010101" pitchFamily="2" charset="-122"/>
                <a:ea typeface="宋体" panose="02010600030101010101" pitchFamily="2" charset="-122"/>
              </a:rPr>
              <a:t>kafka</a:t>
            </a:r>
            <a:r>
              <a:rPr lang="zh-CN" altLang="en-US" dirty="0">
                <a:solidFill>
                  <a:schemeClr val="accent1"/>
                </a:solidFill>
                <a:latin typeface="宋体" panose="02010600030101010101" pitchFamily="2" charset="-122"/>
                <a:ea typeface="宋体" panose="02010600030101010101" pitchFamily="2" charset="-122"/>
              </a:rPr>
              <a:t>擅长处理小点的消息）或者</a:t>
            </a:r>
            <a:r>
              <a:rPr lang="zh-CN" altLang="en-US" b="1" dirty="0">
                <a:solidFill>
                  <a:schemeClr val="accent1"/>
                </a:solidFill>
                <a:latin typeface="宋体" panose="02010600030101010101" pitchFamily="2" charset="-122"/>
                <a:ea typeface="宋体" panose="02010600030101010101" pitchFamily="2" charset="-122"/>
              </a:rPr>
              <a:t>达到超时时间后</a:t>
            </a:r>
            <a:r>
              <a:rPr lang="zh-CN" altLang="en-US" dirty="0">
                <a:solidFill>
                  <a:schemeClr val="accent1"/>
                </a:solidFill>
                <a:latin typeface="宋体" panose="02010600030101010101" pitchFamily="2" charset="-122"/>
                <a:ea typeface="宋体" panose="02010600030101010101" pitchFamily="2" charset="-122"/>
              </a:rPr>
              <a:t>，打成</a:t>
            </a:r>
            <a:r>
              <a:rPr lang="zh-CN" altLang="en-US" dirty="0" smtClean="0">
                <a:solidFill>
                  <a:schemeClr val="accent1"/>
                </a:solidFill>
                <a:latin typeface="宋体" panose="02010600030101010101" pitchFamily="2" charset="-122"/>
                <a:ea typeface="宋体" panose="02010600030101010101" pitchFamily="2" charset="-122"/>
              </a:rPr>
              <a:t>区块</a:t>
            </a:r>
            <a:r>
              <a:rPr lang="en-US" altLang="zh-CN" smtClean="0">
                <a:solidFill>
                  <a:schemeClr val="accent1"/>
                </a:solidFill>
                <a:latin typeface="宋体" panose="02010600030101010101" pitchFamily="2" charset="-122"/>
                <a:ea typeface="宋体" panose="02010600030101010101" pitchFamily="2" charset="-122"/>
              </a:rPr>
              <a:t>B2</a:t>
            </a:r>
            <a:r>
              <a:rPr lang="zh-CN" altLang="en-US" smtClean="0">
                <a:solidFill>
                  <a:schemeClr val="accent1"/>
                </a:solidFill>
                <a:latin typeface="宋体" panose="02010600030101010101" pitchFamily="2" charset="-122"/>
                <a:ea typeface="宋体" panose="02010600030101010101" pitchFamily="2" charset="-122"/>
              </a:rPr>
              <a:t>。</a:t>
            </a:r>
            <a:endParaRPr lang="zh-CN" altLang="en-US" dirty="0">
              <a:solidFill>
                <a:schemeClr val="accent1"/>
              </a:solidFill>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1037792" y="2520441"/>
            <a:ext cx="10191533" cy="4017605"/>
          </a:xfrm>
          <a:prstGeom prst="rect">
            <a:avLst/>
          </a:prstGeom>
        </p:spPr>
      </p:pic>
    </p:spTree>
    <p:extLst>
      <p:ext uri="{BB962C8B-B14F-4D97-AF65-F5344CB8AC3E}">
        <p14:creationId xmlns:p14="http://schemas.microsoft.com/office/powerpoint/2010/main" val="36566944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131" y="428192"/>
            <a:ext cx="5500254" cy="461665"/>
          </a:xfrm>
          <a:prstGeom prst="rect">
            <a:avLst/>
          </a:prstGeom>
          <a:noFill/>
        </p:spPr>
        <p:txBody>
          <a:bodyPr wrap="square" rtlCol="0">
            <a:spAutoFit/>
          </a:bodyPr>
          <a:lstStyle/>
          <a:p>
            <a:r>
              <a:rPr lang="en-US" altLang="zh-CN" sz="2400" dirty="0">
                <a:latin typeface="华文中宋" panose="02010600040101010101" pitchFamily="2" charset="-122"/>
                <a:ea typeface="华文中宋" panose="02010600040101010101" pitchFamily="2" charset="-122"/>
              </a:rPr>
              <a:t>9.4.3  Fabric</a:t>
            </a:r>
            <a:r>
              <a:rPr lang="zh-CN" altLang="en-US" sz="2400" dirty="0">
                <a:latin typeface="华文中宋" panose="02010600040101010101" pitchFamily="2" charset="-122"/>
                <a:ea typeface="华文中宋" panose="02010600040101010101" pitchFamily="2" charset="-122"/>
              </a:rPr>
              <a:t>交易</a:t>
            </a:r>
          </a:p>
        </p:txBody>
      </p:sp>
      <p:sp>
        <p:nvSpPr>
          <p:cNvPr id="6" name="文本框 5"/>
          <p:cNvSpPr txBox="1"/>
          <p:nvPr/>
        </p:nvSpPr>
        <p:spPr>
          <a:xfrm>
            <a:off x="616310" y="1133810"/>
            <a:ext cx="10820833" cy="923330"/>
          </a:xfrm>
          <a:prstGeom prst="rect">
            <a:avLst/>
          </a:prstGeom>
          <a:noFill/>
        </p:spPr>
        <p:txBody>
          <a:bodyPr wrap="square" rtlCol="0">
            <a:spAutoFit/>
          </a:bodyPr>
          <a:lstStyle/>
          <a:p>
            <a:r>
              <a:rPr lang="zh-CN" altLang="en-US" b="1" dirty="0"/>
              <a:t>验证阶段</a:t>
            </a:r>
          </a:p>
          <a:p>
            <a:endParaRPr lang="en-US" altLang="zh-CN" b="1" dirty="0" smtClean="0"/>
          </a:p>
          <a:p>
            <a:r>
              <a:rPr lang="en-US" altLang="zh-CN" dirty="0" smtClean="0">
                <a:solidFill>
                  <a:schemeClr val="accent1"/>
                </a:solidFill>
                <a:latin typeface="宋体" panose="02010600030101010101" pitchFamily="2" charset="-122"/>
                <a:ea typeface="宋体" panose="02010600030101010101" pitchFamily="2" charset="-122"/>
              </a:rPr>
              <a:t>   </a:t>
            </a:r>
            <a:r>
              <a:rPr lang="en-US" altLang="zh-CN" dirty="0">
                <a:solidFill>
                  <a:schemeClr val="accent1"/>
                </a:solidFill>
                <a:latin typeface="宋体" panose="02010600030101010101" pitchFamily="2" charset="-122"/>
                <a:ea typeface="宋体" panose="02010600030101010101" pitchFamily="2" charset="-122"/>
              </a:rPr>
              <a:t>O1</a:t>
            </a:r>
            <a:r>
              <a:rPr lang="zh-CN" altLang="en-US" dirty="0">
                <a:solidFill>
                  <a:schemeClr val="accent1"/>
                </a:solidFill>
                <a:latin typeface="宋体" panose="02010600030101010101" pitchFamily="2" charset="-122"/>
                <a:ea typeface="宋体" panose="02010600030101010101" pitchFamily="2" charset="-122"/>
              </a:rPr>
              <a:t>将含有多条交易</a:t>
            </a:r>
            <a:r>
              <a:rPr lang="en-US" altLang="zh-CN" dirty="0">
                <a:solidFill>
                  <a:schemeClr val="accent1"/>
                </a:solidFill>
                <a:latin typeface="宋体" panose="02010600030101010101" pitchFamily="2" charset="-122"/>
                <a:ea typeface="宋体" panose="02010600030101010101" pitchFamily="2" charset="-122"/>
              </a:rPr>
              <a:t>T</a:t>
            </a:r>
            <a:r>
              <a:rPr lang="zh-CN" altLang="en-US" dirty="0" smtClean="0">
                <a:solidFill>
                  <a:schemeClr val="accent1"/>
                </a:solidFill>
                <a:latin typeface="宋体" panose="02010600030101010101" pitchFamily="2" charset="-122"/>
                <a:ea typeface="宋体" panose="02010600030101010101" pitchFamily="2" charset="-122"/>
              </a:rPr>
              <a:t>打</a:t>
            </a:r>
            <a:r>
              <a:rPr lang="zh-CN" altLang="en-US" dirty="0">
                <a:solidFill>
                  <a:schemeClr val="accent1"/>
                </a:solidFill>
                <a:latin typeface="宋体" panose="02010600030101010101" pitchFamily="2" charset="-122"/>
                <a:ea typeface="宋体" panose="02010600030101010101" pitchFamily="2" charset="-122"/>
              </a:rPr>
              <a:t>包</a:t>
            </a:r>
            <a:r>
              <a:rPr lang="zh-CN" altLang="en-US" dirty="0" smtClean="0">
                <a:solidFill>
                  <a:schemeClr val="accent1"/>
                </a:solidFill>
                <a:latin typeface="宋体" panose="02010600030101010101" pitchFamily="2" charset="-122"/>
                <a:ea typeface="宋体" panose="02010600030101010101" pitchFamily="2" charset="-122"/>
              </a:rPr>
              <a:t>成的</a:t>
            </a:r>
            <a:r>
              <a:rPr lang="zh-CN" altLang="en-US" dirty="0">
                <a:solidFill>
                  <a:schemeClr val="accent1"/>
                </a:solidFill>
                <a:latin typeface="宋体" panose="02010600030101010101" pitchFamily="2" charset="-122"/>
                <a:ea typeface="宋体" panose="02010600030101010101" pitchFamily="2" charset="-122"/>
              </a:rPr>
              <a:t>区块</a:t>
            </a:r>
            <a:r>
              <a:rPr lang="en-US" altLang="zh-CN" dirty="0" smtClean="0">
                <a:solidFill>
                  <a:schemeClr val="accent1"/>
                </a:solidFill>
                <a:latin typeface="宋体" panose="02010600030101010101" pitchFamily="2" charset="-122"/>
                <a:ea typeface="宋体" panose="02010600030101010101" pitchFamily="2" charset="-122"/>
              </a:rPr>
              <a:t>B2</a:t>
            </a:r>
            <a:r>
              <a:rPr lang="zh-CN" altLang="en-US" dirty="0">
                <a:solidFill>
                  <a:schemeClr val="accent1"/>
                </a:solidFill>
                <a:latin typeface="宋体" panose="02010600030101010101" pitchFamily="2" charset="-122"/>
                <a:ea typeface="宋体" panose="02010600030101010101" pitchFamily="2" charset="-122"/>
              </a:rPr>
              <a:t>发往各</a:t>
            </a:r>
            <a:r>
              <a:rPr lang="en-US" altLang="zh-CN" dirty="0">
                <a:solidFill>
                  <a:schemeClr val="accent1"/>
                </a:solidFill>
                <a:latin typeface="宋体" panose="02010600030101010101" pitchFamily="2" charset="-122"/>
                <a:ea typeface="宋体" panose="02010600030101010101" pitchFamily="2" charset="-122"/>
              </a:rPr>
              <a:t>peer</a:t>
            </a:r>
            <a:r>
              <a:rPr lang="zh-CN" altLang="en-US" dirty="0">
                <a:solidFill>
                  <a:schemeClr val="accent1"/>
                </a:solidFill>
                <a:latin typeface="宋体" panose="02010600030101010101" pitchFamily="2" charset="-122"/>
                <a:ea typeface="宋体" panose="02010600030101010101" pitchFamily="2" charset="-122"/>
              </a:rPr>
              <a:t>节点，而</a:t>
            </a:r>
            <a:r>
              <a:rPr lang="en-US" altLang="zh-CN" dirty="0">
                <a:solidFill>
                  <a:schemeClr val="accent1"/>
                </a:solidFill>
                <a:latin typeface="宋体" panose="02010600030101010101" pitchFamily="2" charset="-122"/>
                <a:ea typeface="宋体" panose="02010600030101010101" pitchFamily="2" charset="-122"/>
              </a:rPr>
              <a:t>P1</a:t>
            </a:r>
            <a:r>
              <a:rPr lang="zh-CN" altLang="en-US" dirty="0">
                <a:solidFill>
                  <a:schemeClr val="accent1"/>
                </a:solidFill>
                <a:latin typeface="宋体" panose="02010600030101010101" pitchFamily="2" charset="-122"/>
                <a:ea typeface="宋体" panose="02010600030101010101" pitchFamily="2" charset="-122"/>
              </a:rPr>
              <a:t>和</a:t>
            </a:r>
            <a:r>
              <a:rPr lang="en-US" altLang="zh-CN" dirty="0">
                <a:solidFill>
                  <a:schemeClr val="accent1"/>
                </a:solidFill>
                <a:latin typeface="宋体" panose="02010600030101010101" pitchFamily="2" charset="-122"/>
                <a:ea typeface="宋体" panose="02010600030101010101" pitchFamily="2" charset="-122"/>
              </a:rPr>
              <a:t>P2</a:t>
            </a:r>
            <a:r>
              <a:rPr lang="zh-CN" altLang="en-US" dirty="0">
                <a:solidFill>
                  <a:schemeClr val="accent1"/>
                </a:solidFill>
                <a:latin typeface="宋体" panose="02010600030101010101" pitchFamily="2" charset="-122"/>
                <a:ea typeface="宋体" panose="02010600030101010101" pitchFamily="2" charset="-122"/>
              </a:rPr>
              <a:t>将</a:t>
            </a:r>
            <a:r>
              <a:rPr lang="en-US" altLang="zh-CN" dirty="0">
                <a:solidFill>
                  <a:schemeClr val="accent1"/>
                </a:solidFill>
                <a:latin typeface="宋体" panose="02010600030101010101" pitchFamily="2" charset="-122"/>
                <a:ea typeface="宋体" panose="02010600030101010101" pitchFamily="2" charset="-122"/>
              </a:rPr>
              <a:t>B2</a:t>
            </a:r>
            <a:r>
              <a:rPr lang="zh-CN" altLang="en-US" dirty="0">
                <a:solidFill>
                  <a:schemeClr val="accent1"/>
                </a:solidFill>
                <a:latin typeface="宋体" panose="02010600030101010101" pitchFamily="2" charset="-122"/>
                <a:ea typeface="宋体" panose="02010600030101010101" pitchFamily="2" charset="-122"/>
              </a:rPr>
              <a:t>加入各自的</a:t>
            </a:r>
            <a:r>
              <a:rPr lang="en-US" altLang="zh-CN" dirty="0">
                <a:solidFill>
                  <a:schemeClr val="accent1"/>
                </a:solidFill>
                <a:latin typeface="宋体" panose="02010600030101010101" pitchFamily="2" charset="-122"/>
                <a:ea typeface="宋体" panose="02010600030101010101" pitchFamily="2" charset="-122"/>
              </a:rPr>
              <a:t>L</a:t>
            </a:r>
            <a:r>
              <a:rPr lang="zh-CN" altLang="en-US" dirty="0">
                <a:solidFill>
                  <a:schemeClr val="accent1"/>
                </a:solidFill>
                <a:latin typeface="宋体" panose="02010600030101010101" pitchFamily="2" charset="-122"/>
                <a:ea typeface="宋体" panose="02010600030101010101" pitchFamily="2" charset="-122"/>
              </a:rPr>
              <a:t>账本中。</a:t>
            </a:r>
          </a:p>
        </p:txBody>
      </p:sp>
      <p:pic>
        <p:nvPicPr>
          <p:cNvPr id="4" name="图片 3"/>
          <p:cNvPicPr>
            <a:picLocks noChangeAspect="1"/>
          </p:cNvPicPr>
          <p:nvPr/>
        </p:nvPicPr>
        <p:blipFill>
          <a:blip r:embed="rId3"/>
          <a:stretch>
            <a:fillRect/>
          </a:stretch>
        </p:blipFill>
        <p:spPr>
          <a:xfrm>
            <a:off x="803131" y="2744499"/>
            <a:ext cx="10634012" cy="3829650"/>
          </a:xfrm>
          <a:prstGeom prst="rect">
            <a:avLst/>
          </a:prstGeom>
        </p:spPr>
      </p:pic>
    </p:spTree>
    <p:extLst>
      <p:ext uri="{BB962C8B-B14F-4D97-AF65-F5344CB8AC3E}">
        <p14:creationId xmlns:p14="http://schemas.microsoft.com/office/powerpoint/2010/main" val="23832975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4585" y="125651"/>
            <a:ext cx="5500254" cy="461665"/>
          </a:xfrm>
          <a:prstGeom prst="rect">
            <a:avLst/>
          </a:prstGeom>
          <a:noFill/>
        </p:spPr>
        <p:txBody>
          <a:bodyPr wrap="square" rtlCol="0">
            <a:spAutoFit/>
          </a:bodyPr>
          <a:lstStyle/>
          <a:p>
            <a:r>
              <a:rPr lang="en-US" altLang="zh-CN" sz="2400" dirty="0">
                <a:latin typeface="华文中宋" panose="02010600040101010101" pitchFamily="2" charset="-122"/>
                <a:ea typeface="华文中宋" panose="02010600040101010101" pitchFamily="2" charset="-122"/>
              </a:rPr>
              <a:t>9.4.3  Fabric</a:t>
            </a:r>
            <a:r>
              <a:rPr lang="zh-CN" altLang="en-US" sz="2400" dirty="0">
                <a:latin typeface="华文中宋" panose="02010600040101010101" pitchFamily="2" charset="-122"/>
                <a:ea typeface="华文中宋" panose="02010600040101010101" pitchFamily="2" charset="-122"/>
              </a:rPr>
              <a:t>交易</a:t>
            </a:r>
          </a:p>
        </p:txBody>
      </p:sp>
      <p:sp>
        <p:nvSpPr>
          <p:cNvPr id="3" name="文本框 2"/>
          <p:cNvSpPr txBox="1"/>
          <p:nvPr/>
        </p:nvSpPr>
        <p:spPr>
          <a:xfrm>
            <a:off x="7730837" y="671691"/>
            <a:ext cx="4343832" cy="6186309"/>
          </a:xfrm>
          <a:prstGeom prst="rect">
            <a:avLst/>
          </a:prstGeom>
          <a:noFill/>
        </p:spPr>
        <p:txBody>
          <a:bodyPr wrap="square" rtlCol="0">
            <a:spAutoFit/>
          </a:bodyPr>
          <a:lstStyle/>
          <a:p>
            <a:pPr>
              <a:lnSpc>
                <a:spcPct val="150000"/>
              </a:lnSpc>
            </a:pPr>
            <a:r>
              <a:rPr lang="zh-CN" altLang="en-US" dirty="0"/>
              <a:t> </a:t>
            </a:r>
            <a:r>
              <a:rPr lang="zh-CN" altLang="en-US" b="1" dirty="0">
                <a:solidFill>
                  <a:schemeClr val="accent1"/>
                </a:solidFill>
                <a:latin typeface="宋体" panose="02010600030101010101" pitchFamily="2" charset="-122"/>
                <a:ea typeface="宋体" panose="02010600030101010101" pitchFamily="2" charset="-122"/>
              </a:rPr>
              <a:t>交易过程详细流程</a:t>
            </a:r>
            <a:r>
              <a:rPr lang="zh-CN" altLang="en-US" b="1" dirty="0" smtClean="0">
                <a:solidFill>
                  <a:schemeClr val="accent1"/>
                </a:solidFill>
                <a:latin typeface="宋体" panose="02010600030101010101" pitchFamily="2" charset="-122"/>
                <a:ea typeface="宋体" panose="02010600030101010101" pitchFamily="2" charset="-122"/>
              </a:rPr>
              <a:t>：</a:t>
            </a:r>
            <a:br>
              <a:rPr lang="zh-CN" altLang="en-US" b="1" dirty="0" smtClean="0">
                <a:solidFill>
                  <a:schemeClr val="accent1"/>
                </a:solidFill>
                <a:latin typeface="宋体" panose="02010600030101010101" pitchFamily="2" charset="-122"/>
                <a:ea typeface="宋体" panose="02010600030101010101" pitchFamily="2" charset="-122"/>
              </a:rPr>
            </a:br>
            <a:r>
              <a:rPr lang="zh-CN" altLang="en-US" dirty="0" smtClean="0">
                <a:solidFill>
                  <a:schemeClr val="accent1"/>
                </a:solidFill>
                <a:latin typeface="宋体" panose="02010600030101010101" pitchFamily="2" charset="-122"/>
                <a:ea typeface="宋体" panose="02010600030101010101" pitchFamily="2" charset="-122"/>
              </a:rPr>
              <a:t>  </a:t>
            </a:r>
            <a:r>
              <a:rPr lang="zh-CN" altLang="en-US" b="1" dirty="0" smtClean="0">
                <a:solidFill>
                  <a:schemeClr val="accent1"/>
                </a:solidFill>
                <a:latin typeface="宋体" panose="02010600030101010101" pitchFamily="2" charset="-122"/>
                <a:ea typeface="宋体" panose="02010600030101010101" pitchFamily="2" charset="-122"/>
              </a:rPr>
              <a:t> </a:t>
            </a:r>
            <a:r>
              <a:rPr lang="en-US" altLang="zh-CN" b="1" dirty="0">
                <a:solidFill>
                  <a:schemeClr val="accent1"/>
                </a:solidFill>
                <a:latin typeface="宋体" panose="02010600030101010101" pitchFamily="2" charset="-122"/>
                <a:ea typeface="宋体" panose="02010600030101010101" pitchFamily="2" charset="-122"/>
              </a:rPr>
              <a:t>0</a:t>
            </a:r>
            <a:r>
              <a:rPr lang="en-US" altLang="zh-CN" b="1" dirty="0" smtClean="0">
                <a:solidFill>
                  <a:schemeClr val="accent1"/>
                </a:solidFill>
                <a:latin typeface="宋体" panose="02010600030101010101" pitchFamily="2" charset="-122"/>
                <a:ea typeface="宋体" panose="02010600030101010101" pitchFamily="2" charset="-122"/>
              </a:rPr>
              <a:t>) </a:t>
            </a:r>
            <a:r>
              <a:rPr lang="zh-CN" altLang="en-US" b="1" dirty="0" smtClean="0">
                <a:solidFill>
                  <a:schemeClr val="accent1"/>
                </a:solidFill>
                <a:latin typeface="宋体" panose="02010600030101010101" pitchFamily="2" charset="-122"/>
                <a:ea typeface="宋体" panose="02010600030101010101" pitchFamily="2" charset="-122"/>
              </a:rPr>
              <a:t>应用程序</a:t>
            </a:r>
            <a:r>
              <a:rPr lang="zh-CN" altLang="en-US" b="1" dirty="0">
                <a:solidFill>
                  <a:schemeClr val="accent1"/>
                </a:solidFill>
                <a:latin typeface="宋体" panose="02010600030101010101" pitchFamily="2" charset="-122"/>
                <a:ea typeface="宋体" panose="02010600030101010101" pitchFamily="2" charset="-122"/>
              </a:rPr>
              <a:t>客户端</a:t>
            </a:r>
            <a:r>
              <a:rPr lang="zh-CN" altLang="en-US" dirty="0">
                <a:solidFill>
                  <a:schemeClr val="accent1"/>
                </a:solidFill>
                <a:latin typeface="宋体" panose="02010600030101010101" pitchFamily="2" charset="-122"/>
                <a:ea typeface="宋体" panose="02010600030101010101" pitchFamily="2" charset="-122"/>
              </a:rPr>
              <a:t>通过</a:t>
            </a:r>
            <a:r>
              <a:rPr lang="en-US" altLang="zh-CN" dirty="0">
                <a:solidFill>
                  <a:schemeClr val="accent1"/>
                </a:solidFill>
                <a:latin typeface="宋体" panose="02010600030101010101" pitchFamily="2" charset="-122"/>
                <a:ea typeface="宋体" panose="02010600030101010101" pitchFamily="2" charset="-122"/>
              </a:rPr>
              <a:t>SDK</a:t>
            </a:r>
            <a:r>
              <a:rPr lang="zh-CN" altLang="en-US" dirty="0">
                <a:solidFill>
                  <a:schemeClr val="accent1"/>
                </a:solidFill>
                <a:latin typeface="宋体" panose="02010600030101010101" pitchFamily="2" charset="-122"/>
                <a:ea typeface="宋体" panose="02010600030101010101" pitchFamily="2" charset="-122"/>
              </a:rPr>
              <a:t>调用证书服务（</a:t>
            </a:r>
            <a:r>
              <a:rPr lang="en-US" altLang="zh-CN" dirty="0">
                <a:solidFill>
                  <a:schemeClr val="accent1"/>
                </a:solidFill>
                <a:latin typeface="宋体" panose="02010600030101010101" pitchFamily="2" charset="-122"/>
                <a:ea typeface="宋体" panose="02010600030101010101" pitchFamily="2" charset="-122"/>
              </a:rPr>
              <a:t>CA</a:t>
            </a:r>
            <a:r>
              <a:rPr lang="zh-CN" altLang="en-US" dirty="0" smtClean="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进行注册和登记，并</a:t>
            </a:r>
            <a:r>
              <a:rPr lang="zh-CN" altLang="en-US" b="1" dirty="0">
                <a:solidFill>
                  <a:schemeClr val="accent1"/>
                </a:solidFill>
                <a:latin typeface="宋体" panose="02010600030101010101" pitchFamily="2" charset="-122"/>
                <a:ea typeface="宋体" panose="02010600030101010101" pitchFamily="2" charset="-122"/>
              </a:rPr>
              <a:t>获取身份证书</a:t>
            </a:r>
            <a:r>
              <a:rPr lang="zh-CN" altLang="en-US" dirty="0">
                <a:solidFill>
                  <a:schemeClr val="accent1"/>
                </a:solidFill>
                <a:latin typeface="宋体" panose="02010600030101010101" pitchFamily="2" charset="-122"/>
                <a:ea typeface="宋体" panose="02010600030101010101" pitchFamily="2" charset="-122"/>
              </a:rPr>
              <a:t>；</a:t>
            </a:r>
            <a:br>
              <a:rPr lang="zh-CN" altLang="en-US" dirty="0">
                <a:solidFill>
                  <a:schemeClr val="accent1"/>
                </a:solidFill>
                <a:latin typeface="宋体" panose="02010600030101010101" pitchFamily="2" charset="-122"/>
                <a:ea typeface="宋体" panose="02010600030101010101" pitchFamily="2" charset="-122"/>
              </a:rPr>
            </a:br>
            <a:r>
              <a:rPr lang="zh-CN" altLang="en-US" dirty="0">
                <a:solidFill>
                  <a:schemeClr val="accent1"/>
                </a:solidFill>
                <a:latin typeface="宋体" panose="02010600030101010101" pitchFamily="2" charset="-122"/>
                <a:ea typeface="宋体" panose="02010600030101010101" pitchFamily="2" charset="-122"/>
              </a:rPr>
              <a:t>   </a:t>
            </a:r>
            <a:r>
              <a:rPr lang="en-US" altLang="zh-CN" b="1" dirty="0">
                <a:solidFill>
                  <a:schemeClr val="accent1"/>
                </a:solidFill>
                <a:latin typeface="宋体" panose="02010600030101010101" pitchFamily="2" charset="-122"/>
                <a:ea typeface="宋体" panose="02010600030101010101" pitchFamily="2" charset="-122"/>
              </a:rPr>
              <a:t>1</a:t>
            </a:r>
            <a:r>
              <a:rPr lang="en-US" altLang="zh-CN" b="1" dirty="0" smtClean="0">
                <a:solidFill>
                  <a:schemeClr val="accent1"/>
                </a:solidFill>
                <a:latin typeface="宋体" panose="02010600030101010101" pitchFamily="2" charset="-122"/>
                <a:ea typeface="宋体" panose="02010600030101010101" pitchFamily="2" charset="-122"/>
              </a:rPr>
              <a:t>) </a:t>
            </a:r>
            <a:r>
              <a:rPr lang="zh-CN" altLang="en-US" b="1" dirty="0" smtClean="0">
                <a:solidFill>
                  <a:schemeClr val="accent1"/>
                </a:solidFill>
                <a:latin typeface="宋体" panose="02010600030101010101" pitchFamily="2" charset="-122"/>
                <a:ea typeface="宋体" panose="02010600030101010101" pitchFamily="2" charset="-122"/>
              </a:rPr>
              <a:t>应用程序</a:t>
            </a:r>
            <a:r>
              <a:rPr lang="zh-CN" altLang="en-US" b="1" dirty="0">
                <a:solidFill>
                  <a:schemeClr val="accent1"/>
                </a:solidFill>
                <a:latin typeface="宋体" panose="02010600030101010101" pitchFamily="2" charset="-122"/>
                <a:ea typeface="宋体" panose="02010600030101010101" pitchFamily="2" charset="-122"/>
              </a:rPr>
              <a:t>客户端</a:t>
            </a:r>
            <a:r>
              <a:rPr lang="zh-CN" altLang="en-US" dirty="0">
                <a:solidFill>
                  <a:schemeClr val="accent1"/>
                </a:solidFill>
                <a:latin typeface="宋体" panose="02010600030101010101" pitchFamily="2" charset="-122"/>
                <a:ea typeface="宋体" panose="02010600030101010101" pitchFamily="2" charset="-122"/>
              </a:rPr>
              <a:t>通过</a:t>
            </a:r>
            <a:r>
              <a:rPr lang="en-US" altLang="zh-CN" dirty="0">
                <a:solidFill>
                  <a:schemeClr val="accent1"/>
                </a:solidFill>
                <a:latin typeface="宋体" panose="02010600030101010101" pitchFamily="2" charset="-122"/>
                <a:ea typeface="宋体" panose="02010600030101010101" pitchFamily="2" charset="-122"/>
              </a:rPr>
              <a:t>SDK</a:t>
            </a:r>
            <a:r>
              <a:rPr lang="zh-CN" altLang="en-US" dirty="0">
                <a:solidFill>
                  <a:schemeClr val="accent1"/>
                </a:solidFill>
                <a:latin typeface="宋体" panose="02010600030101010101" pitchFamily="2" charset="-122"/>
                <a:ea typeface="宋体" panose="02010600030101010101" pitchFamily="2" charset="-122"/>
              </a:rPr>
              <a:t>向区块链网络</a:t>
            </a:r>
            <a:r>
              <a:rPr lang="zh-CN" altLang="en-US" b="1" dirty="0">
                <a:solidFill>
                  <a:schemeClr val="accent1"/>
                </a:solidFill>
                <a:latin typeface="宋体" panose="02010600030101010101" pitchFamily="2" charset="-122"/>
                <a:ea typeface="宋体" panose="02010600030101010101" pitchFamily="2" charset="-122"/>
              </a:rPr>
              <a:t>发起一个交易提案（</a:t>
            </a:r>
            <a:r>
              <a:rPr lang="en-US" altLang="zh-CN" b="1" dirty="0">
                <a:solidFill>
                  <a:schemeClr val="accent1"/>
                </a:solidFill>
                <a:latin typeface="宋体" panose="02010600030101010101" pitchFamily="2" charset="-122"/>
                <a:ea typeface="宋体" panose="02010600030101010101" pitchFamily="2" charset="-122"/>
              </a:rPr>
              <a:t>Proposal</a:t>
            </a:r>
            <a:r>
              <a:rPr lang="zh-CN" altLang="en-US" b="1"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，交易提案把带有本次交易要调用的合约标识、合约方法和参数信息以及客户端签名等信息发送给背书（</a:t>
            </a:r>
            <a:r>
              <a:rPr lang="en-US" altLang="zh-CN" dirty="0">
                <a:solidFill>
                  <a:schemeClr val="accent1"/>
                </a:solidFill>
                <a:latin typeface="宋体" panose="02010600030101010101" pitchFamily="2" charset="-122"/>
                <a:ea typeface="宋体" panose="02010600030101010101" pitchFamily="2" charset="-122"/>
              </a:rPr>
              <a:t>Endorser</a:t>
            </a:r>
            <a:r>
              <a:rPr lang="zh-CN" altLang="en-US" dirty="0">
                <a:solidFill>
                  <a:schemeClr val="accent1"/>
                </a:solidFill>
                <a:latin typeface="宋体" panose="02010600030101010101" pitchFamily="2" charset="-122"/>
                <a:ea typeface="宋体" panose="02010600030101010101" pitchFamily="2" charset="-122"/>
              </a:rPr>
              <a:t>）节点。</a:t>
            </a:r>
          </a:p>
          <a:p>
            <a:pPr>
              <a:lnSpc>
                <a:spcPct val="150000"/>
              </a:lnSpc>
            </a:pPr>
            <a:r>
              <a:rPr lang="zh-CN" altLang="en-US" b="1" dirty="0">
                <a:solidFill>
                  <a:schemeClr val="accent1"/>
                </a:solidFill>
                <a:latin typeface="宋体" panose="02010600030101010101" pitchFamily="2" charset="-122"/>
                <a:ea typeface="宋体" panose="02010600030101010101" pitchFamily="2" charset="-122"/>
              </a:rPr>
              <a:t>  </a:t>
            </a:r>
            <a:r>
              <a:rPr lang="zh-CN" altLang="en-US" b="1" dirty="0" smtClean="0">
                <a:solidFill>
                  <a:schemeClr val="accent1"/>
                </a:solidFill>
                <a:latin typeface="宋体" panose="02010600030101010101" pitchFamily="2" charset="-122"/>
                <a:ea typeface="宋体" panose="02010600030101010101" pitchFamily="2" charset="-122"/>
              </a:rPr>
              <a:t> </a:t>
            </a:r>
            <a:r>
              <a:rPr lang="en-US" altLang="zh-CN" b="1" dirty="0">
                <a:solidFill>
                  <a:schemeClr val="accent1"/>
                </a:solidFill>
                <a:latin typeface="宋体" panose="02010600030101010101" pitchFamily="2" charset="-122"/>
                <a:ea typeface="宋体" panose="02010600030101010101" pitchFamily="2" charset="-122"/>
              </a:rPr>
              <a:t>2</a:t>
            </a:r>
            <a:r>
              <a:rPr lang="en-US" altLang="zh-CN" b="1" dirty="0" smtClean="0">
                <a:solidFill>
                  <a:schemeClr val="accent1"/>
                </a:solidFill>
                <a:latin typeface="宋体" panose="02010600030101010101" pitchFamily="2" charset="-122"/>
                <a:ea typeface="宋体" panose="02010600030101010101" pitchFamily="2" charset="-122"/>
              </a:rPr>
              <a:t>) </a:t>
            </a:r>
            <a:r>
              <a:rPr lang="zh-CN" altLang="en-US" b="1" dirty="0" smtClean="0">
                <a:solidFill>
                  <a:schemeClr val="accent1"/>
                </a:solidFill>
                <a:latin typeface="宋体" panose="02010600030101010101" pitchFamily="2" charset="-122"/>
                <a:ea typeface="宋体" panose="02010600030101010101" pitchFamily="2" charset="-122"/>
              </a:rPr>
              <a:t>背书</a:t>
            </a:r>
            <a:r>
              <a:rPr lang="zh-CN" altLang="en-US" b="1" dirty="0">
                <a:solidFill>
                  <a:schemeClr val="accent1"/>
                </a:solidFill>
                <a:latin typeface="宋体" panose="02010600030101010101" pitchFamily="2" charset="-122"/>
                <a:ea typeface="宋体" panose="02010600030101010101" pitchFamily="2" charset="-122"/>
              </a:rPr>
              <a:t>（</a:t>
            </a:r>
            <a:r>
              <a:rPr lang="en-US" altLang="zh-CN" b="1" dirty="0">
                <a:solidFill>
                  <a:schemeClr val="accent1"/>
                </a:solidFill>
                <a:latin typeface="宋体" panose="02010600030101010101" pitchFamily="2" charset="-122"/>
                <a:ea typeface="宋体" panose="02010600030101010101" pitchFamily="2" charset="-122"/>
              </a:rPr>
              <a:t>Endorser</a:t>
            </a:r>
            <a:r>
              <a:rPr lang="zh-CN" altLang="en-US" b="1" dirty="0">
                <a:solidFill>
                  <a:schemeClr val="accent1"/>
                </a:solidFill>
                <a:latin typeface="宋体" panose="02010600030101010101" pitchFamily="2" charset="-122"/>
                <a:ea typeface="宋体" panose="02010600030101010101" pitchFamily="2" charset="-122"/>
              </a:rPr>
              <a:t>）节点</a:t>
            </a:r>
            <a:r>
              <a:rPr lang="zh-CN" altLang="en-US" dirty="0">
                <a:solidFill>
                  <a:schemeClr val="accent1"/>
                </a:solidFill>
                <a:latin typeface="宋体" panose="02010600030101010101" pitchFamily="2" charset="-122"/>
                <a:ea typeface="宋体" panose="02010600030101010101" pitchFamily="2" charset="-122"/>
              </a:rPr>
              <a:t>收到交易提案（</a:t>
            </a:r>
            <a:r>
              <a:rPr lang="en-US" altLang="zh-CN" dirty="0">
                <a:solidFill>
                  <a:schemeClr val="accent1"/>
                </a:solidFill>
                <a:latin typeface="宋体" panose="02010600030101010101" pitchFamily="2" charset="-122"/>
                <a:ea typeface="宋体" panose="02010600030101010101" pitchFamily="2" charset="-122"/>
              </a:rPr>
              <a:t>Proposal</a:t>
            </a:r>
            <a:r>
              <a:rPr lang="zh-CN" altLang="en-US" dirty="0">
                <a:solidFill>
                  <a:schemeClr val="accent1"/>
                </a:solidFill>
                <a:latin typeface="宋体" panose="02010600030101010101" pitchFamily="2" charset="-122"/>
                <a:ea typeface="宋体" panose="02010600030101010101" pitchFamily="2" charset="-122"/>
              </a:rPr>
              <a:t>）后，验证签名并确定提交者是否有权执行操作，同时根据背书策略模拟执行智能合约，并</a:t>
            </a:r>
            <a:r>
              <a:rPr lang="zh-CN" altLang="en-US" b="1" dirty="0">
                <a:solidFill>
                  <a:schemeClr val="accent1"/>
                </a:solidFill>
                <a:latin typeface="宋体" panose="02010600030101010101" pitchFamily="2" charset="-122"/>
                <a:ea typeface="宋体" panose="02010600030101010101" pitchFamily="2" charset="-122"/>
              </a:rPr>
              <a:t>将结果及其各自的</a:t>
            </a:r>
            <a:r>
              <a:rPr lang="en-US" altLang="zh-CN" b="1" dirty="0">
                <a:solidFill>
                  <a:schemeClr val="accent1"/>
                </a:solidFill>
                <a:latin typeface="宋体" panose="02010600030101010101" pitchFamily="2" charset="-122"/>
                <a:ea typeface="宋体" panose="02010600030101010101" pitchFamily="2" charset="-122"/>
              </a:rPr>
              <a:t>CA</a:t>
            </a:r>
            <a:r>
              <a:rPr lang="zh-CN" altLang="en-US" b="1" dirty="0">
                <a:solidFill>
                  <a:schemeClr val="accent1"/>
                </a:solidFill>
                <a:latin typeface="宋体" panose="02010600030101010101" pitchFamily="2" charset="-122"/>
                <a:ea typeface="宋体" panose="02010600030101010101" pitchFamily="2" charset="-122"/>
              </a:rPr>
              <a:t>证书签名发还给应用程序客户端</a:t>
            </a:r>
            <a:r>
              <a:rPr lang="zh-CN" altLang="en-US" dirty="0" smtClean="0">
                <a:solidFill>
                  <a:schemeClr val="accent1"/>
                </a:solidFill>
                <a:latin typeface="宋体" panose="02010600030101010101" pitchFamily="2" charset="-122"/>
                <a:ea typeface="宋体" panose="02010600030101010101" pitchFamily="2" charset="-122"/>
              </a:rPr>
              <a:t>。</a:t>
            </a:r>
            <a:endParaRPr lang="zh-CN" altLang="en-US" dirty="0">
              <a:solidFill>
                <a:schemeClr val="accent1"/>
              </a:solidFill>
              <a:latin typeface="宋体" panose="02010600030101010101" pitchFamily="2" charset="-122"/>
              <a:ea typeface="宋体" panose="02010600030101010101" pitchFamily="2" charset="-122"/>
            </a:endParaRPr>
          </a:p>
          <a:p>
            <a:endParaRPr lang="zh-CN" altLang="en-US" dirty="0"/>
          </a:p>
        </p:txBody>
      </p:sp>
      <p:pic>
        <p:nvPicPr>
          <p:cNvPr id="4" name="图片 3"/>
          <p:cNvPicPr>
            <a:picLocks noChangeAspect="1"/>
          </p:cNvPicPr>
          <p:nvPr/>
        </p:nvPicPr>
        <p:blipFill>
          <a:blip r:embed="rId3"/>
          <a:stretch>
            <a:fillRect/>
          </a:stretch>
        </p:blipFill>
        <p:spPr>
          <a:xfrm>
            <a:off x="263237" y="2082510"/>
            <a:ext cx="7467600" cy="4276726"/>
          </a:xfrm>
          <a:prstGeom prst="rect">
            <a:avLst/>
          </a:prstGeom>
        </p:spPr>
      </p:pic>
      <p:sp>
        <p:nvSpPr>
          <p:cNvPr id="5" name="文本框 4"/>
          <p:cNvSpPr txBox="1"/>
          <p:nvPr/>
        </p:nvSpPr>
        <p:spPr>
          <a:xfrm>
            <a:off x="387928" y="775855"/>
            <a:ext cx="7107382" cy="1477328"/>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err="1"/>
              <a:t>Orderers</a:t>
            </a:r>
            <a:r>
              <a:rPr lang="en-US" altLang="zh-CN" b="1" dirty="0" smtClean="0"/>
              <a:t>:</a:t>
            </a:r>
            <a:r>
              <a:rPr lang="zh-CN" altLang="en-US" dirty="0" smtClean="0">
                <a:solidFill>
                  <a:schemeClr val="accent1"/>
                </a:solidFill>
              </a:rPr>
              <a:t>提供</a:t>
            </a:r>
            <a:r>
              <a:rPr lang="zh-CN" altLang="en-US" dirty="0">
                <a:solidFill>
                  <a:schemeClr val="accent1"/>
                </a:solidFill>
              </a:rPr>
              <a:t>共识服务的网络</a:t>
            </a:r>
            <a:r>
              <a:rPr lang="zh-CN" altLang="en-US" dirty="0" smtClean="0">
                <a:solidFill>
                  <a:schemeClr val="accent1"/>
                </a:solidFill>
              </a:rPr>
              <a:t>节点。</a:t>
            </a:r>
            <a:endParaRPr lang="en-US" altLang="zh-CN" dirty="0">
              <a:solidFill>
                <a:schemeClr val="accent1"/>
              </a:solidFill>
            </a:endParaRPr>
          </a:p>
          <a:p>
            <a:pPr marL="285750" indent="-285750">
              <a:buFont typeface="Wingdings" panose="05000000000000000000" pitchFamily="2" charset="2"/>
              <a:buChar char="Ø"/>
            </a:pPr>
            <a:r>
              <a:rPr lang="en-US" altLang="zh-CN" b="1" dirty="0" smtClean="0"/>
              <a:t>Peers</a:t>
            </a:r>
            <a:r>
              <a:rPr lang="zh-CN" altLang="en-US" b="1" dirty="0" smtClean="0"/>
              <a:t>：</a:t>
            </a:r>
            <a:r>
              <a:rPr lang="zh-CN" altLang="en-US" dirty="0" smtClean="0">
                <a:solidFill>
                  <a:schemeClr val="accent1"/>
                </a:solidFill>
              </a:rPr>
              <a:t>维护</a:t>
            </a:r>
            <a:r>
              <a:rPr lang="zh-CN" altLang="en-US" dirty="0">
                <a:solidFill>
                  <a:schemeClr val="accent1"/>
                </a:solidFill>
              </a:rPr>
              <a:t>账本的网络节点，通常在</a:t>
            </a:r>
            <a:r>
              <a:rPr lang="en-US" altLang="zh-CN" dirty="0" err="1">
                <a:solidFill>
                  <a:schemeClr val="accent1"/>
                </a:solidFill>
              </a:rPr>
              <a:t>Hyperledger</a:t>
            </a:r>
            <a:r>
              <a:rPr lang="en-US" altLang="zh-CN" dirty="0">
                <a:solidFill>
                  <a:schemeClr val="accent1"/>
                </a:solidFill>
              </a:rPr>
              <a:t> Fabric</a:t>
            </a:r>
            <a:r>
              <a:rPr lang="zh-CN" altLang="en-US" dirty="0">
                <a:solidFill>
                  <a:schemeClr val="accent1"/>
                </a:solidFill>
              </a:rPr>
              <a:t>中担任背书或者记账角色。</a:t>
            </a:r>
          </a:p>
          <a:p>
            <a:pPr marL="285750" indent="-285750">
              <a:buFont typeface="Wingdings" panose="05000000000000000000" pitchFamily="2" charset="2"/>
              <a:buChar char="Ø"/>
            </a:pPr>
            <a:r>
              <a:rPr lang="en-US" altLang="zh-CN" b="1" dirty="0" err="1" smtClean="0"/>
              <a:t>Comitter</a:t>
            </a:r>
            <a:r>
              <a:rPr lang="en-US" altLang="zh-CN" b="1" dirty="0" smtClean="0"/>
              <a:t>:</a:t>
            </a:r>
            <a:r>
              <a:rPr lang="zh-CN" altLang="en-US" dirty="0" smtClean="0">
                <a:solidFill>
                  <a:schemeClr val="accent1"/>
                </a:solidFill>
              </a:rPr>
              <a:t>检查</a:t>
            </a:r>
            <a:r>
              <a:rPr lang="zh-CN" altLang="en-US" dirty="0">
                <a:solidFill>
                  <a:schemeClr val="accent1"/>
                </a:solidFill>
              </a:rPr>
              <a:t>交易的合法性，最终将交易提交到区块链中。</a:t>
            </a:r>
          </a:p>
          <a:p>
            <a:endParaRPr lang="zh-CN" altLang="en-US" dirty="0"/>
          </a:p>
        </p:txBody>
      </p:sp>
      <p:sp>
        <p:nvSpPr>
          <p:cNvPr id="7" name="矩形 6"/>
          <p:cNvSpPr/>
          <p:nvPr/>
        </p:nvSpPr>
        <p:spPr>
          <a:xfrm>
            <a:off x="2951019" y="2951017"/>
            <a:ext cx="4308764" cy="845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456220" y="3188914"/>
            <a:ext cx="692727" cy="369332"/>
          </a:xfrm>
          <a:prstGeom prst="rect">
            <a:avLst/>
          </a:prstGeom>
          <a:noFill/>
        </p:spPr>
        <p:txBody>
          <a:bodyPr wrap="square" rtlCol="0">
            <a:spAutoFit/>
          </a:bodyPr>
          <a:lstStyle/>
          <a:p>
            <a:r>
              <a:rPr lang="en-US" altLang="zh-CN" dirty="0" smtClean="0">
                <a:solidFill>
                  <a:schemeClr val="accent1"/>
                </a:solidFill>
              </a:rPr>
              <a:t>peer</a:t>
            </a:r>
            <a:endParaRPr lang="zh-CN" altLang="en-US" dirty="0">
              <a:solidFill>
                <a:schemeClr val="accent1"/>
              </a:solidFill>
            </a:endParaRPr>
          </a:p>
        </p:txBody>
      </p:sp>
    </p:spTree>
    <p:extLst>
      <p:ext uri="{BB962C8B-B14F-4D97-AF65-F5344CB8AC3E}">
        <p14:creationId xmlns:p14="http://schemas.microsoft.com/office/powerpoint/2010/main" val="687990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805420"/>
            <a:ext cx="7467600" cy="4276726"/>
            <a:chOff x="387928" y="2082510"/>
            <a:chExt cx="7467600" cy="4276726"/>
          </a:xfrm>
        </p:grpSpPr>
        <p:pic>
          <p:nvPicPr>
            <p:cNvPr id="8" name="图片 7"/>
            <p:cNvPicPr>
              <a:picLocks noChangeAspect="1"/>
            </p:cNvPicPr>
            <p:nvPr/>
          </p:nvPicPr>
          <p:blipFill>
            <a:blip r:embed="rId3"/>
            <a:stretch>
              <a:fillRect/>
            </a:stretch>
          </p:blipFill>
          <p:spPr>
            <a:xfrm>
              <a:off x="387928" y="2082510"/>
              <a:ext cx="7467600" cy="4276726"/>
            </a:xfrm>
            <a:prstGeom prst="rect">
              <a:avLst/>
            </a:prstGeom>
          </p:spPr>
        </p:pic>
        <p:sp>
          <p:nvSpPr>
            <p:cNvPr id="9" name="矩形 8"/>
            <p:cNvSpPr/>
            <p:nvPr/>
          </p:nvSpPr>
          <p:spPr>
            <a:xfrm>
              <a:off x="2951019" y="2951017"/>
              <a:ext cx="4308764" cy="845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456220" y="3188914"/>
              <a:ext cx="692727" cy="369332"/>
            </a:xfrm>
            <a:prstGeom prst="rect">
              <a:avLst/>
            </a:prstGeom>
            <a:noFill/>
          </p:spPr>
          <p:txBody>
            <a:bodyPr wrap="square" rtlCol="0">
              <a:spAutoFit/>
            </a:bodyPr>
            <a:lstStyle/>
            <a:p>
              <a:r>
                <a:rPr lang="en-US" altLang="zh-CN" dirty="0" smtClean="0">
                  <a:solidFill>
                    <a:schemeClr val="accent1"/>
                  </a:solidFill>
                </a:rPr>
                <a:t>peer</a:t>
              </a:r>
              <a:endParaRPr lang="zh-CN" altLang="en-US" dirty="0">
                <a:solidFill>
                  <a:schemeClr val="accent1"/>
                </a:solidFill>
              </a:endParaRPr>
            </a:p>
          </p:txBody>
        </p:sp>
      </p:grpSp>
      <p:sp>
        <p:nvSpPr>
          <p:cNvPr id="2" name="文本框 1"/>
          <p:cNvSpPr txBox="1"/>
          <p:nvPr/>
        </p:nvSpPr>
        <p:spPr>
          <a:xfrm>
            <a:off x="568038" y="558907"/>
            <a:ext cx="5500254" cy="461665"/>
          </a:xfrm>
          <a:prstGeom prst="rect">
            <a:avLst/>
          </a:prstGeom>
          <a:noFill/>
        </p:spPr>
        <p:txBody>
          <a:bodyPr wrap="square" rtlCol="0">
            <a:spAutoFit/>
          </a:bodyPr>
          <a:lstStyle/>
          <a:p>
            <a:r>
              <a:rPr lang="en-US" altLang="zh-CN" sz="2400" dirty="0">
                <a:latin typeface="华文中宋" panose="02010600040101010101" pitchFamily="2" charset="-122"/>
                <a:ea typeface="华文中宋" panose="02010600040101010101" pitchFamily="2" charset="-122"/>
              </a:rPr>
              <a:t>9.4.3  Fabric</a:t>
            </a:r>
            <a:r>
              <a:rPr lang="zh-CN" altLang="en-US" sz="2400" dirty="0">
                <a:latin typeface="华文中宋" panose="02010600040101010101" pitchFamily="2" charset="-122"/>
                <a:ea typeface="华文中宋" panose="02010600040101010101" pitchFamily="2" charset="-122"/>
              </a:rPr>
              <a:t>交易</a:t>
            </a:r>
          </a:p>
        </p:txBody>
      </p:sp>
      <p:sp>
        <p:nvSpPr>
          <p:cNvPr id="6" name="文本框 5"/>
          <p:cNvSpPr txBox="1"/>
          <p:nvPr/>
        </p:nvSpPr>
        <p:spPr>
          <a:xfrm>
            <a:off x="7096079" y="1020572"/>
            <a:ext cx="5008418" cy="5493812"/>
          </a:xfrm>
          <a:prstGeom prst="rect">
            <a:avLst/>
          </a:prstGeom>
          <a:noFill/>
        </p:spPr>
        <p:txBody>
          <a:bodyPr wrap="square" rtlCol="0">
            <a:spAutoFit/>
          </a:bodyPr>
          <a:lstStyle/>
          <a:p>
            <a:pPr>
              <a:lnSpc>
                <a:spcPct val="150000"/>
              </a:lnSpc>
            </a:pPr>
            <a:r>
              <a:rPr lang="en-US" altLang="zh-CN" dirty="0" smtClean="0">
                <a:solidFill>
                  <a:schemeClr val="accent1"/>
                </a:solidFill>
                <a:latin typeface="宋体" panose="02010600030101010101" pitchFamily="2" charset="-122"/>
                <a:ea typeface="宋体" panose="02010600030101010101" pitchFamily="2" charset="-122"/>
              </a:rPr>
              <a:t>  </a:t>
            </a:r>
            <a:r>
              <a:rPr lang="en-US" altLang="zh-CN" b="1" dirty="0" smtClean="0">
                <a:solidFill>
                  <a:schemeClr val="accent1"/>
                </a:solidFill>
                <a:latin typeface="宋体" panose="02010600030101010101" pitchFamily="2" charset="-122"/>
                <a:ea typeface="宋体" panose="02010600030101010101" pitchFamily="2" charset="-122"/>
              </a:rPr>
              <a:t> 3) </a:t>
            </a:r>
            <a:r>
              <a:rPr lang="zh-CN" altLang="en-US" b="1" dirty="0">
                <a:solidFill>
                  <a:schemeClr val="accent1"/>
                </a:solidFill>
                <a:latin typeface="宋体" panose="02010600030101010101" pitchFamily="2" charset="-122"/>
                <a:ea typeface="宋体" panose="02010600030101010101" pitchFamily="2" charset="-122"/>
              </a:rPr>
              <a:t>应用程序客户端</a:t>
            </a:r>
            <a:r>
              <a:rPr lang="zh-CN" altLang="en-US" dirty="0">
                <a:solidFill>
                  <a:schemeClr val="accent1"/>
                </a:solidFill>
                <a:latin typeface="宋体" panose="02010600030101010101" pitchFamily="2" charset="-122"/>
                <a:ea typeface="宋体" panose="02010600030101010101" pitchFamily="2" charset="-122"/>
              </a:rPr>
              <a:t>收到背书（</a:t>
            </a:r>
            <a:r>
              <a:rPr lang="en-US" altLang="zh-CN" dirty="0">
                <a:solidFill>
                  <a:schemeClr val="accent1"/>
                </a:solidFill>
                <a:latin typeface="宋体" panose="02010600030101010101" pitchFamily="2" charset="-122"/>
                <a:ea typeface="宋体" panose="02010600030101010101" pitchFamily="2" charset="-122"/>
              </a:rPr>
              <a:t>Endorser</a:t>
            </a:r>
            <a:r>
              <a:rPr lang="zh-CN" altLang="en-US" dirty="0">
                <a:solidFill>
                  <a:schemeClr val="accent1"/>
                </a:solidFill>
                <a:latin typeface="宋体" panose="02010600030101010101" pitchFamily="2" charset="-122"/>
                <a:ea typeface="宋体" panose="02010600030101010101" pitchFamily="2" charset="-122"/>
              </a:rPr>
              <a:t>）节点返回的信息后，判断提案结果是否一致，以及是否参照指定的背书策略执行，</a:t>
            </a:r>
            <a:r>
              <a:rPr lang="zh-CN" altLang="en-US" b="1" dirty="0">
                <a:solidFill>
                  <a:schemeClr val="accent1"/>
                </a:solidFill>
                <a:latin typeface="宋体" panose="02010600030101010101" pitchFamily="2" charset="-122"/>
                <a:ea typeface="宋体" panose="02010600030101010101" pitchFamily="2" charset="-122"/>
              </a:rPr>
              <a:t>如果没有足够的背书，则中止处理；否则，应用程序客户端把数据打包到一起组成一个交易并签名，发送给</a:t>
            </a:r>
            <a:r>
              <a:rPr lang="en-US" altLang="zh-CN" b="1" dirty="0" err="1">
                <a:solidFill>
                  <a:schemeClr val="accent1"/>
                </a:solidFill>
                <a:latin typeface="宋体" panose="02010600030101010101" pitchFamily="2" charset="-122"/>
                <a:ea typeface="宋体" panose="02010600030101010101" pitchFamily="2" charset="-122"/>
              </a:rPr>
              <a:t>Orderers</a:t>
            </a:r>
            <a:r>
              <a:rPr lang="zh-CN" altLang="en-US" b="1" dirty="0">
                <a:solidFill>
                  <a:schemeClr val="accent1"/>
                </a:solidFill>
                <a:latin typeface="宋体" panose="02010600030101010101" pitchFamily="2" charset="-122"/>
                <a:ea typeface="宋体" panose="02010600030101010101" pitchFamily="2" charset="-122"/>
              </a:rPr>
              <a:t>。</a:t>
            </a:r>
            <a:br>
              <a:rPr lang="zh-CN" altLang="en-US" b="1" dirty="0">
                <a:solidFill>
                  <a:schemeClr val="accent1"/>
                </a:solidFill>
                <a:latin typeface="宋体" panose="02010600030101010101" pitchFamily="2" charset="-122"/>
                <a:ea typeface="宋体" panose="02010600030101010101" pitchFamily="2" charset="-122"/>
              </a:rPr>
            </a:br>
            <a:r>
              <a:rPr lang="zh-CN" altLang="en-US" dirty="0">
                <a:solidFill>
                  <a:schemeClr val="accent1"/>
                </a:solidFill>
                <a:latin typeface="宋体" panose="02010600030101010101" pitchFamily="2" charset="-122"/>
                <a:ea typeface="宋体" panose="02010600030101010101" pitchFamily="2" charset="-122"/>
              </a:rPr>
              <a:t>   </a:t>
            </a:r>
            <a:r>
              <a:rPr lang="en-US" altLang="zh-CN" b="1" dirty="0">
                <a:solidFill>
                  <a:schemeClr val="accent1"/>
                </a:solidFill>
                <a:latin typeface="宋体" panose="02010600030101010101" pitchFamily="2" charset="-122"/>
                <a:ea typeface="宋体" panose="02010600030101010101" pitchFamily="2" charset="-122"/>
              </a:rPr>
              <a:t>4</a:t>
            </a:r>
            <a:r>
              <a:rPr lang="en-US" altLang="zh-CN" b="1" dirty="0" smtClean="0">
                <a:solidFill>
                  <a:schemeClr val="accent1"/>
                </a:solidFill>
                <a:latin typeface="宋体" panose="02010600030101010101" pitchFamily="2" charset="-122"/>
                <a:ea typeface="宋体" panose="02010600030101010101" pitchFamily="2" charset="-122"/>
              </a:rPr>
              <a:t>) </a:t>
            </a:r>
            <a:r>
              <a:rPr lang="en-US" altLang="zh-CN" b="1" dirty="0" err="1">
                <a:solidFill>
                  <a:schemeClr val="accent1"/>
                </a:solidFill>
                <a:latin typeface="宋体" panose="02010600030101010101" pitchFamily="2" charset="-122"/>
                <a:ea typeface="宋体" panose="02010600030101010101" pitchFamily="2" charset="-122"/>
              </a:rPr>
              <a:t>Orderers</a:t>
            </a:r>
            <a:r>
              <a:rPr lang="zh-CN" altLang="en-US" dirty="0">
                <a:solidFill>
                  <a:schemeClr val="accent1"/>
                </a:solidFill>
                <a:latin typeface="宋体" panose="02010600030101010101" pitchFamily="2" charset="-122"/>
                <a:ea typeface="宋体" panose="02010600030101010101" pitchFamily="2" charset="-122"/>
              </a:rPr>
              <a:t>对接收到的交易进行共识排序，然后按照区块生成策略，</a:t>
            </a:r>
            <a:r>
              <a:rPr lang="zh-CN" altLang="en-US" b="1" dirty="0">
                <a:solidFill>
                  <a:schemeClr val="accent1"/>
                </a:solidFill>
                <a:latin typeface="宋体" panose="02010600030101010101" pitchFamily="2" charset="-122"/>
                <a:ea typeface="宋体" panose="02010600030101010101" pitchFamily="2" charset="-122"/>
              </a:rPr>
              <a:t>将一批交易打包到一起，生成新的区块，发送给提交（</a:t>
            </a:r>
            <a:r>
              <a:rPr lang="en-US" altLang="zh-CN" b="1" dirty="0">
                <a:solidFill>
                  <a:schemeClr val="accent1"/>
                </a:solidFill>
                <a:latin typeface="宋体" panose="02010600030101010101" pitchFamily="2" charset="-122"/>
                <a:ea typeface="宋体" panose="02010600030101010101" pitchFamily="2" charset="-122"/>
              </a:rPr>
              <a:t>Committer</a:t>
            </a:r>
            <a:r>
              <a:rPr lang="zh-CN" altLang="en-US" b="1" dirty="0">
                <a:solidFill>
                  <a:schemeClr val="accent1"/>
                </a:solidFill>
                <a:latin typeface="宋体" panose="02010600030101010101" pitchFamily="2" charset="-122"/>
                <a:ea typeface="宋体" panose="02010600030101010101" pitchFamily="2" charset="-122"/>
              </a:rPr>
              <a:t>）节点</a:t>
            </a:r>
            <a:r>
              <a:rPr lang="zh-CN" altLang="en-US" dirty="0">
                <a:solidFill>
                  <a:schemeClr val="accent1"/>
                </a:solidFill>
                <a:latin typeface="宋体" panose="02010600030101010101" pitchFamily="2" charset="-122"/>
                <a:ea typeface="宋体" panose="02010600030101010101" pitchFamily="2" charset="-122"/>
              </a:rPr>
              <a:t>；</a:t>
            </a:r>
            <a:br>
              <a:rPr lang="zh-CN" altLang="en-US" dirty="0">
                <a:solidFill>
                  <a:schemeClr val="accent1"/>
                </a:solidFill>
                <a:latin typeface="宋体" panose="02010600030101010101" pitchFamily="2" charset="-122"/>
                <a:ea typeface="宋体" panose="02010600030101010101" pitchFamily="2" charset="-122"/>
              </a:rPr>
            </a:br>
            <a:r>
              <a:rPr lang="zh-CN" altLang="en-US" dirty="0">
                <a:solidFill>
                  <a:schemeClr val="accent1"/>
                </a:solidFill>
                <a:latin typeface="宋体" panose="02010600030101010101" pitchFamily="2" charset="-122"/>
                <a:ea typeface="宋体" panose="02010600030101010101" pitchFamily="2" charset="-122"/>
              </a:rPr>
              <a:t>  </a:t>
            </a:r>
            <a:r>
              <a:rPr lang="zh-CN" altLang="en-US" b="1" dirty="0">
                <a:solidFill>
                  <a:schemeClr val="accent1"/>
                </a:solidFill>
                <a:latin typeface="宋体" panose="02010600030101010101" pitchFamily="2" charset="-122"/>
                <a:ea typeface="宋体" panose="02010600030101010101" pitchFamily="2" charset="-122"/>
              </a:rPr>
              <a:t> </a:t>
            </a:r>
            <a:r>
              <a:rPr lang="en-US" altLang="zh-CN" b="1" dirty="0">
                <a:solidFill>
                  <a:schemeClr val="accent1"/>
                </a:solidFill>
                <a:latin typeface="宋体" panose="02010600030101010101" pitchFamily="2" charset="-122"/>
                <a:ea typeface="宋体" panose="02010600030101010101" pitchFamily="2" charset="-122"/>
              </a:rPr>
              <a:t>5</a:t>
            </a:r>
            <a:r>
              <a:rPr lang="en-US" altLang="zh-CN" b="1" dirty="0" smtClean="0">
                <a:solidFill>
                  <a:schemeClr val="accent1"/>
                </a:solidFill>
                <a:latin typeface="宋体" panose="02010600030101010101" pitchFamily="2" charset="-122"/>
                <a:ea typeface="宋体" panose="02010600030101010101" pitchFamily="2" charset="-122"/>
              </a:rPr>
              <a:t>) </a:t>
            </a:r>
            <a:r>
              <a:rPr lang="zh-CN" altLang="en-US" b="1" dirty="0">
                <a:solidFill>
                  <a:schemeClr val="accent1"/>
                </a:solidFill>
                <a:latin typeface="宋体" panose="02010600030101010101" pitchFamily="2" charset="-122"/>
                <a:ea typeface="宋体" panose="02010600030101010101" pitchFamily="2" charset="-122"/>
              </a:rPr>
              <a:t>提交（</a:t>
            </a:r>
            <a:r>
              <a:rPr lang="en-US" altLang="zh-CN" b="1" dirty="0">
                <a:solidFill>
                  <a:schemeClr val="accent1"/>
                </a:solidFill>
                <a:latin typeface="宋体" panose="02010600030101010101" pitchFamily="2" charset="-122"/>
                <a:ea typeface="宋体" panose="02010600030101010101" pitchFamily="2" charset="-122"/>
              </a:rPr>
              <a:t>Committer</a:t>
            </a:r>
            <a:r>
              <a:rPr lang="zh-CN" altLang="en-US" b="1" dirty="0">
                <a:solidFill>
                  <a:schemeClr val="accent1"/>
                </a:solidFill>
                <a:latin typeface="宋体" panose="02010600030101010101" pitchFamily="2" charset="-122"/>
                <a:ea typeface="宋体" panose="02010600030101010101" pitchFamily="2" charset="-122"/>
              </a:rPr>
              <a:t>）节点</a:t>
            </a:r>
            <a:r>
              <a:rPr lang="zh-CN" altLang="en-US" dirty="0">
                <a:solidFill>
                  <a:schemeClr val="accent1"/>
                </a:solidFill>
                <a:latin typeface="宋体" panose="02010600030101010101" pitchFamily="2" charset="-122"/>
                <a:ea typeface="宋体" panose="02010600030101010101" pitchFamily="2" charset="-122"/>
              </a:rPr>
              <a:t>收到区块后，会对区块中的每笔交易进行校验，检查交易依赖的输入输出是否符合当前区块链的状态，完成后</a:t>
            </a:r>
            <a:r>
              <a:rPr lang="zh-CN" altLang="en-US" b="1" dirty="0">
                <a:solidFill>
                  <a:schemeClr val="accent1"/>
                </a:solidFill>
                <a:latin typeface="宋体" panose="02010600030101010101" pitchFamily="2" charset="-122"/>
                <a:ea typeface="宋体" panose="02010600030101010101" pitchFamily="2" charset="-122"/>
              </a:rPr>
              <a:t>将区块追加到本地的区块链，并修改世界状态。</a:t>
            </a:r>
            <a:endParaRPr lang="zh-CN" altLang="en-US" b="1" dirty="0"/>
          </a:p>
        </p:txBody>
      </p:sp>
    </p:spTree>
    <p:extLst>
      <p:ext uri="{BB962C8B-B14F-4D97-AF65-F5344CB8AC3E}">
        <p14:creationId xmlns:p14="http://schemas.microsoft.com/office/powerpoint/2010/main" val="2557035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07556A92-4B81-4B3E-B889-6D0481690A53}"/>
              </a:ext>
            </a:extLst>
          </p:cNvPr>
          <p:cNvGrpSpPr/>
          <p:nvPr/>
        </p:nvGrpSpPr>
        <p:grpSpPr>
          <a:xfrm>
            <a:off x="3685574" y="983549"/>
            <a:ext cx="5565918" cy="473143"/>
            <a:chOff x="5675695" y="2064196"/>
            <a:chExt cx="5565918" cy="473143"/>
          </a:xfrm>
        </p:grpSpPr>
        <p:sp>
          <p:nvSpPr>
            <p:cNvPr id="38" name="椭圆 37">
              <a:extLst>
                <a:ext uri="{FF2B5EF4-FFF2-40B4-BE49-F238E27FC236}">
                  <a16:creationId xmlns:a16="http://schemas.microsoft.com/office/drawing/2014/main" id="{8D564C66-F98C-4A23-B478-938D8567DFB8}"/>
                </a:ext>
              </a:extLst>
            </p:cNvPr>
            <p:cNvSpPr/>
            <p:nvPr/>
          </p:nvSpPr>
          <p:spPr bwMode="auto">
            <a:xfrm>
              <a:off x="5675695" y="2083305"/>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39" name="文本框 38">
              <a:extLst>
                <a:ext uri="{FF2B5EF4-FFF2-40B4-BE49-F238E27FC236}">
                  <a16:creationId xmlns:a16="http://schemas.microsoft.com/office/drawing/2014/main" id="{FB9A2D60-992A-4FA5-A92E-C697E4978FCF}"/>
                </a:ext>
              </a:extLst>
            </p:cNvPr>
            <p:cNvSpPr txBox="1"/>
            <p:nvPr/>
          </p:nvSpPr>
          <p:spPr>
            <a:xfrm>
              <a:off x="6259195" y="2064196"/>
              <a:ext cx="4982418" cy="473143"/>
            </a:xfrm>
            <a:prstGeom prst="rect">
              <a:avLst/>
            </a:prstGeom>
            <a:noFill/>
          </p:spPr>
          <p:txBody>
            <a:bodyPr wrap="square" rtlCol="0">
              <a:spAutoFit/>
            </a:bodyPr>
            <a:lstStyle/>
            <a:p>
              <a:pPr>
                <a:lnSpc>
                  <a:spcPts val="3200"/>
                </a:lnSpc>
                <a:spcBef>
                  <a:spcPts val="600"/>
                </a:spcBef>
                <a:spcAft>
                  <a:spcPts val="1200"/>
                </a:spcAft>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项目</a:t>
              </a:r>
            </a:p>
          </p:txBody>
        </p:sp>
        <p:sp>
          <p:nvSpPr>
            <p:cNvPr id="40" name="Freeform 5">
              <a:extLst>
                <a:ext uri="{FF2B5EF4-FFF2-40B4-BE49-F238E27FC236}">
                  <a16:creationId xmlns:a16="http://schemas.microsoft.com/office/drawing/2014/main" id="{7A9A525F-1BDB-4F03-946C-1BC9965FD408}"/>
                </a:ext>
              </a:extLst>
            </p:cNvPr>
            <p:cNvSpPr>
              <a:spLocks noEditPoints="1"/>
            </p:cNvSpPr>
            <p:nvPr/>
          </p:nvSpPr>
          <p:spPr bwMode="auto">
            <a:xfrm>
              <a:off x="5771115" y="2222862"/>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6">
              <a:extLst>
                <a:ext uri="{FF2B5EF4-FFF2-40B4-BE49-F238E27FC236}">
                  <a16:creationId xmlns:a16="http://schemas.microsoft.com/office/drawing/2014/main" id="{DA4261E8-8C1D-4564-91BB-2464BD73C754}"/>
                </a:ext>
              </a:extLst>
            </p:cNvPr>
            <p:cNvSpPr>
              <a:spLocks noEditPoints="1"/>
            </p:cNvSpPr>
            <p:nvPr/>
          </p:nvSpPr>
          <p:spPr bwMode="auto">
            <a:xfrm>
              <a:off x="5897172" y="2302015"/>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7">
              <a:extLst>
                <a:ext uri="{FF2B5EF4-FFF2-40B4-BE49-F238E27FC236}">
                  <a16:creationId xmlns:a16="http://schemas.microsoft.com/office/drawing/2014/main" id="{C6D2AC12-ADB0-4D15-A66D-723967C64613}"/>
                </a:ext>
              </a:extLst>
            </p:cNvPr>
            <p:cNvSpPr>
              <a:spLocks noEditPoints="1"/>
            </p:cNvSpPr>
            <p:nvPr/>
          </p:nvSpPr>
          <p:spPr bwMode="auto">
            <a:xfrm>
              <a:off x="5771115" y="2192158"/>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DA1F8DC4-F98F-4F59-A737-1BB79AEA9296}"/>
              </a:ext>
            </a:extLst>
          </p:cNvPr>
          <p:cNvGrpSpPr/>
          <p:nvPr/>
        </p:nvGrpSpPr>
        <p:grpSpPr>
          <a:xfrm>
            <a:off x="3685574" y="1891252"/>
            <a:ext cx="6381167" cy="473143"/>
            <a:chOff x="5675695" y="3167582"/>
            <a:chExt cx="6381167" cy="473143"/>
          </a:xfrm>
        </p:grpSpPr>
        <p:sp>
          <p:nvSpPr>
            <p:cNvPr id="44" name="椭圆 43">
              <a:extLst>
                <a:ext uri="{FF2B5EF4-FFF2-40B4-BE49-F238E27FC236}">
                  <a16:creationId xmlns:a16="http://schemas.microsoft.com/office/drawing/2014/main" id="{FC0E93E6-C8E4-4164-809A-E718E1314273}"/>
                </a:ext>
              </a:extLst>
            </p:cNvPr>
            <p:cNvSpPr/>
            <p:nvPr/>
          </p:nvSpPr>
          <p:spPr bwMode="auto">
            <a:xfrm>
              <a:off x="5675695" y="3186691"/>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45" name="文本框 44">
              <a:extLst>
                <a:ext uri="{FF2B5EF4-FFF2-40B4-BE49-F238E27FC236}">
                  <a16:creationId xmlns:a16="http://schemas.microsoft.com/office/drawing/2014/main" id="{732640D5-E74F-4051-9061-A99DB8B04204}"/>
                </a:ext>
              </a:extLst>
            </p:cNvPr>
            <p:cNvSpPr txBox="1"/>
            <p:nvPr/>
          </p:nvSpPr>
          <p:spPr>
            <a:xfrm>
              <a:off x="6259195" y="3167582"/>
              <a:ext cx="5797667" cy="473143"/>
            </a:xfrm>
            <a:prstGeom prst="rect">
              <a:avLst/>
            </a:prstGeom>
            <a:noFill/>
          </p:spPr>
          <p:txBody>
            <a:bodyPr wrap="square" rtlCol="0">
              <a:spAutoFit/>
            </a:bodyPr>
            <a:lstStyle/>
            <a:p>
              <a:pPr>
                <a:lnSpc>
                  <a:spcPts val="3200"/>
                </a:lnSpc>
                <a:spcBef>
                  <a:spcPts val="600"/>
                </a:spcBef>
                <a:spcAft>
                  <a:spcPts val="1200"/>
                </a:spcAft>
              </a:pP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超级账本协议</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Freeform 5">
              <a:extLst>
                <a:ext uri="{FF2B5EF4-FFF2-40B4-BE49-F238E27FC236}">
                  <a16:creationId xmlns:a16="http://schemas.microsoft.com/office/drawing/2014/main" id="{F800FFDD-A396-45B3-A2F1-678D00A9FEA1}"/>
                </a:ext>
              </a:extLst>
            </p:cNvPr>
            <p:cNvSpPr>
              <a:spLocks noEditPoints="1"/>
            </p:cNvSpPr>
            <p:nvPr/>
          </p:nvSpPr>
          <p:spPr bwMode="auto">
            <a:xfrm>
              <a:off x="5751980" y="3326697"/>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6">
              <a:extLst>
                <a:ext uri="{FF2B5EF4-FFF2-40B4-BE49-F238E27FC236}">
                  <a16:creationId xmlns:a16="http://schemas.microsoft.com/office/drawing/2014/main" id="{F62D87C9-95D1-4098-8E4F-F67298E00E92}"/>
                </a:ext>
              </a:extLst>
            </p:cNvPr>
            <p:cNvSpPr>
              <a:spLocks noEditPoints="1"/>
            </p:cNvSpPr>
            <p:nvPr/>
          </p:nvSpPr>
          <p:spPr bwMode="auto">
            <a:xfrm>
              <a:off x="5878037" y="3405850"/>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7">
              <a:extLst>
                <a:ext uri="{FF2B5EF4-FFF2-40B4-BE49-F238E27FC236}">
                  <a16:creationId xmlns:a16="http://schemas.microsoft.com/office/drawing/2014/main" id="{AC08A759-28B7-4FCE-AF4A-F7D72911314D}"/>
                </a:ext>
              </a:extLst>
            </p:cNvPr>
            <p:cNvSpPr>
              <a:spLocks noEditPoints="1"/>
            </p:cNvSpPr>
            <p:nvPr/>
          </p:nvSpPr>
          <p:spPr bwMode="auto">
            <a:xfrm>
              <a:off x="5751980" y="3295993"/>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a:extLst>
              <a:ext uri="{FF2B5EF4-FFF2-40B4-BE49-F238E27FC236}">
                <a16:creationId xmlns:a16="http://schemas.microsoft.com/office/drawing/2014/main" id="{C847C3FA-0EB7-4D13-A765-7CC9A6342B92}"/>
              </a:ext>
            </a:extLst>
          </p:cNvPr>
          <p:cNvGrpSpPr/>
          <p:nvPr/>
        </p:nvGrpSpPr>
        <p:grpSpPr>
          <a:xfrm>
            <a:off x="3685574" y="2799853"/>
            <a:ext cx="6058027" cy="473143"/>
            <a:chOff x="5675695" y="4270968"/>
            <a:chExt cx="6058027" cy="473143"/>
          </a:xfrm>
        </p:grpSpPr>
        <p:sp>
          <p:nvSpPr>
            <p:cNvPr id="50" name="椭圆 49">
              <a:extLst>
                <a:ext uri="{FF2B5EF4-FFF2-40B4-BE49-F238E27FC236}">
                  <a16:creationId xmlns:a16="http://schemas.microsoft.com/office/drawing/2014/main" id="{181F8F89-5CCE-44A8-AEA4-C8032140D664}"/>
                </a:ext>
              </a:extLst>
            </p:cNvPr>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51" name="文本框 50">
              <a:extLst>
                <a:ext uri="{FF2B5EF4-FFF2-40B4-BE49-F238E27FC236}">
                  <a16:creationId xmlns:a16="http://schemas.microsoft.com/office/drawing/2014/main" id="{2566BE16-6C38-47E3-84AA-2C8E78C4C1FC}"/>
                </a:ext>
              </a:extLst>
            </p:cNvPr>
            <p:cNvSpPr txBox="1"/>
            <p:nvPr/>
          </p:nvSpPr>
          <p:spPr>
            <a:xfrm>
              <a:off x="6259195" y="4270968"/>
              <a:ext cx="5474527" cy="473143"/>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Fabric</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Freeform 5">
              <a:extLst>
                <a:ext uri="{FF2B5EF4-FFF2-40B4-BE49-F238E27FC236}">
                  <a16:creationId xmlns:a16="http://schemas.microsoft.com/office/drawing/2014/main" id="{0690A9EE-C704-436C-A68D-99AEDC1EBCF7}"/>
                </a:ext>
              </a:extLst>
            </p:cNvPr>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6">
              <a:extLst>
                <a:ext uri="{FF2B5EF4-FFF2-40B4-BE49-F238E27FC236}">
                  <a16:creationId xmlns:a16="http://schemas.microsoft.com/office/drawing/2014/main" id="{17FC05E6-E126-48C7-8747-CB00A196588A}"/>
                </a:ext>
              </a:extLst>
            </p:cNvPr>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7">
              <a:extLst>
                <a:ext uri="{FF2B5EF4-FFF2-40B4-BE49-F238E27FC236}">
                  <a16:creationId xmlns:a16="http://schemas.microsoft.com/office/drawing/2014/main" id="{6BD2B45B-44AF-447E-A838-E029D93D9102}"/>
                </a:ext>
              </a:extLst>
            </p:cNvPr>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55" name="组合 54">
            <a:extLst>
              <a:ext uri="{FF2B5EF4-FFF2-40B4-BE49-F238E27FC236}">
                <a16:creationId xmlns:a16="http://schemas.microsoft.com/office/drawing/2014/main" id="{51A59D4B-AAF6-4864-9D90-2BFE12FF14A4}"/>
              </a:ext>
            </a:extLst>
          </p:cNvPr>
          <p:cNvGrpSpPr/>
          <p:nvPr/>
        </p:nvGrpSpPr>
        <p:grpSpPr>
          <a:xfrm>
            <a:off x="3685574" y="3707557"/>
            <a:ext cx="6058027" cy="473143"/>
            <a:chOff x="5675695" y="4270968"/>
            <a:chExt cx="6058027" cy="473143"/>
          </a:xfrm>
        </p:grpSpPr>
        <p:sp>
          <p:nvSpPr>
            <p:cNvPr id="56" name="椭圆 55">
              <a:extLst>
                <a:ext uri="{FF2B5EF4-FFF2-40B4-BE49-F238E27FC236}">
                  <a16:creationId xmlns:a16="http://schemas.microsoft.com/office/drawing/2014/main" id="{A7A60875-7EEF-471D-9450-B93BA3F347E3}"/>
                </a:ext>
              </a:extLst>
            </p:cNvPr>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57" name="文本框 56">
              <a:extLst>
                <a:ext uri="{FF2B5EF4-FFF2-40B4-BE49-F238E27FC236}">
                  <a16:creationId xmlns:a16="http://schemas.microsoft.com/office/drawing/2014/main" id="{6EE7D43B-BF85-48B6-8F77-1E300D1E6431}"/>
                </a:ext>
              </a:extLst>
            </p:cNvPr>
            <p:cNvSpPr txBox="1"/>
            <p:nvPr/>
          </p:nvSpPr>
          <p:spPr>
            <a:xfrm>
              <a:off x="6259195" y="4270968"/>
              <a:ext cx="5474527" cy="473143"/>
            </a:xfrm>
            <a:prstGeom prst="rect">
              <a:avLst/>
            </a:prstGeom>
            <a:noFill/>
          </p:spPr>
          <p:txBody>
            <a:bodyPr wrap="square" rtlCol="0">
              <a:spAutoFit/>
            </a:bodyPr>
            <a:lstStyle/>
            <a:p>
              <a:pPr>
                <a:lnSpc>
                  <a:spcPts val="3200"/>
                </a:lnSpc>
                <a:spcBef>
                  <a:spcPts val="600"/>
                </a:spcBef>
                <a:spcAft>
                  <a:spcPts val="1200"/>
                </a:spcAft>
              </a:pPr>
              <a:r>
                <a:rPr lang="en-US" altLang="zh-CN" sz="2400" b="1" dirty="0" err="1" smtClean="0">
                  <a:latin typeface="Times New Roman" panose="02020603050405020304" pitchFamily="18" charset="0"/>
                  <a:ea typeface="微软雅黑" panose="020B0503020204020204" pitchFamily="34" charset="-122"/>
                  <a:cs typeface="Times New Roman" panose="02020603050405020304" pitchFamily="18" charset="0"/>
                </a:rPr>
                <a:t>Hyperledger</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 Fabric</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8" name="Freeform 5">
              <a:extLst>
                <a:ext uri="{FF2B5EF4-FFF2-40B4-BE49-F238E27FC236}">
                  <a16:creationId xmlns:a16="http://schemas.microsoft.com/office/drawing/2014/main" id="{364DFBBA-DB29-4B89-A6A8-B516EB5776FE}"/>
                </a:ext>
              </a:extLst>
            </p:cNvPr>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6">
              <a:extLst>
                <a:ext uri="{FF2B5EF4-FFF2-40B4-BE49-F238E27FC236}">
                  <a16:creationId xmlns:a16="http://schemas.microsoft.com/office/drawing/2014/main" id="{C04C6076-FC50-49B5-BA25-371A60B59EB6}"/>
                </a:ext>
              </a:extLst>
            </p:cNvPr>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7">
              <a:extLst>
                <a:ext uri="{FF2B5EF4-FFF2-40B4-BE49-F238E27FC236}">
                  <a16:creationId xmlns:a16="http://schemas.microsoft.com/office/drawing/2014/main" id="{5DC88472-9F62-427A-8FBE-D5BFB886EC0E}"/>
                </a:ext>
              </a:extLst>
            </p:cNvPr>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组合 25">
            <a:extLst>
              <a:ext uri="{FF2B5EF4-FFF2-40B4-BE49-F238E27FC236}">
                <a16:creationId xmlns:a16="http://schemas.microsoft.com/office/drawing/2014/main" id="{07556A92-4B81-4B3E-B889-6D0481690A53}"/>
              </a:ext>
            </a:extLst>
          </p:cNvPr>
          <p:cNvGrpSpPr/>
          <p:nvPr/>
        </p:nvGrpSpPr>
        <p:grpSpPr>
          <a:xfrm>
            <a:off x="3644004" y="4558033"/>
            <a:ext cx="5565918" cy="473143"/>
            <a:chOff x="5675695" y="2064196"/>
            <a:chExt cx="5565918" cy="473143"/>
          </a:xfrm>
        </p:grpSpPr>
        <p:sp>
          <p:nvSpPr>
            <p:cNvPr id="27" name="椭圆 26">
              <a:extLst>
                <a:ext uri="{FF2B5EF4-FFF2-40B4-BE49-F238E27FC236}">
                  <a16:creationId xmlns:a16="http://schemas.microsoft.com/office/drawing/2014/main" id="{8D564C66-F98C-4A23-B478-938D8567DFB8}"/>
                </a:ext>
              </a:extLst>
            </p:cNvPr>
            <p:cNvSpPr/>
            <p:nvPr/>
          </p:nvSpPr>
          <p:spPr bwMode="auto">
            <a:xfrm>
              <a:off x="5675695" y="2083305"/>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28" name="文本框 27">
              <a:extLst>
                <a:ext uri="{FF2B5EF4-FFF2-40B4-BE49-F238E27FC236}">
                  <a16:creationId xmlns:a16="http://schemas.microsoft.com/office/drawing/2014/main" id="{FB9A2D60-992A-4FA5-A92E-C697E4978FCF}"/>
                </a:ext>
              </a:extLst>
            </p:cNvPr>
            <p:cNvSpPr txBox="1"/>
            <p:nvPr/>
          </p:nvSpPr>
          <p:spPr>
            <a:xfrm>
              <a:off x="6259195" y="2064196"/>
              <a:ext cx="4982418" cy="473143"/>
            </a:xfrm>
            <a:prstGeom prst="rect">
              <a:avLst/>
            </a:prstGeom>
            <a:noFill/>
          </p:spPr>
          <p:txBody>
            <a:bodyPr wrap="square" rtlCol="0">
              <a:spAutoFit/>
            </a:bodyPr>
            <a:lstStyle/>
            <a:p>
              <a:pPr>
                <a:lnSpc>
                  <a:spcPts val="3200"/>
                </a:lnSpc>
                <a:spcBef>
                  <a:spcPts val="600"/>
                </a:spcBef>
                <a:spcAft>
                  <a:spcPts val="1200"/>
                </a:spcAft>
              </a:pPr>
              <a:r>
                <a:rPr lang="en-US" altLang="zh-CN" sz="2400" b="1" dirty="0" err="1" smtClean="0">
                  <a:latin typeface="Times New Roman" panose="02020603050405020304" pitchFamily="18" charset="0"/>
                  <a:ea typeface="微软雅黑" panose="020B0503020204020204" pitchFamily="34" charset="-122"/>
                  <a:cs typeface="Times New Roman" panose="02020603050405020304" pitchFamily="18" charset="0"/>
                </a:rPr>
                <a:t>Sawtooth</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 lake</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Freeform 5">
              <a:extLst>
                <a:ext uri="{FF2B5EF4-FFF2-40B4-BE49-F238E27FC236}">
                  <a16:creationId xmlns:a16="http://schemas.microsoft.com/office/drawing/2014/main" id="{7A9A525F-1BDB-4F03-946C-1BC9965FD408}"/>
                </a:ext>
              </a:extLst>
            </p:cNvPr>
            <p:cNvSpPr>
              <a:spLocks noEditPoints="1"/>
            </p:cNvSpPr>
            <p:nvPr/>
          </p:nvSpPr>
          <p:spPr bwMode="auto">
            <a:xfrm>
              <a:off x="5771115" y="2222862"/>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6">
              <a:extLst>
                <a:ext uri="{FF2B5EF4-FFF2-40B4-BE49-F238E27FC236}">
                  <a16:creationId xmlns:a16="http://schemas.microsoft.com/office/drawing/2014/main" id="{DA4261E8-8C1D-4564-91BB-2464BD73C754}"/>
                </a:ext>
              </a:extLst>
            </p:cNvPr>
            <p:cNvSpPr>
              <a:spLocks noEditPoints="1"/>
            </p:cNvSpPr>
            <p:nvPr/>
          </p:nvSpPr>
          <p:spPr bwMode="auto">
            <a:xfrm>
              <a:off x="5897172" y="2302015"/>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7">
              <a:extLst>
                <a:ext uri="{FF2B5EF4-FFF2-40B4-BE49-F238E27FC236}">
                  <a16:creationId xmlns:a16="http://schemas.microsoft.com/office/drawing/2014/main" id="{C6D2AC12-ADB0-4D15-A66D-723967C64613}"/>
                </a:ext>
              </a:extLst>
            </p:cNvPr>
            <p:cNvSpPr>
              <a:spLocks noEditPoints="1"/>
            </p:cNvSpPr>
            <p:nvPr/>
          </p:nvSpPr>
          <p:spPr bwMode="auto">
            <a:xfrm>
              <a:off x="5771115" y="2192158"/>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32" name="组合 31">
            <a:extLst>
              <a:ext uri="{FF2B5EF4-FFF2-40B4-BE49-F238E27FC236}">
                <a16:creationId xmlns:a16="http://schemas.microsoft.com/office/drawing/2014/main" id="{DA1F8DC4-F98F-4F59-A737-1BB79AEA9296}"/>
              </a:ext>
            </a:extLst>
          </p:cNvPr>
          <p:cNvGrpSpPr/>
          <p:nvPr/>
        </p:nvGrpSpPr>
        <p:grpSpPr>
          <a:xfrm>
            <a:off x="3644004" y="5465736"/>
            <a:ext cx="6381167" cy="473143"/>
            <a:chOff x="5675695" y="3167582"/>
            <a:chExt cx="6381167" cy="473143"/>
          </a:xfrm>
        </p:grpSpPr>
        <p:sp>
          <p:nvSpPr>
            <p:cNvPr id="33" name="椭圆 32">
              <a:extLst>
                <a:ext uri="{FF2B5EF4-FFF2-40B4-BE49-F238E27FC236}">
                  <a16:creationId xmlns:a16="http://schemas.microsoft.com/office/drawing/2014/main" id="{FC0E93E6-C8E4-4164-809A-E718E1314273}"/>
                </a:ext>
              </a:extLst>
            </p:cNvPr>
            <p:cNvSpPr/>
            <p:nvPr/>
          </p:nvSpPr>
          <p:spPr bwMode="auto">
            <a:xfrm>
              <a:off x="5675695" y="3186691"/>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34" name="文本框 33">
              <a:extLst>
                <a:ext uri="{FF2B5EF4-FFF2-40B4-BE49-F238E27FC236}">
                  <a16:creationId xmlns:a16="http://schemas.microsoft.com/office/drawing/2014/main" id="{732640D5-E74F-4051-9061-A99DB8B04204}"/>
                </a:ext>
              </a:extLst>
            </p:cNvPr>
            <p:cNvSpPr txBox="1"/>
            <p:nvPr/>
          </p:nvSpPr>
          <p:spPr>
            <a:xfrm>
              <a:off x="6259195" y="3167582"/>
              <a:ext cx="5797667" cy="473143"/>
            </a:xfrm>
            <a:prstGeom prst="rect">
              <a:avLst/>
            </a:prstGeom>
            <a:noFill/>
          </p:spPr>
          <p:txBody>
            <a:bodyPr wrap="square" rtlCol="0">
              <a:spAutoFit/>
            </a:bodyPr>
            <a:lstStyle/>
            <a:p>
              <a:pPr>
                <a:lnSpc>
                  <a:spcPts val="3200"/>
                </a:lnSpc>
                <a:spcBef>
                  <a:spcPts val="600"/>
                </a:spcBef>
                <a:spcAft>
                  <a:spcPts val="1200"/>
                </a:spcAft>
              </a:pPr>
              <a:r>
                <a:rPr lang="en-US" altLang="zh-CN" sz="2400" b="1" dirty="0" err="1" smtClean="0">
                  <a:latin typeface="Times New Roman" panose="02020603050405020304" pitchFamily="18" charset="0"/>
                  <a:ea typeface="微软雅黑" panose="020B0503020204020204" pitchFamily="34" charset="-122"/>
                  <a:cs typeface="Times New Roman" panose="02020603050405020304" pitchFamily="18" charset="0"/>
                </a:rPr>
                <a:t>Corda</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Freeform 5">
              <a:extLst>
                <a:ext uri="{FF2B5EF4-FFF2-40B4-BE49-F238E27FC236}">
                  <a16:creationId xmlns:a16="http://schemas.microsoft.com/office/drawing/2014/main" id="{F800FFDD-A396-45B3-A2F1-678D00A9FEA1}"/>
                </a:ext>
              </a:extLst>
            </p:cNvPr>
            <p:cNvSpPr>
              <a:spLocks noEditPoints="1"/>
            </p:cNvSpPr>
            <p:nvPr/>
          </p:nvSpPr>
          <p:spPr bwMode="auto">
            <a:xfrm>
              <a:off x="5751980" y="3326697"/>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6">
              <a:extLst>
                <a:ext uri="{FF2B5EF4-FFF2-40B4-BE49-F238E27FC236}">
                  <a16:creationId xmlns:a16="http://schemas.microsoft.com/office/drawing/2014/main" id="{F62D87C9-95D1-4098-8E4F-F67298E00E92}"/>
                </a:ext>
              </a:extLst>
            </p:cNvPr>
            <p:cNvSpPr>
              <a:spLocks noEditPoints="1"/>
            </p:cNvSpPr>
            <p:nvPr/>
          </p:nvSpPr>
          <p:spPr bwMode="auto">
            <a:xfrm>
              <a:off x="5878037" y="3405850"/>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7">
              <a:extLst>
                <a:ext uri="{FF2B5EF4-FFF2-40B4-BE49-F238E27FC236}">
                  <a16:creationId xmlns:a16="http://schemas.microsoft.com/office/drawing/2014/main" id="{AC08A759-28B7-4FCE-AF4A-F7D72911314D}"/>
                </a:ext>
              </a:extLst>
            </p:cNvPr>
            <p:cNvSpPr>
              <a:spLocks noEditPoints="1"/>
            </p:cNvSpPr>
            <p:nvPr/>
          </p:nvSpPr>
          <p:spPr bwMode="auto">
            <a:xfrm>
              <a:off x="5751980" y="3295993"/>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23577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8038" y="558907"/>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9.5 </a:t>
            </a:r>
            <a:r>
              <a:rPr lang="en-US" altLang="zh-CN" sz="2400" dirty="0" err="1">
                <a:latin typeface="华文中宋" panose="02010600040101010101" pitchFamily="2" charset="-122"/>
                <a:ea typeface="华文中宋" panose="02010600040101010101" pitchFamily="2" charset="-122"/>
              </a:rPr>
              <a:t>Sawtooth</a:t>
            </a:r>
            <a:r>
              <a:rPr lang="en-US" altLang="zh-CN" sz="2400" dirty="0">
                <a:latin typeface="华文中宋" panose="02010600040101010101" pitchFamily="2" charset="-122"/>
                <a:ea typeface="华文中宋" panose="02010600040101010101" pitchFamily="2" charset="-122"/>
              </a:rPr>
              <a:t> Lake</a:t>
            </a:r>
          </a:p>
        </p:txBody>
      </p:sp>
      <p:sp>
        <p:nvSpPr>
          <p:cNvPr id="3" name="文本框 2"/>
          <p:cNvSpPr txBox="1"/>
          <p:nvPr/>
        </p:nvSpPr>
        <p:spPr>
          <a:xfrm>
            <a:off x="803564" y="1274618"/>
            <a:ext cx="10584872" cy="2446824"/>
          </a:xfrm>
          <a:prstGeom prst="rect">
            <a:avLst/>
          </a:prstGeom>
          <a:noFill/>
        </p:spPr>
        <p:txBody>
          <a:bodyPr wrap="square" rtlCol="0">
            <a:spAutoFit/>
          </a:bodyPr>
          <a:lstStyle/>
          <a:p>
            <a:pPr>
              <a:lnSpc>
                <a:spcPct val="150000"/>
              </a:lnSpc>
            </a:pPr>
            <a:r>
              <a:rPr lang="en-US" altLang="zh-CN" dirty="0" err="1">
                <a:solidFill>
                  <a:schemeClr val="accent1"/>
                </a:solidFill>
                <a:latin typeface="宋体" panose="02010600030101010101" pitchFamily="2" charset="-122"/>
                <a:ea typeface="宋体" panose="02010600030101010101" pitchFamily="2" charset="-122"/>
              </a:rPr>
              <a:t>Sawtooth</a:t>
            </a:r>
            <a:r>
              <a:rPr lang="en-US" altLang="zh-CN" dirty="0">
                <a:solidFill>
                  <a:schemeClr val="accent1"/>
                </a:solidFill>
                <a:latin typeface="宋体" panose="02010600030101010101" pitchFamily="2" charset="-122"/>
                <a:ea typeface="宋体" panose="02010600030101010101" pitchFamily="2" charset="-122"/>
              </a:rPr>
              <a:t> Lake</a:t>
            </a:r>
            <a:r>
              <a:rPr lang="zh-CN" altLang="en-US" dirty="0">
                <a:solidFill>
                  <a:schemeClr val="accent1"/>
                </a:solidFill>
                <a:latin typeface="宋体" panose="02010600030101010101" pitchFamily="2" charset="-122"/>
                <a:ea typeface="宋体" panose="02010600030101010101" pitchFamily="2" charset="-122"/>
              </a:rPr>
              <a:t>也是一种分布式账本技术，它既可以在授权许可模式下运行，也可以在非许可模式下运行。</a:t>
            </a:r>
            <a:endParaRPr lang="en-US" altLang="zh-CN" dirty="0">
              <a:solidFill>
                <a:schemeClr val="accent1"/>
              </a:solidFill>
              <a:latin typeface="宋体" panose="02010600030101010101" pitchFamily="2" charset="-122"/>
              <a:ea typeface="宋体" panose="02010600030101010101" pitchFamily="2" charset="-122"/>
            </a:endParaRPr>
          </a:p>
          <a:p>
            <a:pPr lvl="1">
              <a:lnSpc>
                <a:spcPct val="150000"/>
              </a:lnSpc>
            </a:pPr>
            <a:endParaRPr lang="en-US" altLang="zh-CN" dirty="0" smtClean="0">
              <a:solidFill>
                <a:schemeClr val="accent1"/>
              </a:solidFill>
              <a:latin typeface="宋体" panose="02010600030101010101" pitchFamily="2" charset="-122"/>
              <a:ea typeface="宋体" panose="02010600030101010101" pitchFamily="2" charset="-122"/>
            </a:endParaRPr>
          </a:p>
          <a:p>
            <a:pPr lvl="1">
              <a:lnSpc>
                <a:spcPct val="150000"/>
              </a:lnSpc>
            </a:pPr>
            <a:r>
              <a:rPr lang="en-US" altLang="zh-CN" dirty="0" err="1">
                <a:solidFill>
                  <a:schemeClr val="accent1"/>
                </a:solidFill>
                <a:latin typeface="宋体" panose="02010600030101010101" pitchFamily="2" charset="-122"/>
                <a:ea typeface="宋体" panose="02010600030101010101" pitchFamily="2" charset="-122"/>
              </a:rPr>
              <a:t>Sawtooth</a:t>
            </a:r>
            <a:r>
              <a:rPr lang="en-US" altLang="zh-CN" dirty="0">
                <a:solidFill>
                  <a:schemeClr val="accent1"/>
                </a:solidFill>
                <a:latin typeface="宋体" panose="02010600030101010101" pitchFamily="2" charset="-122"/>
                <a:ea typeface="宋体" panose="02010600030101010101" pitchFamily="2" charset="-122"/>
              </a:rPr>
              <a:t> Lake</a:t>
            </a:r>
            <a:r>
              <a:rPr lang="zh-CN" altLang="en-US" dirty="0" smtClean="0">
                <a:solidFill>
                  <a:schemeClr val="accent1"/>
                </a:solidFill>
                <a:latin typeface="宋体" panose="02010600030101010101" pitchFamily="2" charset="-122"/>
                <a:ea typeface="宋体" panose="02010600030101010101" pitchFamily="2" charset="-122"/>
              </a:rPr>
              <a:t>提出</a:t>
            </a:r>
            <a:r>
              <a:rPr lang="zh-CN" altLang="en-US" dirty="0">
                <a:solidFill>
                  <a:schemeClr val="accent1"/>
                </a:solidFill>
                <a:latin typeface="宋体" panose="02010600030101010101" pitchFamily="2" charset="-122"/>
                <a:ea typeface="宋体" panose="02010600030101010101" pitchFamily="2" charset="-122"/>
              </a:rPr>
              <a:t>了两种新</a:t>
            </a:r>
            <a:r>
              <a:rPr lang="zh-CN" altLang="en-US" dirty="0" smtClean="0">
                <a:solidFill>
                  <a:schemeClr val="accent1"/>
                </a:solidFill>
                <a:latin typeface="宋体" panose="02010600030101010101" pitchFamily="2" charset="-122"/>
                <a:ea typeface="宋体" panose="02010600030101010101" pitchFamily="2" charset="-122"/>
              </a:rPr>
              <a:t>概念：</a:t>
            </a:r>
            <a:endParaRPr lang="en-US" altLang="zh-CN" dirty="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Ø"/>
            </a:pPr>
            <a:r>
              <a:rPr lang="zh-CN" altLang="en-US" dirty="0">
                <a:solidFill>
                  <a:schemeClr val="accent1"/>
                </a:solidFill>
                <a:latin typeface="宋体" panose="02010600030101010101" pitchFamily="2" charset="-122"/>
                <a:ea typeface="宋体" panose="02010600030101010101" pitchFamily="2" charset="-122"/>
              </a:rPr>
              <a:t>引入一种新的共识算法，即</a:t>
            </a:r>
            <a:r>
              <a:rPr lang="zh-CN" altLang="en-US" b="1" dirty="0">
                <a:solidFill>
                  <a:schemeClr val="accent1"/>
                </a:solidFill>
                <a:latin typeface="宋体" panose="02010600030101010101" pitchFamily="2" charset="-122"/>
                <a:ea typeface="宋体" panose="02010600030101010101" pitchFamily="2" charset="-122"/>
              </a:rPr>
              <a:t>消逝时间量证明（</a:t>
            </a:r>
            <a:r>
              <a:rPr lang="en-US" altLang="zh-CN" b="1" dirty="0" err="1">
                <a:solidFill>
                  <a:schemeClr val="accent1"/>
                </a:solidFill>
                <a:latin typeface="宋体" panose="02010600030101010101" pitchFamily="2" charset="-122"/>
                <a:ea typeface="宋体" panose="02010600030101010101" pitchFamily="2" charset="-122"/>
              </a:rPr>
              <a:t>PoET</a:t>
            </a:r>
            <a:r>
              <a:rPr lang="zh-CN" altLang="en-US" b="1" dirty="0">
                <a:solidFill>
                  <a:schemeClr val="accent1"/>
                </a:solidFill>
                <a:latin typeface="宋体" panose="02010600030101010101" pitchFamily="2" charset="-122"/>
                <a:ea typeface="宋体" panose="02010600030101010101" pitchFamily="2" charset="-122"/>
              </a:rPr>
              <a:t>）</a:t>
            </a:r>
            <a:endParaRPr lang="en-US" altLang="zh-CN" b="1" dirty="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Ø"/>
            </a:pPr>
            <a:r>
              <a:rPr lang="zh-CN" altLang="en-US" b="1" dirty="0">
                <a:solidFill>
                  <a:schemeClr val="accent1"/>
                </a:solidFill>
                <a:latin typeface="宋体" panose="02010600030101010101" pitchFamily="2" charset="-122"/>
                <a:ea typeface="宋体" panose="02010600030101010101" pitchFamily="2" charset="-122"/>
              </a:rPr>
              <a:t>交易族</a:t>
            </a:r>
            <a:endParaRPr lang="en-US" altLang="zh-CN" b="1" dirty="0">
              <a:solidFill>
                <a:schemeClr val="accent1"/>
              </a:solidFill>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14443366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8038" y="558907"/>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9.5.1 </a:t>
            </a:r>
            <a:r>
              <a:rPr lang="en-US" altLang="zh-CN" sz="2400" dirty="0" err="1" smtClean="0">
                <a:latin typeface="华文中宋" panose="02010600040101010101" pitchFamily="2" charset="-122"/>
                <a:ea typeface="华文中宋" panose="02010600040101010101" pitchFamily="2" charset="-122"/>
              </a:rPr>
              <a:t>PoET</a:t>
            </a:r>
            <a:endParaRPr lang="en-US" altLang="zh-CN" sz="2400" dirty="0">
              <a:latin typeface="华文中宋" panose="02010600040101010101" pitchFamily="2" charset="-122"/>
              <a:ea typeface="华文中宋" panose="02010600040101010101" pitchFamily="2" charset="-122"/>
            </a:endParaRPr>
          </a:p>
        </p:txBody>
      </p:sp>
      <p:sp>
        <p:nvSpPr>
          <p:cNvPr id="3" name="文本框 2"/>
          <p:cNvSpPr txBox="1"/>
          <p:nvPr/>
        </p:nvSpPr>
        <p:spPr>
          <a:xfrm>
            <a:off x="803564" y="1274618"/>
            <a:ext cx="10584872" cy="3416320"/>
          </a:xfrm>
          <a:prstGeom prst="rect">
            <a:avLst/>
          </a:prstGeom>
          <a:noFill/>
        </p:spPr>
        <p:txBody>
          <a:bodyPr wrap="square" rtlCol="0">
            <a:spAutoFit/>
          </a:bodyPr>
          <a:lstStyle/>
          <a:p>
            <a:pPr>
              <a:lnSpc>
                <a:spcPct val="150000"/>
              </a:lnSpc>
            </a:pPr>
            <a:r>
              <a:rPr lang="zh-CN" altLang="en-US" dirty="0">
                <a:solidFill>
                  <a:schemeClr val="accent1"/>
                </a:solidFill>
                <a:latin typeface="宋体" panose="02010600030101010101" pitchFamily="2" charset="-122"/>
                <a:ea typeface="宋体" panose="02010600030101010101" pitchFamily="2" charset="-122"/>
              </a:rPr>
              <a:t>为了有效地实现分布式共识，好的抽彩函数具有以下几个特点</a:t>
            </a:r>
            <a:r>
              <a:rPr lang="en-US" altLang="zh-CN" dirty="0">
                <a:solidFill>
                  <a:schemeClr val="accent1"/>
                </a:solidFill>
                <a:latin typeface="宋体" panose="02010600030101010101" pitchFamily="2" charset="-122"/>
                <a:ea typeface="宋体" panose="02010600030101010101" pitchFamily="2" charset="-122"/>
              </a:rPr>
              <a:t>:</a:t>
            </a:r>
          </a:p>
          <a:p>
            <a:pPr marL="742950" lvl="1" indent="-285750">
              <a:lnSpc>
                <a:spcPct val="150000"/>
              </a:lnSpc>
              <a:buFont typeface="Arial" panose="020B0604020202020204" pitchFamily="34" charset="0"/>
              <a:buChar char="•"/>
            </a:pPr>
            <a:r>
              <a:rPr lang="zh-CN" altLang="en-US" b="1" dirty="0">
                <a:solidFill>
                  <a:schemeClr val="accent1"/>
                </a:solidFill>
                <a:latin typeface="宋体" panose="02010600030101010101" pitchFamily="2" charset="-122"/>
                <a:ea typeface="宋体" panose="02010600030101010101" pitchFamily="2" charset="-122"/>
              </a:rPr>
              <a:t>公平</a:t>
            </a:r>
            <a:r>
              <a:rPr lang="zh-CN" altLang="en-US" dirty="0">
                <a:solidFill>
                  <a:schemeClr val="accent1"/>
                </a:solidFill>
                <a:latin typeface="宋体" panose="02010600030101010101" pitchFamily="2" charset="-122"/>
                <a:ea typeface="宋体" panose="02010600030101010101" pitchFamily="2" charset="-122"/>
              </a:rPr>
              <a:t>：该函数应在尽可能广泛的参与者中分配领导者选举</a:t>
            </a:r>
            <a:r>
              <a:rPr lang="en-US" altLang="zh-CN" dirty="0">
                <a:solidFill>
                  <a:schemeClr val="accent1"/>
                </a:solidFill>
                <a:latin typeface="宋体" panose="02010600030101010101" pitchFamily="2" charset="-122"/>
                <a:ea typeface="宋体" panose="02010600030101010101" pitchFamily="2" charset="-122"/>
              </a:rPr>
              <a:t>.</a:t>
            </a:r>
          </a:p>
          <a:p>
            <a:pPr marL="742950" lvl="1" indent="-285750">
              <a:lnSpc>
                <a:spcPct val="150000"/>
              </a:lnSpc>
              <a:buFont typeface="Arial" panose="020B0604020202020204" pitchFamily="34" charset="0"/>
              <a:buChar char="•"/>
            </a:pPr>
            <a:r>
              <a:rPr lang="zh-CN" altLang="en-US" b="1" dirty="0">
                <a:solidFill>
                  <a:schemeClr val="accent1"/>
                </a:solidFill>
                <a:latin typeface="宋体" panose="02010600030101010101" pitchFamily="2" charset="-122"/>
                <a:ea typeface="宋体" panose="02010600030101010101" pitchFamily="2" charset="-122"/>
              </a:rPr>
              <a:t>投资：</a:t>
            </a:r>
            <a:r>
              <a:rPr lang="zh-CN" altLang="en-US" dirty="0">
                <a:solidFill>
                  <a:schemeClr val="accent1"/>
                </a:solidFill>
                <a:latin typeface="宋体" panose="02010600030101010101" pitchFamily="2" charset="-122"/>
                <a:ea typeface="宋体" panose="02010600030101010101" pitchFamily="2" charset="-122"/>
              </a:rPr>
              <a:t>控制领导者选举过程的成本应与从中获得的价值成正比</a:t>
            </a:r>
            <a:r>
              <a:rPr lang="en-US" altLang="zh-CN" dirty="0">
                <a:solidFill>
                  <a:schemeClr val="accent1"/>
                </a:solidFill>
                <a:latin typeface="宋体" panose="02010600030101010101" pitchFamily="2" charset="-122"/>
                <a:ea typeface="宋体" panose="02010600030101010101" pitchFamily="2" charset="-122"/>
              </a:rPr>
              <a:t>.</a:t>
            </a:r>
          </a:p>
          <a:p>
            <a:pPr marL="742950" lvl="1" indent="-285750">
              <a:lnSpc>
                <a:spcPct val="150000"/>
              </a:lnSpc>
              <a:buFont typeface="Arial" panose="020B0604020202020204" pitchFamily="34" charset="0"/>
              <a:buChar char="•"/>
            </a:pPr>
            <a:r>
              <a:rPr lang="zh-CN" altLang="en-US" b="1" dirty="0">
                <a:solidFill>
                  <a:schemeClr val="accent1"/>
                </a:solidFill>
                <a:latin typeface="宋体" panose="02010600030101010101" pitchFamily="2" charset="-122"/>
                <a:ea typeface="宋体" panose="02010600030101010101" pitchFamily="2" charset="-122"/>
              </a:rPr>
              <a:t>验证</a:t>
            </a:r>
            <a:r>
              <a:rPr lang="zh-CN" altLang="en-US" dirty="0">
                <a:solidFill>
                  <a:schemeClr val="accent1"/>
                </a:solidFill>
                <a:latin typeface="宋体" panose="02010600030101010101" pitchFamily="2" charset="-122"/>
                <a:ea typeface="宋体" panose="02010600030101010101" pitchFamily="2" charset="-122"/>
              </a:rPr>
              <a:t>：对于所有参与者来说，验证领导者是否被合法选择应该相对简单</a:t>
            </a:r>
            <a:r>
              <a:rPr lang="en-US" altLang="zh-CN" dirty="0">
                <a:solidFill>
                  <a:schemeClr val="accent1"/>
                </a:solidFill>
                <a:latin typeface="宋体" panose="02010600030101010101" pitchFamily="2" charset="-122"/>
                <a:ea typeface="宋体" panose="02010600030101010101" pitchFamily="2" charset="-122"/>
              </a:rPr>
              <a:t>.</a:t>
            </a: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dirty="0">
                <a:solidFill>
                  <a:schemeClr val="accent1"/>
                </a:solidFill>
                <a:latin typeface="宋体" panose="02010600030101010101" pitchFamily="2" charset="-122"/>
                <a:ea typeface="宋体" panose="02010600030101010101" pitchFamily="2" charset="-122"/>
              </a:rPr>
              <a:t> </a:t>
            </a:r>
            <a:r>
              <a:rPr lang="en-US" altLang="zh-CN" dirty="0" smtClean="0">
                <a:solidFill>
                  <a:schemeClr val="accent1"/>
                </a:solidFill>
                <a:latin typeface="宋体" panose="02010600030101010101" pitchFamily="2" charset="-122"/>
                <a:ea typeface="宋体" panose="02010600030101010101" pitchFamily="2" charset="-122"/>
              </a:rPr>
              <a:t>   </a:t>
            </a:r>
            <a:r>
              <a:rPr lang="zh-CN" altLang="en-US" dirty="0" smtClean="0">
                <a:solidFill>
                  <a:schemeClr val="accent1"/>
                </a:solidFill>
                <a:latin typeface="宋体" panose="02010600030101010101" pitchFamily="2" charset="-122"/>
                <a:ea typeface="宋体" panose="02010600030101010101" pitchFamily="2" charset="-122"/>
              </a:rPr>
              <a:t>时间</a:t>
            </a:r>
            <a:r>
              <a:rPr lang="zh-CN" altLang="en-US" dirty="0">
                <a:solidFill>
                  <a:schemeClr val="accent1"/>
                </a:solidFill>
                <a:latin typeface="宋体" panose="02010600030101010101" pitchFamily="2" charset="-122"/>
                <a:ea typeface="宋体" panose="02010600030101010101" pitchFamily="2" charset="-122"/>
              </a:rPr>
              <a:t>消逝证明</a:t>
            </a:r>
            <a:r>
              <a:rPr lang="en-US" altLang="zh-CN" dirty="0">
                <a:solidFill>
                  <a:schemeClr val="accent1"/>
                </a:solidFill>
                <a:latin typeface="宋体" panose="02010600030101010101" pitchFamily="2" charset="-122"/>
                <a:ea typeface="宋体" panose="02010600030101010101" pitchFamily="2" charset="-122"/>
              </a:rPr>
              <a:t>(</a:t>
            </a:r>
            <a:r>
              <a:rPr lang="en-US" altLang="zh-CN" dirty="0" err="1" smtClean="0">
                <a:solidFill>
                  <a:schemeClr val="accent1"/>
                </a:solidFill>
                <a:latin typeface="宋体" panose="02010600030101010101" pitchFamily="2" charset="-122"/>
                <a:ea typeface="宋体" panose="02010600030101010101" pitchFamily="2" charset="-122"/>
              </a:rPr>
              <a:t>PoET</a:t>
            </a:r>
            <a:r>
              <a:rPr lang="en-US" altLang="zh-CN" dirty="0" smtClean="0">
                <a:solidFill>
                  <a:schemeClr val="accent1"/>
                </a:solidFill>
                <a:latin typeface="宋体" panose="02010600030101010101" pitchFamily="2" charset="-122"/>
                <a:ea typeface="宋体" panose="02010600030101010101" pitchFamily="2" charset="-122"/>
              </a:rPr>
              <a:t>)</a:t>
            </a:r>
            <a:r>
              <a:rPr lang="zh-CN" altLang="en-US" dirty="0" smtClean="0">
                <a:solidFill>
                  <a:schemeClr val="accent1"/>
                </a:solidFill>
                <a:latin typeface="宋体" panose="02010600030101010101" pitchFamily="2" charset="-122"/>
                <a:ea typeface="宋体" panose="02010600030101010101" pitchFamily="2" charset="-122"/>
              </a:rPr>
              <a:t>是</a:t>
            </a:r>
            <a:r>
              <a:rPr lang="zh-CN" altLang="en-US" dirty="0">
                <a:solidFill>
                  <a:schemeClr val="accent1"/>
                </a:solidFill>
                <a:latin typeface="宋体" panose="02010600030101010101" pitchFamily="2" charset="-122"/>
                <a:ea typeface="宋体" panose="02010600030101010101" pitchFamily="2" charset="-122"/>
              </a:rPr>
              <a:t>为实现这些目标而设计的，它</a:t>
            </a:r>
            <a:r>
              <a:rPr lang="zh-CN" altLang="en-US" dirty="0" smtClean="0">
                <a:solidFill>
                  <a:schemeClr val="accent1"/>
                </a:solidFill>
                <a:latin typeface="宋体" panose="02010600030101010101" pitchFamily="2" charset="-122"/>
                <a:ea typeface="宋体" panose="02010600030101010101" pitchFamily="2" charset="-122"/>
              </a:rPr>
              <a:t>使用</a:t>
            </a:r>
            <a:r>
              <a:rPr lang="en-US" altLang="zh-CN" dirty="0" smtClean="0">
                <a:solidFill>
                  <a:schemeClr val="accent1"/>
                </a:solidFill>
                <a:latin typeface="宋体" panose="02010600030101010101" pitchFamily="2" charset="-122"/>
                <a:ea typeface="宋体" panose="02010600030101010101" pitchFamily="2" charset="-122"/>
              </a:rPr>
              <a:t>Intel SGX</a:t>
            </a:r>
            <a:r>
              <a:rPr lang="zh-CN" altLang="en-US" dirty="0" smtClean="0">
                <a:solidFill>
                  <a:schemeClr val="accent1"/>
                </a:solidFill>
                <a:latin typeface="宋体" panose="02010600030101010101" pitchFamily="2" charset="-122"/>
                <a:ea typeface="宋体" panose="02010600030101010101" pitchFamily="2" charset="-122"/>
              </a:rPr>
              <a:t>架构提供的一种可信</a:t>
            </a:r>
            <a:r>
              <a:rPr lang="zh-CN" altLang="en-US" dirty="0">
                <a:solidFill>
                  <a:schemeClr val="accent1"/>
                </a:solidFill>
                <a:latin typeface="宋体" panose="02010600030101010101" pitchFamily="2" charset="-122"/>
                <a:ea typeface="宋体" panose="02010600030101010101" pitchFamily="2" charset="-122"/>
              </a:rPr>
              <a:t>的执行</a:t>
            </a:r>
            <a:r>
              <a:rPr lang="zh-CN" altLang="en-US" dirty="0" smtClean="0">
                <a:solidFill>
                  <a:schemeClr val="accent1"/>
                </a:solidFill>
                <a:latin typeface="宋体" panose="02010600030101010101" pitchFamily="2" charset="-122"/>
                <a:ea typeface="宋体" panose="02010600030101010101" pitchFamily="2" charset="-122"/>
              </a:rPr>
              <a:t>环境，来确保领导者选举过程的安全性和随机性，而不需要在大多数“证明”算法中高昂能源花费和专门硬件投资。</a:t>
            </a:r>
            <a:endParaRPr lang="en-US" altLang="zh-CN" dirty="0" smtClean="0">
              <a:solidFill>
                <a:schemeClr val="accent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906305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8038" y="558907"/>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9.5.1 </a:t>
            </a:r>
            <a:r>
              <a:rPr lang="en-US" altLang="zh-CN" sz="2400" dirty="0" err="1" smtClean="0">
                <a:latin typeface="华文中宋" panose="02010600040101010101" pitchFamily="2" charset="-122"/>
                <a:ea typeface="华文中宋" panose="02010600040101010101" pitchFamily="2" charset="-122"/>
              </a:rPr>
              <a:t>PoET</a:t>
            </a:r>
            <a:endParaRPr lang="en-US" altLang="zh-CN" sz="2400" dirty="0">
              <a:latin typeface="华文中宋" panose="02010600040101010101" pitchFamily="2" charset="-122"/>
              <a:ea typeface="华文中宋" panose="02010600040101010101" pitchFamily="2" charset="-122"/>
            </a:endParaRPr>
          </a:p>
        </p:txBody>
      </p:sp>
      <p:sp>
        <p:nvSpPr>
          <p:cNvPr id="3" name="文本框 2"/>
          <p:cNvSpPr txBox="1"/>
          <p:nvPr/>
        </p:nvSpPr>
        <p:spPr>
          <a:xfrm>
            <a:off x="803564" y="1274618"/>
            <a:ext cx="10584872" cy="5909310"/>
          </a:xfrm>
          <a:prstGeom prst="rect">
            <a:avLst/>
          </a:prstGeom>
          <a:noFill/>
        </p:spPr>
        <p:txBody>
          <a:bodyPr wrap="square" rtlCol="0">
            <a:spAutoFit/>
          </a:bodyPr>
          <a:lstStyle/>
          <a:p>
            <a:pPr>
              <a:lnSpc>
                <a:spcPct val="150000"/>
              </a:lnSpc>
            </a:pPr>
            <a:r>
              <a:rPr lang="en-US" altLang="zh-CN" dirty="0" err="1" smtClean="0">
                <a:solidFill>
                  <a:schemeClr val="accent1"/>
                </a:solidFill>
                <a:latin typeface="宋体" panose="02010600030101010101" pitchFamily="2" charset="-122"/>
                <a:ea typeface="宋体" panose="02010600030101010101" pitchFamily="2" charset="-122"/>
              </a:rPr>
              <a:t>PoET</a:t>
            </a:r>
            <a:r>
              <a:rPr lang="zh-CN" altLang="en-US" dirty="0">
                <a:solidFill>
                  <a:schemeClr val="accent1"/>
                </a:solidFill>
                <a:latin typeface="宋体" panose="02010600030101010101" pitchFamily="2" charset="-122"/>
                <a:ea typeface="宋体" panose="02010600030101010101" pitchFamily="2" charset="-122"/>
              </a:rPr>
              <a:t>的基本工作如下</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lvl="1">
              <a:lnSpc>
                <a:spcPct val="150000"/>
              </a:lnSpc>
            </a:pPr>
            <a:r>
              <a:rPr lang="en-US" altLang="zh-CN" dirty="0" smtClean="0">
                <a:solidFill>
                  <a:schemeClr val="accent1"/>
                </a:solidFill>
                <a:latin typeface="宋体" panose="02010600030101010101" pitchFamily="2" charset="-122"/>
                <a:ea typeface="宋体" panose="02010600030101010101" pitchFamily="2" charset="-122"/>
              </a:rPr>
              <a:t>1</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每个验证节点都从</a:t>
            </a:r>
            <a:r>
              <a:rPr lang="en-US" altLang="zh-CN" dirty="0">
                <a:solidFill>
                  <a:schemeClr val="accent1"/>
                </a:solidFill>
                <a:latin typeface="宋体" panose="02010600030101010101" pitchFamily="2" charset="-122"/>
                <a:ea typeface="宋体" panose="02010600030101010101" pitchFamily="2" charset="-122"/>
              </a:rPr>
              <a:t>enclave(</a:t>
            </a:r>
            <a:r>
              <a:rPr lang="zh-CN" altLang="en-US" dirty="0">
                <a:solidFill>
                  <a:schemeClr val="accent1"/>
                </a:solidFill>
                <a:latin typeface="宋体" panose="02010600030101010101" pitchFamily="2" charset="-122"/>
                <a:ea typeface="宋体" panose="02010600030101010101" pitchFamily="2" charset="-122"/>
              </a:rPr>
              <a:t>可信函数</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请求等待时间</a:t>
            </a:r>
            <a:r>
              <a:rPr lang="en-US" altLang="zh-CN" dirty="0">
                <a:solidFill>
                  <a:schemeClr val="accent1"/>
                </a:solidFill>
                <a:latin typeface="宋体" panose="02010600030101010101" pitchFamily="2" charset="-122"/>
                <a:ea typeface="宋体" panose="02010600030101010101" pitchFamily="2" charset="-122"/>
              </a:rPr>
              <a:t>.</a:t>
            </a:r>
            <a:br>
              <a:rPr lang="en-US" altLang="zh-CN" dirty="0">
                <a:solidFill>
                  <a:schemeClr val="accent1"/>
                </a:solidFill>
                <a:latin typeface="宋体" panose="02010600030101010101" pitchFamily="2" charset="-122"/>
                <a:ea typeface="宋体" panose="02010600030101010101" pitchFamily="2" charset="-122"/>
              </a:rPr>
            </a:br>
            <a:r>
              <a:rPr lang="en-US" altLang="zh-CN" dirty="0">
                <a:solidFill>
                  <a:schemeClr val="accent1"/>
                </a:solidFill>
                <a:latin typeface="宋体" panose="02010600030101010101" pitchFamily="2" charset="-122"/>
                <a:ea typeface="宋体" panose="02010600030101010101" pitchFamily="2" charset="-122"/>
              </a:rPr>
              <a:t>2.</a:t>
            </a:r>
            <a:r>
              <a:rPr lang="zh-CN" altLang="en-US" dirty="0">
                <a:solidFill>
                  <a:schemeClr val="accent1"/>
                </a:solidFill>
                <a:latin typeface="宋体" panose="02010600030101010101" pitchFamily="2" charset="-122"/>
                <a:ea typeface="宋体" panose="02010600030101010101" pitchFamily="2" charset="-122"/>
              </a:rPr>
              <a:t>对于特定交易区块，等待时间最短的验证节点被选为</a:t>
            </a:r>
            <a:r>
              <a:rPr lang="en-US" altLang="zh-CN" dirty="0">
                <a:solidFill>
                  <a:schemeClr val="accent1"/>
                </a:solidFill>
                <a:latin typeface="宋体" panose="02010600030101010101" pitchFamily="2" charset="-122"/>
                <a:ea typeface="宋体" panose="02010600030101010101" pitchFamily="2" charset="-122"/>
              </a:rPr>
              <a:t>leader.</a:t>
            </a:r>
            <a:br>
              <a:rPr lang="en-US" altLang="zh-CN" dirty="0">
                <a:solidFill>
                  <a:schemeClr val="accent1"/>
                </a:solidFill>
                <a:latin typeface="宋体" panose="02010600030101010101" pitchFamily="2" charset="-122"/>
                <a:ea typeface="宋体" panose="02010600030101010101" pitchFamily="2" charset="-122"/>
              </a:rPr>
            </a:br>
            <a:r>
              <a:rPr lang="en-US" altLang="zh-CN" dirty="0">
                <a:solidFill>
                  <a:schemeClr val="accent1"/>
                </a:solidFill>
                <a:latin typeface="宋体" panose="02010600030101010101" pitchFamily="2" charset="-122"/>
                <a:ea typeface="宋体" panose="02010600030101010101" pitchFamily="2" charset="-122"/>
              </a:rPr>
              <a:t>3.</a:t>
            </a:r>
            <a:r>
              <a:rPr lang="zh-CN" altLang="en-US" dirty="0">
                <a:solidFill>
                  <a:schemeClr val="accent1"/>
                </a:solidFill>
                <a:latin typeface="宋体" panose="02010600030101010101" pitchFamily="2" charset="-122"/>
                <a:ea typeface="宋体" panose="02010600030101010101" pitchFamily="2" charset="-122"/>
              </a:rPr>
              <a:t>一个函数（如“</a:t>
            </a:r>
            <a:r>
              <a:rPr lang="en-US" altLang="zh-CN" dirty="0" err="1">
                <a:solidFill>
                  <a:schemeClr val="accent1"/>
                </a:solidFill>
                <a:latin typeface="宋体" panose="02010600030101010101" pitchFamily="2" charset="-122"/>
                <a:ea typeface="宋体" panose="02010600030101010101" pitchFamily="2" charset="-122"/>
              </a:rPr>
              <a:t>CreateTimer</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）为交易区块创建一个计时器，该计时器保证由</a:t>
            </a:r>
            <a:r>
              <a:rPr lang="en-US" altLang="zh-CN" dirty="0">
                <a:solidFill>
                  <a:schemeClr val="accent1"/>
                </a:solidFill>
                <a:latin typeface="宋体" panose="02010600030101010101" pitchFamily="2" charset="-122"/>
                <a:ea typeface="宋体" panose="02010600030101010101" pitchFamily="2" charset="-122"/>
              </a:rPr>
              <a:t>enclave</a:t>
            </a:r>
            <a:r>
              <a:rPr lang="zh-CN" altLang="en-US" dirty="0">
                <a:solidFill>
                  <a:schemeClr val="accent1"/>
                </a:solidFill>
                <a:latin typeface="宋体" panose="02010600030101010101" pitchFamily="2" charset="-122"/>
                <a:ea typeface="宋体" panose="02010600030101010101" pitchFamily="2" charset="-122"/>
              </a:rPr>
              <a:t>创建</a:t>
            </a:r>
            <a:r>
              <a:rPr lang="en-US" altLang="zh-CN" dirty="0">
                <a:solidFill>
                  <a:schemeClr val="accent1"/>
                </a:solidFill>
                <a:latin typeface="宋体" panose="02010600030101010101" pitchFamily="2" charset="-122"/>
                <a:ea typeface="宋体" panose="02010600030101010101" pitchFamily="2" charset="-122"/>
              </a:rPr>
              <a:t>.</a:t>
            </a:r>
            <a:br>
              <a:rPr lang="en-US" altLang="zh-CN" dirty="0">
                <a:solidFill>
                  <a:schemeClr val="accent1"/>
                </a:solidFill>
                <a:latin typeface="宋体" panose="02010600030101010101" pitchFamily="2" charset="-122"/>
                <a:ea typeface="宋体" panose="02010600030101010101" pitchFamily="2" charset="-122"/>
              </a:rPr>
            </a:br>
            <a:r>
              <a:rPr lang="en-US" altLang="zh-CN" dirty="0">
                <a:solidFill>
                  <a:schemeClr val="accent1"/>
                </a:solidFill>
                <a:latin typeface="宋体" panose="02010600030101010101" pitchFamily="2" charset="-122"/>
                <a:ea typeface="宋体" panose="02010600030101010101" pitchFamily="2" charset="-122"/>
              </a:rPr>
              <a:t>4.</a:t>
            </a:r>
            <a:r>
              <a:rPr lang="zh-CN" altLang="en-US" dirty="0">
                <a:solidFill>
                  <a:schemeClr val="accent1"/>
                </a:solidFill>
                <a:latin typeface="宋体" panose="02010600030101010101" pitchFamily="2" charset="-122"/>
                <a:ea typeface="宋体" panose="02010600030101010101" pitchFamily="2" charset="-122"/>
              </a:rPr>
              <a:t>另一个函数（如“</a:t>
            </a:r>
            <a:r>
              <a:rPr lang="en-US" altLang="zh-CN" dirty="0" err="1">
                <a:solidFill>
                  <a:schemeClr val="accent1"/>
                </a:solidFill>
                <a:latin typeface="宋体" panose="02010600030101010101" pitchFamily="2" charset="-122"/>
                <a:ea typeface="宋体" panose="02010600030101010101" pitchFamily="2" charset="-122"/>
              </a:rPr>
              <a:t>CheckTimer</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）验证计时器是由</a:t>
            </a:r>
            <a:r>
              <a:rPr lang="en-US" altLang="zh-CN" dirty="0">
                <a:solidFill>
                  <a:schemeClr val="accent1"/>
                </a:solidFill>
                <a:latin typeface="宋体" panose="02010600030101010101" pitchFamily="2" charset="-122"/>
                <a:ea typeface="宋体" panose="02010600030101010101" pitchFamily="2" charset="-122"/>
              </a:rPr>
              <a:t>enclave</a:t>
            </a:r>
            <a:r>
              <a:rPr lang="zh-CN" altLang="en-US" dirty="0">
                <a:solidFill>
                  <a:schemeClr val="accent1"/>
                </a:solidFill>
                <a:latin typeface="宋体" panose="02010600030101010101" pitchFamily="2" charset="-122"/>
                <a:ea typeface="宋体" panose="02010600030101010101" pitchFamily="2" charset="-122"/>
              </a:rPr>
              <a:t>创建的</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如果计时器已经过期，该函数将创建一个证明，该证明可用于证实验证节点的确等待了分配的时间后才声明领导者角色</a:t>
            </a:r>
            <a:r>
              <a:rPr lang="en-US" altLang="zh-CN" dirty="0">
                <a:solidFill>
                  <a:schemeClr val="accent1"/>
                </a:solidFill>
                <a:latin typeface="宋体" panose="02010600030101010101" pitchFamily="2" charset="-122"/>
                <a:ea typeface="宋体" panose="02010600030101010101" pitchFamily="2" charset="-122"/>
              </a:rPr>
              <a:t>.</a:t>
            </a:r>
          </a:p>
          <a:p>
            <a:pPr>
              <a:lnSpc>
                <a:spcPct val="150000"/>
              </a:lnSpc>
            </a:pPr>
            <a:r>
              <a:rPr lang="en-US" altLang="zh-CN" dirty="0" smtClean="0">
                <a:solidFill>
                  <a:schemeClr val="accent1"/>
                </a:solidFill>
                <a:latin typeface="宋体" panose="02010600030101010101" pitchFamily="2" charset="-122"/>
                <a:ea typeface="宋体" panose="02010600030101010101" pitchFamily="2" charset="-122"/>
              </a:rPr>
              <a:t>   </a:t>
            </a:r>
          </a:p>
          <a:p>
            <a:pPr>
              <a:lnSpc>
                <a:spcPct val="150000"/>
              </a:lnSpc>
            </a:pPr>
            <a:r>
              <a:rPr lang="en-US" altLang="zh-CN" dirty="0">
                <a:solidFill>
                  <a:schemeClr val="accent1"/>
                </a:solidFill>
                <a:latin typeface="宋体" panose="02010600030101010101" pitchFamily="2" charset="-122"/>
                <a:ea typeface="宋体" panose="02010600030101010101" pitchFamily="2" charset="-122"/>
              </a:rPr>
              <a:t> </a:t>
            </a:r>
            <a:r>
              <a:rPr lang="en-US" altLang="zh-CN" dirty="0" smtClean="0">
                <a:solidFill>
                  <a:schemeClr val="accent1"/>
                </a:solidFill>
                <a:latin typeface="宋体" panose="02010600030101010101" pitchFamily="2" charset="-122"/>
                <a:ea typeface="宋体" panose="02010600030101010101" pitchFamily="2" charset="-122"/>
              </a:rPr>
              <a:t>  </a:t>
            </a:r>
            <a:r>
              <a:rPr lang="en-US" altLang="zh-CN" dirty="0" err="1" smtClean="0">
                <a:solidFill>
                  <a:schemeClr val="accent1"/>
                </a:solidFill>
                <a:latin typeface="宋体" panose="02010600030101010101" pitchFamily="2" charset="-122"/>
                <a:ea typeface="宋体" panose="02010600030101010101" pitchFamily="2" charset="-122"/>
              </a:rPr>
              <a:t>PoET</a:t>
            </a:r>
            <a:r>
              <a:rPr lang="zh-CN" altLang="en-US" dirty="0">
                <a:solidFill>
                  <a:schemeClr val="accent1"/>
                </a:solidFill>
                <a:latin typeface="宋体" panose="02010600030101010101" pitchFamily="2" charset="-122"/>
                <a:ea typeface="宋体" panose="02010600030101010101" pitchFamily="2" charset="-122"/>
              </a:rPr>
              <a:t>领导者选举算法符合良好抽彩算法的标准</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en-US" dirty="0" smtClean="0">
                <a:solidFill>
                  <a:schemeClr val="accent1"/>
                </a:solidFill>
                <a:latin typeface="宋体" panose="02010600030101010101" pitchFamily="2" charset="-122"/>
                <a:ea typeface="宋体" panose="02010600030101010101" pitchFamily="2" charset="-122"/>
              </a:rPr>
              <a:t>将</a:t>
            </a:r>
            <a:r>
              <a:rPr lang="zh-CN" altLang="en-US" dirty="0">
                <a:solidFill>
                  <a:schemeClr val="accent1"/>
                </a:solidFill>
                <a:latin typeface="宋体" panose="02010600030101010101" pitchFamily="2" charset="-122"/>
                <a:ea typeface="宋体" panose="02010600030101010101" pitchFamily="2" charset="-122"/>
              </a:rPr>
              <a:t>领导者选举随机分布在所有验证节点中，其分布类似于其他彩票算法</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选择的概率与所提供的资源成正比</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在本例中，资源是具有可信执行环境的通用处理器</a:t>
            </a:r>
            <a:r>
              <a:rPr lang="en-US" altLang="zh-CN" dirty="0" smtClean="0">
                <a:solidFill>
                  <a:schemeClr val="accent1"/>
                </a:solidFill>
                <a:latin typeface="宋体" panose="02010600030101010101" pitchFamily="2" charset="-122"/>
                <a:ea typeface="宋体" panose="02010600030101010101" pitchFamily="2" charset="-122"/>
              </a:rPr>
              <a:t>).</a:t>
            </a:r>
          </a:p>
          <a:p>
            <a:pPr marL="285750" indent="-285750">
              <a:lnSpc>
                <a:spcPct val="150000"/>
              </a:lnSpc>
              <a:buFont typeface="Arial" panose="020B0604020202020204" pitchFamily="34" charset="0"/>
              <a:buChar char="•"/>
            </a:pPr>
            <a:r>
              <a:rPr lang="zh-CN" altLang="en-US" dirty="0" smtClean="0">
                <a:solidFill>
                  <a:schemeClr val="accent1"/>
                </a:solidFill>
                <a:latin typeface="宋体" panose="02010600030101010101" pitchFamily="2" charset="-122"/>
                <a:ea typeface="宋体" panose="02010600030101010101" pitchFamily="2" charset="-122"/>
              </a:rPr>
              <a:t>执行</a:t>
            </a:r>
            <a:r>
              <a:rPr lang="zh-CN" altLang="en-US" dirty="0">
                <a:solidFill>
                  <a:schemeClr val="accent1"/>
                </a:solidFill>
                <a:latin typeface="宋体" panose="02010600030101010101" pitchFamily="2" charset="-122"/>
                <a:ea typeface="宋体" panose="02010600030101010101" pitchFamily="2" charset="-122"/>
              </a:rPr>
              <a:t>证明提供了用于验证证书是在</a:t>
            </a:r>
            <a:r>
              <a:rPr lang="en-US" altLang="zh-CN" dirty="0">
                <a:solidFill>
                  <a:schemeClr val="accent1"/>
                </a:solidFill>
                <a:latin typeface="宋体" panose="02010600030101010101" pitchFamily="2" charset="-122"/>
                <a:ea typeface="宋体" panose="02010600030101010101" pitchFamily="2" charset="-122"/>
              </a:rPr>
              <a:t>enclave</a:t>
            </a:r>
            <a:r>
              <a:rPr lang="zh-CN" altLang="en-US" dirty="0">
                <a:solidFill>
                  <a:schemeClr val="accent1"/>
                </a:solidFill>
                <a:latin typeface="宋体" panose="02010600030101010101" pitchFamily="2" charset="-122"/>
                <a:ea typeface="宋体" panose="02010600030101010101" pitchFamily="2" charset="-122"/>
              </a:rPr>
              <a:t>中创建的</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和验证节点已经等待了分配的时间</a:t>
            </a:r>
            <a:r>
              <a:rPr lang="en-US" altLang="zh-CN" dirty="0" smtClean="0">
                <a:solidFill>
                  <a:schemeClr val="accent1"/>
                </a:solidFill>
                <a:latin typeface="宋体" panose="02010600030101010101" pitchFamily="2" charset="-122"/>
                <a:ea typeface="宋体" panose="02010600030101010101" pitchFamily="2" charset="-122"/>
              </a:rPr>
              <a:t>).</a:t>
            </a:r>
          </a:p>
          <a:p>
            <a:pPr marL="285750" indent="-285750">
              <a:lnSpc>
                <a:spcPct val="150000"/>
              </a:lnSpc>
              <a:buFont typeface="Arial" panose="020B0604020202020204" pitchFamily="34" charset="0"/>
              <a:buChar char="•"/>
            </a:pPr>
            <a:r>
              <a:rPr lang="zh-CN" altLang="en-US" dirty="0" smtClean="0">
                <a:solidFill>
                  <a:schemeClr val="accent1"/>
                </a:solidFill>
                <a:latin typeface="宋体" panose="02010600030101010101" pitchFamily="2" charset="-122"/>
                <a:ea typeface="宋体" panose="02010600030101010101" pitchFamily="2" charset="-122"/>
              </a:rPr>
              <a:t>较低</a:t>
            </a:r>
            <a:r>
              <a:rPr lang="zh-CN" altLang="en-US" dirty="0">
                <a:solidFill>
                  <a:schemeClr val="accent1"/>
                </a:solidFill>
                <a:latin typeface="宋体" panose="02010600030101010101" pitchFamily="2" charset="-122"/>
                <a:ea typeface="宋体" panose="02010600030101010101" pitchFamily="2" charset="-122"/>
              </a:rPr>
              <a:t>的参与成本增加了验证节点总数将会很大的</a:t>
            </a:r>
            <a:r>
              <a:rPr lang="zh-CN" altLang="en-US" dirty="0" smtClean="0">
                <a:solidFill>
                  <a:schemeClr val="accent1"/>
                </a:solidFill>
                <a:latin typeface="宋体" panose="02010600030101010101" pitchFamily="2" charset="-122"/>
                <a:ea typeface="宋体" panose="02010600030101010101" pitchFamily="2" charset="-122"/>
              </a:rPr>
              <a:t>可能性，提高了一致性算法的健壮性</a:t>
            </a:r>
            <a:r>
              <a:rPr lang="en-US" altLang="zh-CN" dirty="0" smtClean="0">
                <a:solidFill>
                  <a:schemeClr val="accent1"/>
                </a:solidFill>
                <a:latin typeface="宋体" panose="02010600030101010101" pitchFamily="2" charset="-122"/>
                <a:ea typeface="宋体" panose="02010600030101010101" pitchFamily="2" charset="-122"/>
              </a:rPr>
              <a:t>.</a:t>
            </a:r>
            <a:endParaRPr lang="en-US" altLang="zh-CN" dirty="0">
              <a:solidFill>
                <a:schemeClr val="accent1"/>
              </a:solidFill>
              <a:latin typeface="宋体" panose="02010600030101010101" pitchFamily="2" charset="-122"/>
              <a:ea typeface="宋体" panose="02010600030101010101" pitchFamily="2" charset="-122"/>
            </a:endParaRPr>
          </a:p>
          <a:p>
            <a:r>
              <a:rPr lang="en-US" altLang="zh-CN" dirty="0"/>
              <a:t/>
            </a:r>
            <a:br>
              <a:rPr lang="en-US" altLang="zh-CN" dirty="0"/>
            </a:br>
            <a:r>
              <a:rPr lang="en-US" altLang="zh-CN" dirty="0">
                <a:solidFill>
                  <a:schemeClr val="accent1"/>
                </a:solidFill>
                <a:latin typeface="宋体" panose="02010600030101010101" pitchFamily="2" charset="-122"/>
                <a:ea typeface="宋体" panose="02010600030101010101" pitchFamily="2" charset="-122"/>
              </a:rPr>
              <a:t/>
            </a:r>
            <a:br>
              <a:rPr lang="en-US" altLang="zh-CN" dirty="0">
                <a:solidFill>
                  <a:schemeClr val="accent1"/>
                </a:solidFill>
                <a:latin typeface="宋体" panose="02010600030101010101" pitchFamily="2" charset="-122"/>
                <a:ea typeface="宋体" panose="02010600030101010101" pitchFamily="2" charset="-122"/>
              </a:rPr>
            </a:br>
            <a:endParaRPr lang="zh-CN" altLang="en-US" dirty="0">
              <a:solidFill>
                <a:schemeClr val="accent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64109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8038" y="558907"/>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9.5.2 </a:t>
            </a:r>
            <a:r>
              <a:rPr lang="zh-CN" altLang="en-US" sz="2400" dirty="0" smtClean="0">
                <a:latin typeface="华文中宋" panose="02010600040101010101" pitchFamily="2" charset="-122"/>
                <a:ea typeface="华文中宋" panose="02010600040101010101" pitchFamily="2" charset="-122"/>
              </a:rPr>
              <a:t>交易族</a:t>
            </a:r>
            <a:endParaRPr lang="en-US" altLang="zh-CN" sz="2400" dirty="0">
              <a:latin typeface="华文中宋" panose="02010600040101010101" pitchFamily="2" charset="-122"/>
              <a:ea typeface="华文中宋" panose="02010600040101010101" pitchFamily="2" charset="-122"/>
            </a:endParaRPr>
          </a:p>
        </p:txBody>
      </p:sp>
      <p:sp>
        <p:nvSpPr>
          <p:cNvPr id="3" name="文本框 2"/>
          <p:cNvSpPr txBox="1"/>
          <p:nvPr/>
        </p:nvSpPr>
        <p:spPr>
          <a:xfrm>
            <a:off x="568038" y="1159102"/>
            <a:ext cx="10667998" cy="2169825"/>
          </a:xfrm>
          <a:prstGeom prst="rect">
            <a:avLst/>
          </a:prstGeom>
          <a:noFill/>
        </p:spPr>
        <p:txBody>
          <a:bodyPr wrap="square" rtlCol="0">
            <a:spAutoFit/>
          </a:bodyPr>
          <a:lstStyle/>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以太</a:t>
            </a:r>
            <a:r>
              <a:rPr lang="zh-CN" altLang="en-US" dirty="0">
                <a:solidFill>
                  <a:schemeClr val="accent1"/>
                </a:solidFill>
                <a:latin typeface="宋体" panose="02010600030101010101" pitchFamily="2" charset="-122"/>
                <a:ea typeface="宋体" panose="02010600030101010101" pitchFamily="2" charset="-122"/>
              </a:rPr>
              <a:t>坊案例中</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已针对以太坊虚拟机</a:t>
            </a:r>
            <a:r>
              <a:rPr lang="en-US" altLang="zh-CN" dirty="0">
                <a:solidFill>
                  <a:schemeClr val="accent1"/>
                </a:solidFill>
                <a:latin typeface="宋体" panose="02010600030101010101" pitchFamily="2" charset="-122"/>
                <a:ea typeface="宋体" panose="02010600030101010101" pitchFamily="2" charset="-122"/>
              </a:rPr>
              <a:t>(EVM)</a:t>
            </a:r>
            <a:r>
              <a:rPr lang="zh-CN" altLang="en-US" dirty="0">
                <a:solidFill>
                  <a:schemeClr val="accent1"/>
                </a:solidFill>
                <a:latin typeface="宋体" panose="02010600030101010101" pitchFamily="2" charset="-122"/>
                <a:ea typeface="宋体" panose="02010600030101010101" pitchFamily="2" charset="-122"/>
              </a:rPr>
              <a:t>开发了一组操作码</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可用于构建智能合约</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以满足不同行业、不同类型的需求</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该模型</a:t>
            </a:r>
            <a:r>
              <a:rPr lang="zh-CN" altLang="en-US" b="1" dirty="0" smtClean="0">
                <a:solidFill>
                  <a:schemeClr val="accent1"/>
                </a:solidFill>
                <a:latin typeface="宋体" panose="02010600030101010101" pitchFamily="2" charset="-122"/>
                <a:ea typeface="宋体" panose="02010600030101010101" pitchFamily="2" charset="-122"/>
              </a:rPr>
              <a:t>缺乏</a:t>
            </a:r>
            <a:r>
              <a:rPr lang="zh-CN" altLang="en-US" b="1" dirty="0">
                <a:solidFill>
                  <a:schemeClr val="accent1"/>
                </a:solidFill>
                <a:latin typeface="宋体" panose="02010600030101010101" pitchFamily="2" charset="-122"/>
                <a:ea typeface="宋体" panose="02010600030101010101" pitchFamily="2" charset="-122"/>
              </a:rPr>
              <a:t>应有的安全性</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仅向账本提供了单一接口</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有可能为恶意代码提供较大的攻击界面。这种复杂和通用的虚拟机范式涵盖了可被黑客发现和利用的漏洞</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例如：</a:t>
            </a:r>
            <a:r>
              <a:rPr lang="en-US" altLang="zh-CN" dirty="0" smtClean="0">
                <a:solidFill>
                  <a:schemeClr val="accent1"/>
                </a:solidFill>
                <a:latin typeface="宋体" panose="02010600030101010101" pitchFamily="2" charset="-122"/>
                <a:ea typeface="宋体" panose="02010600030101010101" pitchFamily="2" charset="-122"/>
              </a:rPr>
              <a:t>DAO</a:t>
            </a:r>
            <a:r>
              <a:rPr lang="zh-CN" altLang="en-US" dirty="0">
                <a:solidFill>
                  <a:schemeClr val="accent1"/>
                </a:solidFill>
                <a:latin typeface="宋体" panose="02010600030101010101" pitchFamily="2" charset="-122"/>
                <a:ea typeface="宋体" panose="02010600030101010101" pitchFamily="2" charset="-122"/>
              </a:rPr>
              <a:t>攻</a:t>
            </a:r>
            <a:r>
              <a:rPr lang="zh-CN" altLang="en-US" dirty="0" smtClean="0">
                <a:solidFill>
                  <a:schemeClr val="accent1"/>
                </a:solidFill>
                <a:latin typeface="宋体" panose="02010600030101010101" pitchFamily="2" charset="-122"/>
                <a:ea typeface="宋体" panose="02010600030101010101" pitchFamily="2" charset="-122"/>
              </a:rPr>
              <a:t>击</a:t>
            </a:r>
            <a:r>
              <a:rPr lang="zh-CN" altLang="en-US" dirty="0">
                <a:solidFill>
                  <a:schemeClr val="accent1"/>
                </a:solidFill>
                <a:latin typeface="宋体" panose="02010600030101010101" pitchFamily="2" charset="-122"/>
                <a:ea typeface="宋体" panose="02010600030101010101" pitchFamily="2" charset="-122"/>
              </a:rPr>
              <a:t>和拒绝服务</a:t>
            </a:r>
            <a:r>
              <a:rPr lang="en-US" altLang="zh-CN" dirty="0">
                <a:solidFill>
                  <a:schemeClr val="accent1"/>
                </a:solidFill>
                <a:latin typeface="宋体" panose="02010600030101010101" pitchFamily="2" charset="-122"/>
                <a:ea typeface="宋体" panose="02010600030101010101" pitchFamily="2" charset="-122"/>
              </a:rPr>
              <a:t>(</a:t>
            </a:r>
            <a:r>
              <a:rPr lang="en-US" altLang="zh-CN" dirty="0" err="1">
                <a:solidFill>
                  <a:schemeClr val="accent1"/>
                </a:solidFill>
                <a:latin typeface="宋体" panose="02010600030101010101" pitchFamily="2" charset="-122"/>
                <a:ea typeface="宋体" panose="02010600030101010101" pitchFamily="2" charset="-122"/>
              </a:rPr>
              <a:t>DoS</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攻击</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这一类攻击利用了某些</a:t>
            </a:r>
            <a:r>
              <a:rPr lang="en-US" altLang="zh-CN" dirty="0">
                <a:solidFill>
                  <a:schemeClr val="accent1"/>
                </a:solidFill>
                <a:latin typeface="宋体" panose="02010600030101010101" pitchFamily="2" charset="-122"/>
                <a:ea typeface="宋体" panose="02010600030101010101" pitchFamily="2" charset="-122"/>
              </a:rPr>
              <a:t>EVM</a:t>
            </a:r>
            <a:r>
              <a:rPr lang="zh-CN" altLang="en-US" dirty="0">
                <a:solidFill>
                  <a:schemeClr val="accent1"/>
                </a:solidFill>
                <a:latin typeface="宋体" panose="02010600030101010101" pitchFamily="2" charset="-122"/>
                <a:ea typeface="宋体" panose="02010600030101010101" pitchFamily="2" charset="-122"/>
              </a:rPr>
              <a:t>操作码的限制</a:t>
            </a:r>
            <a:r>
              <a:rPr lang="zh-CN" altLang="en-US" dirty="0" smtClean="0">
                <a:solidFill>
                  <a:schemeClr val="accent1"/>
                </a:solidFill>
                <a:latin typeface="宋体" panose="02010600030101010101" pitchFamily="2" charset="-122"/>
                <a:ea typeface="宋体" panose="02010600030101010101" pitchFamily="2" charset="-122"/>
              </a:rPr>
              <a:t>。</a:t>
            </a:r>
            <a:endParaRPr lang="zh-CN" altLang="en-US" dirty="0">
              <a:solidFill>
                <a:schemeClr val="accent1"/>
              </a:solidFill>
              <a:latin typeface="宋体" panose="02010600030101010101" pitchFamily="2" charset="-122"/>
              <a:ea typeface="宋体" panose="02010600030101010101" pitchFamily="2" charset="-122"/>
            </a:endParaRPr>
          </a:p>
        </p:txBody>
      </p:sp>
      <p:grpSp>
        <p:nvGrpSpPr>
          <p:cNvPr id="8" name="组合 7"/>
          <p:cNvGrpSpPr/>
          <p:nvPr/>
        </p:nvGrpSpPr>
        <p:grpSpPr>
          <a:xfrm>
            <a:off x="3352788" y="3449784"/>
            <a:ext cx="6040582" cy="2907248"/>
            <a:chOff x="1205346" y="2161309"/>
            <a:chExt cx="6040582" cy="2907248"/>
          </a:xfrm>
        </p:grpSpPr>
        <p:sp>
          <p:nvSpPr>
            <p:cNvPr id="9" name="矩形 8"/>
            <p:cNvSpPr/>
            <p:nvPr/>
          </p:nvSpPr>
          <p:spPr>
            <a:xfrm>
              <a:off x="3096491" y="3392032"/>
              <a:ext cx="2369127" cy="581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solidFill>
                </a:rPr>
                <a:t>通用虚拟机和操作码</a:t>
              </a:r>
              <a:endParaRPr lang="zh-CN" altLang="en-US" dirty="0">
                <a:solidFill>
                  <a:schemeClr val="accent1"/>
                </a:solidFill>
              </a:endParaRPr>
            </a:p>
          </p:txBody>
        </p:sp>
        <p:sp>
          <p:nvSpPr>
            <p:cNvPr id="10" name="矩形 9"/>
            <p:cNvSpPr/>
            <p:nvPr/>
          </p:nvSpPr>
          <p:spPr>
            <a:xfrm>
              <a:off x="2784764" y="2161309"/>
              <a:ext cx="1302328" cy="581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solidFill>
                </a:rPr>
                <a:t>数字版权管理</a:t>
              </a:r>
              <a:endParaRPr lang="zh-CN" altLang="en-US" dirty="0">
                <a:solidFill>
                  <a:schemeClr val="accent1"/>
                </a:solidFill>
              </a:endParaRPr>
            </a:p>
          </p:txBody>
        </p:sp>
        <p:sp>
          <p:nvSpPr>
            <p:cNvPr id="11" name="矩形 10"/>
            <p:cNvSpPr/>
            <p:nvPr/>
          </p:nvSpPr>
          <p:spPr>
            <a:xfrm>
              <a:off x="4364182" y="2161309"/>
              <a:ext cx="1302328" cy="581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solidFill>
                </a:rPr>
                <a:t>供应链</a:t>
              </a:r>
              <a:endParaRPr lang="zh-CN" altLang="en-US" dirty="0">
                <a:solidFill>
                  <a:schemeClr val="accent1"/>
                </a:solidFill>
              </a:endParaRPr>
            </a:p>
          </p:txBody>
        </p:sp>
        <p:sp>
          <p:nvSpPr>
            <p:cNvPr id="12" name="矩形 11"/>
            <p:cNvSpPr/>
            <p:nvPr/>
          </p:nvSpPr>
          <p:spPr>
            <a:xfrm>
              <a:off x="5943600" y="2161309"/>
              <a:ext cx="1302328" cy="581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solidFill>
                </a:rPr>
                <a:t>医疗健康</a:t>
              </a:r>
              <a:endParaRPr lang="zh-CN" altLang="en-US" dirty="0">
                <a:solidFill>
                  <a:schemeClr val="accent1"/>
                </a:solidFill>
              </a:endParaRPr>
            </a:p>
          </p:txBody>
        </p:sp>
        <p:sp>
          <p:nvSpPr>
            <p:cNvPr id="13" name="矩形 12"/>
            <p:cNvSpPr/>
            <p:nvPr/>
          </p:nvSpPr>
          <p:spPr>
            <a:xfrm>
              <a:off x="3574471" y="4486666"/>
              <a:ext cx="1302328" cy="581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solidFill>
                </a:rPr>
                <a:t>区块链</a:t>
              </a:r>
              <a:endParaRPr lang="zh-CN" altLang="en-US" dirty="0">
                <a:solidFill>
                  <a:schemeClr val="accent1"/>
                </a:solidFill>
              </a:endParaRPr>
            </a:p>
          </p:txBody>
        </p:sp>
        <p:sp>
          <p:nvSpPr>
            <p:cNvPr id="14" name="矩形 13"/>
            <p:cNvSpPr/>
            <p:nvPr/>
          </p:nvSpPr>
          <p:spPr>
            <a:xfrm>
              <a:off x="1205346" y="2161309"/>
              <a:ext cx="1302328" cy="581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solidFill>
                </a:rPr>
                <a:t>金融服务</a:t>
              </a:r>
              <a:endParaRPr lang="zh-CN" altLang="en-US" dirty="0">
                <a:solidFill>
                  <a:schemeClr val="accent1"/>
                </a:solidFill>
              </a:endParaRPr>
            </a:p>
          </p:txBody>
        </p:sp>
        <p:cxnSp>
          <p:nvCxnSpPr>
            <p:cNvPr id="15" name="直接连接符 14"/>
            <p:cNvCxnSpPr>
              <a:stCxn id="14" idx="2"/>
            </p:cNvCxnSpPr>
            <p:nvPr/>
          </p:nvCxnSpPr>
          <p:spPr>
            <a:xfrm>
              <a:off x="1856510" y="2743200"/>
              <a:ext cx="1503218" cy="648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2"/>
            </p:cNvCxnSpPr>
            <p:nvPr/>
          </p:nvCxnSpPr>
          <p:spPr>
            <a:xfrm>
              <a:off x="3435928" y="2743200"/>
              <a:ext cx="394854" cy="648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2"/>
              <a:endCxn id="9" idx="0"/>
            </p:cNvCxnSpPr>
            <p:nvPr/>
          </p:nvCxnSpPr>
          <p:spPr>
            <a:xfrm flipH="1">
              <a:off x="4281055" y="2743200"/>
              <a:ext cx="734291" cy="648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2" idx="2"/>
            </p:cNvCxnSpPr>
            <p:nvPr/>
          </p:nvCxnSpPr>
          <p:spPr>
            <a:xfrm flipH="1">
              <a:off x="4932219" y="2743200"/>
              <a:ext cx="1662545" cy="648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809999" y="3950867"/>
              <a:ext cx="0" cy="53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4502725" y="3950867"/>
              <a:ext cx="27710" cy="53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椭圆 20"/>
          <p:cNvSpPr/>
          <p:nvPr/>
        </p:nvSpPr>
        <p:spPr>
          <a:xfrm>
            <a:off x="4655116" y="4544291"/>
            <a:ext cx="3435926" cy="900545"/>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3299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8038" y="558907"/>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9.5.2 </a:t>
            </a:r>
            <a:r>
              <a:rPr lang="zh-CN" altLang="en-US" sz="2400" dirty="0" smtClean="0">
                <a:latin typeface="华文中宋" panose="02010600040101010101" pitchFamily="2" charset="-122"/>
                <a:ea typeface="华文中宋" panose="02010600040101010101" pitchFamily="2" charset="-122"/>
              </a:rPr>
              <a:t>交易族</a:t>
            </a:r>
            <a:endParaRPr lang="en-US" altLang="zh-CN" sz="2400" dirty="0">
              <a:latin typeface="华文中宋" panose="02010600040101010101" pitchFamily="2" charset="-122"/>
              <a:ea typeface="华文中宋" panose="02010600040101010101" pitchFamily="2" charset="-122"/>
            </a:endParaRPr>
          </a:p>
        </p:txBody>
      </p:sp>
      <p:sp>
        <p:nvSpPr>
          <p:cNvPr id="3" name="文本框 2"/>
          <p:cNvSpPr txBox="1"/>
          <p:nvPr/>
        </p:nvSpPr>
        <p:spPr>
          <a:xfrm>
            <a:off x="831274" y="1440873"/>
            <a:ext cx="10751127" cy="3416320"/>
          </a:xfrm>
          <a:prstGeom prst="rect">
            <a:avLst/>
          </a:prstGeom>
          <a:noFill/>
        </p:spPr>
        <p:txBody>
          <a:bodyPr wrap="square" rtlCol="0">
            <a:spAutoFit/>
          </a:bodyPr>
          <a:lstStyle/>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为了</a:t>
            </a:r>
            <a:r>
              <a:rPr lang="zh-CN" altLang="en-US" dirty="0">
                <a:solidFill>
                  <a:schemeClr val="accent1"/>
                </a:solidFill>
                <a:latin typeface="宋体" panose="02010600030101010101" pitchFamily="2" charset="-122"/>
                <a:ea typeface="宋体" panose="02010600030101010101" pitchFamily="2" charset="-122"/>
              </a:rPr>
              <a:t>解决这一问题</a:t>
            </a:r>
            <a:r>
              <a:rPr lang="en-US" altLang="zh-CN" dirty="0">
                <a:solidFill>
                  <a:schemeClr val="accent1"/>
                </a:solidFill>
                <a:latin typeface="宋体" panose="02010600030101010101" pitchFamily="2" charset="-122"/>
                <a:ea typeface="宋体" panose="02010600030101010101" pitchFamily="2" charset="-122"/>
              </a:rPr>
              <a:t>, </a:t>
            </a:r>
            <a:r>
              <a:rPr lang="en-US" altLang="zh-CN" dirty="0" err="1">
                <a:solidFill>
                  <a:schemeClr val="accent1"/>
                </a:solidFill>
                <a:latin typeface="宋体" panose="02010600030101010101" pitchFamily="2" charset="-122"/>
                <a:ea typeface="宋体" panose="02010600030101010101" pitchFamily="2" charset="-122"/>
              </a:rPr>
              <a:t>Sawtooth</a:t>
            </a:r>
            <a:r>
              <a:rPr lang="en-US" altLang="zh-CN" dirty="0">
                <a:solidFill>
                  <a:schemeClr val="accent1"/>
                </a:solidFill>
                <a:latin typeface="宋体" panose="02010600030101010101" pitchFamily="2" charset="-122"/>
                <a:ea typeface="宋体" panose="02010600030101010101" pitchFamily="2" charset="-122"/>
              </a:rPr>
              <a:t> lake</a:t>
            </a:r>
            <a:r>
              <a:rPr lang="zh-CN" altLang="en-US" dirty="0">
                <a:solidFill>
                  <a:schemeClr val="accent1"/>
                </a:solidFill>
                <a:latin typeface="宋体" panose="02010600030101010101" pitchFamily="2" charset="-122"/>
                <a:ea typeface="宋体" panose="02010600030101010101" pitchFamily="2" charset="-122"/>
              </a:rPr>
              <a:t>提出了交易族的概念</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b="1" dirty="0" smtClean="0">
                <a:solidFill>
                  <a:schemeClr val="accent1"/>
                </a:solidFill>
                <a:latin typeface="宋体" panose="02010600030101010101" pitchFamily="2" charset="-122"/>
                <a:ea typeface="宋体" panose="02010600030101010101" pitchFamily="2" charset="-122"/>
              </a:rPr>
              <a:t>    交易</a:t>
            </a:r>
            <a:r>
              <a:rPr lang="zh-CN" altLang="en-US" b="1" dirty="0">
                <a:solidFill>
                  <a:schemeClr val="accent1"/>
                </a:solidFill>
                <a:latin typeface="宋体" panose="02010600030101010101" pitchFamily="2" charset="-122"/>
                <a:ea typeface="宋体" panose="02010600030101010101" pitchFamily="2" charset="-122"/>
              </a:rPr>
              <a:t>族是通过将逻辑层分解成规则集和一个特定域的合成层来创建的</a:t>
            </a:r>
            <a:r>
              <a:rPr lang="zh-CN" altLang="en-US" b="1" dirty="0" smtClean="0">
                <a:solidFill>
                  <a:schemeClr val="accent1"/>
                </a:solidFill>
                <a:latin typeface="宋体" panose="02010600030101010101" pitchFamily="2" charset="-122"/>
                <a:ea typeface="宋体" panose="02010600030101010101" pitchFamily="2" charset="-122"/>
              </a:rPr>
              <a:t>。</a:t>
            </a:r>
            <a:endParaRPr lang="en-US" altLang="zh-CN" b="1"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关键</a:t>
            </a:r>
            <a:r>
              <a:rPr lang="zh-CN" altLang="en-US" dirty="0">
                <a:solidFill>
                  <a:schemeClr val="accent1"/>
                </a:solidFill>
                <a:latin typeface="宋体" panose="02010600030101010101" pitchFamily="2" charset="-122"/>
                <a:ea typeface="宋体" panose="02010600030101010101" pitchFamily="2" charset="-122"/>
              </a:rPr>
              <a:t>思想</a:t>
            </a:r>
            <a:r>
              <a:rPr lang="zh-CN" altLang="en-US" dirty="0" smtClean="0">
                <a:solidFill>
                  <a:schemeClr val="accent1"/>
                </a:solidFill>
                <a:latin typeface="宋体" panose="02010600030101010101" pitchFamily="2" charset="-122"/>
                <a:ea typeface="宋体" panose="02010600030101010101" pitchFamily="2" charset="-122"/>
              </a:rPr>
              <a:t>是</a:t>
            </a:r>
            <a:r>
              <a:rPr lang="zh-CN" altLang="en-US" dirty="0">
                <a:solidFill>
                  <a:schemeClr val="accent1"/>
                </a:solidFill>
                <a:latin typeface="宋体" panose="02010600030101010101" pitchFamily="2" charset="-122"/>
                <a:ea typeface="宋体" panose="02010600030101010101" pitchFamily="2" charset="-122"/>
              </a:rPr>
              <a:t>：</a:t>
            </a:r>
            <a:r>
              <a:rPr lang="zh-CN" altLang="en-US" b="1" dirty="0" smtClean="0">
                <a:solidFill>
                  <a:schemeClr val="accent1"/>
                </a:solidFill>
                <a:latin typeface="宋体" panose="02010600030101010101" pitchFamily="2" charset="-122"/>
                <a:ea typeface="宋体" panose="02010600030101010101" pitchFamily="2" charset="-122"/>
              </a:rPr>
              <a:t>业务</a:t>
            </a:r>
            <a:r>
              <a:rPr lang="zh-CN" altLang="en-US" b="1" dirty="0">
                <a:solidFill>
                  <a:schemeClr val="accent1"/>
                </a:solidFill>
                <a:latin typeface="宋体" panose="02010600030101010101" pitchFamily="2" charset="-122"/>
                <a:ea typeface="宋体" panose="02010600030101010101" pitchFamily="2" charset="-122"/>
              </a:rPr>
              <a:t>逻辑于交易族中构成</a:t>
            </a:r>
            <a:r>
              <a:rPr lang="en-US" altLang="zh-CN" b="1" dirty="0">
                <a:solidFill>
                  <a:schemeClr val="accent1"/>
                </a:solidFill>
                <a:latin typeface="宋体" panose="02010600030101010101" pitchFamily="2" charset="-122"/>
                <a:ea typeface="宋体" panose="02010600030101010101" pitchFamily="2" charset="-122"/>
              </a:rPr>
              <a:t>,</a:t>
            </a:r>
            <a:r>
              <a:rPr lang="zh-CN" altLang="en-US" b="1" dirty="0">
                <a:solidFill>
                  <a:schemeClr val="accent1"/>
                </a:solidFill>
                <a:latin typeface="宋体" panose="02010600030101010101" pitchFamily="2" charset="-122"/>
                <a:ea typeface="宋体" panose="02010600030101010101" pitchFamily="2" charset="-122"/>
              </a:rPr>
              <a:t>提供了一种更安全、更强大的方式来构建智能合约。同时</a:t>
            </a:r>
            <a:r>
              <a:rPr lang="en-US" altLang="zh-CN" b="1" dirty="0">
                <a:solidFill>
                  <a:schemeClr val="accent1"/>
                </a:solidFill>
                <a:latin typeface="宋体" panose="02010600030101010101" pitchFamily="2" charset="-122"/>
                <a:ea typeface="宋体" panose="02010600030101010101" pitchFamily="2" charset="-122"/>
              </a:rPr>
              <a:t>,</a:t>
            </a:r>
            <a:r>
              <a:rPr lang="zh-CN" altLang="en-US" b="1" dirty="0">
                <a:solidFill>
                  <a:schemeClr val="accent1"/>
                </a:solidFill>
                <a:latin typeface="宋体" panose="02010600030101010101" pitchFamily="2" charset="-122"/>
                <a:ea typeface="宋体" panose="02010600030101010101" pitchFamily="2" charset="-122"/>
              </a:rPr>
              <a:t>交易族还包含了特定领域的规则</a:t>
            </a:r>
            <a:r>
              <a:rPr lang="en-US" altLang="zh-CN" b="1" dirty="0">
                <a:solidFill>
                  <a:schemeClr val="accent1"/>
                </a:solidFill>
                <a:latin typeface="宋体" panose="02010600030101010101" pitchFamily="2" charset="-122"/>
                <a:ea typeface="宋体" panose="02010600030101010101" pitchFamily="2" charset="-122"/>
              </a:rPr>
              <a:t>,</a:t>
            </a:r>
            <a:r>
              <a:rPr lang="zh-CN" altLang="en-US" b="1" dirty="0">
                <a:solidFill>
                  <a:schemeClr val="accent1"/>
                </a:solidFill>
                <a:latin typeface="宋体" panose="02010600030101010101" pitchFamily="2" charset="-122"/>
                <a:ea typeface="宋体" panose="02010600030101010101" pitchFamily="2" charset="-122"/>
              </a:rPr>
              <a:t>以及支持为该域创建交易的另一个层</a:t>
            </a:r>
            <a:r>
              <a:rPr lang="zh-CN" altLang="en-US" b="1" dirty="0" smtClean="0">
                <a:solidFill>
                  <a:schemeClr val="accent1"/>
                </a:solidFill>
                <a:latin typeface="宋体" panose="02010600030101010101" pitchFamily="2" charset="-122"/>
                <a:ea typeface="宋体" panose="02010600030101010101" pitchFamily="2" charset="-122"/>
              </a:rPr>
              <a:t>。</a:t>
            </a:r>
            <a:endParaRPr lang="en-US" altLang="zh-CN" b="1" dirty="0" smtClean="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b="1"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从</a:t>
            </a:r>
            <a:r>
              <a:rPr lang="zh-CN" altLang="en-US" dirty="0">
                <a:solidFill>
                  <a:schemeClr val="accent1"/>
                </a:solidFill>
                <a:latin typeface="宋体" panose="02010600030101010101" pitchFamily="2" charset="-122"/>
                <a:ea typeface="宋体" panose="02010600030101010101" pitchFamily="2" charset="-122"/>
              </a:rPr>
              <a:t>另一种角度来看</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交易族是数据模型的组合</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同时也是一种针对特定领域实现逻辑层的交易语言</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1200150" lvl="2" indent="-285750">
              <a:lnSpc>
                <a:spcPct val="150000"/>
              </a:lnSpc>
              <a:buFont typeface="Arial" panose="020B0604020202020204" pitchFamily="34" charset="0"/>
              <a:buChar char="•"/>
            </a:pPr>
            <a:r>
              <a:rPr lang="zh-CN" altLang="en-US" dirty="0" smtClean="0">
                <a:solidFill>
                  <a:schemeClr val="accent1"/>
                </a:solidFill>
                <a:latin typeface="宋体" panose="02010600030101010101" pitchFamily="2" charset="-122"/>
                <a:ea typeface="宋体" panose="02010600030101010101" pitchFamily="2" charset="-122"/>
              </a:rPr>
              <a:t>数据模型</a:t>
            </a:r>
            <a:r>
              <a:rPr lang="zh-CN" altLang="en-US" dirty="0">
                <a:solidFill>
                  <a:schemeClr val="accent1"/>
                </a:solidFill>
                <a:latin typeface="宋体" panose="02010600030101010101" pitchFamily="2" charset="-122"/>
                <a:ea typeface="宋体" panose="02010600030101010101" pitchFamily="2" charset="-122"/>
              </a:rPr>
              <a:t>体现了区块链</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账，本</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的当前</a:t>
            </a:r>
            <a:r>
              <a:rPr lang="zh-CN" altLang="en-US" dirty="0" smtClean="0">
                <a:solidFill>
                  <a:schemeClr val="accent1"/>
                </a:solidFill>
                <a:latin typeface="宋体" panose="02010600030101010101" pitchFamily="2" charset="-122"/>
                <a:ea typeface="宋体" panose="02010600030101010101" pitchFamily="2" charset="-122"/>
              </a:rPr>
              <a:t>状态</a:t>
            </a:r>
            <a:endParaRPr lang="en-US" altLang="zh-CN" dirty="0" smtClean="0">
              <a:solidFill>
                <a:schemeClr val="accent1"/>
              </a:solidFill>
              <a:latin typeface="宋体" panose="02010600030101010101" pitchFamily="2" charset="-122"/>
              <a:ea typeface="宋体" panose="02010600030101010101" pitchFamily="2" charset="-122"/>
            </a:endParaRPr>
          </a:p>
          <a:p>
            <a:pPr marL="1200150" lvl="2" indent="-285750">
              <a:lnSpc>
                <a:spcPct val="150000"/>
              </a:lnSpc>
              <a:buFont typeface="Arial" panose="020B0604020202020204" pitchFamily="34" charset="0"/>
              <a:buChar char="•"/>
            </a:pPr>
            <a:r>
              <a:rPr lang="zh-CN" altLang="en-US" dirty="0" smtClean="0">
                <a:solidFill>
                  <a:schemeClr val="accent1"/>
                </a:solidFill>
                <a:latin typeface="宋体" panose="02010600030101010101" pitchFamily="2" charset="-122"/>
                <a:ea typeface="宋体" panose="02010600030101010101" pitchFamily="2" charset="-122"/>
              </a:rPr>
              <a:t>交易语言负责</a:t>
            </a:r>
            <a:r>
              <a:rPr lang="zh-CN" altLang="en-US" dirty="0">
                <a:solidFill>
                  <a:schemeClr val="accent1"/>
                </a:solidFill>
                <a:latin typeface="宋体" panose="02010600030101010101" pitchFamily="2" charset="-122"/>
                <a:ea typeface="宋体" panose="02010600030101010101" pitchFamily="2" charset="-122"/>
              </a:rPr>
              <a:t>修改账本的</a:t>
            </a:r>
            <a:r>
              <a:rPr lang="zh-CN" altLang="en-US" dirty="0" smtClean="0">
                <a:solidFill>
                  <a:schemeClr val="accent1"/>
                </a:solidFill>
                <a:latin typeface="宋体" panose="02010600030101010101" pitchFamily="2" charset="-122"/>
                <a:ea typeface="宋体" panose="02010600030101010101" pitchFamily="2" charset="-122"/>
              </a:rPr>
              <a:t>状态</a:t>
            </a:r>
            <a:endParaRPr lang="en-US" altLang="zh-CN" dirty="0" smtClean="0">
              <a:solidFill>
                <a:schemeClr val="accent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182447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8038" y="558907"/>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9.5.2 </a:t>
            </a:r>
            <a:r>
              <a:rPr lang="zh-CN" altLang="en-US" sz="2400" dirty="0" smtClean="0">
                <a:latin typeface="华文中宋" panose="02010600040101010101" pitchFamily="2" charset="-122"/>
                <a:ea typeface="华文中宋" panose="02010600040101010101" pitchFamily="2" charset="-122"/>
              </a:rPr>
              <a:t>交易族</a:t>
            </a:r>
            <a:endParaRPr lang="en-US" altLang="zh-CN" sz="2400" dirty="0">
              <a:latin typeface="华文中宋" panose="02010600040101010101" pitchFamily="2" charset="-122"/>
              <a:ea typeface="华文中宋" panose="02010600040101010101" pitchFamily="2" charset="-122"/>
            </a:endParaRPr>
          </a:p>
        </p:txBody>
      </p:sp>
      <p:grpSp>
        <p:nvGrpSpPr>
          <p:cNvPr id="65" name="组合 64"/>
          <p:cNvGrpSpPr/>
          <p:nvPr/>
        </p:nvGrpSpPr>
        <p:grpSpPr>
          <a:xfrm>
            <a:off x="3048001" y="2732707"/>
            <a:ext cx="6040582" cy="3609149"/>
            <a:chOff x="1205346" y="2161309"/>
            <a:chExt cx="6040582" cy="3609149"/>
          </a:xfrm>
        </p:grpSpPr>
        <p:sp>
          <p:nvSpPr>
            <p:cNvPr id="5" name="矩形 4"/>
            <p:cNvSpPr/>
            <p:nvPr/>
          </p:nvSpPr>
          <p:spPr>
            <a:xfrm>
              <a:off x="2784764" y="2161309"/>
              <a:ext cx="1302328" cy="581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solidFill>
                </a:rPr>
                <a:t>数字版权管理</a:t>
              </a:r>
              <a:endParaRPr lang="zh-CN" altLang="en-US" dirty="0">
                <a:solidFill>
                  <a:schemeClr val="accent1"/>
                </a:solidFill>
              </a:endParaRPr>
            </a:p>
          </p:txBody>
        </p:sp>
        <p:sp>
          <p:nvSpPr>
            <p:cNvPr id="6" name="矩形 5"/>
            <p:cNvSpPr/>
            <p:nvPr/>
          </p:nvSpPr>
          <p:spPr>
            <a:xfrm>
              <a:off x="4364182" y="2161309"/>
              <a:ext cx="1302328" cy="581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solidFill>
                </a:rPr>
                <a:t>供应链</a:t>
              </a:r>
              <a:endParaRPr lang="zh-CN" altLang="en-US" dirty="0">
                <a:solidFill>
                  <a:schemeClr val="accent1"/>
                </a:solidFill>
              </a:endParaRPr>
            </a:p>
          </p:txBody>
        </p:sp>
        <p:sp>
          <p:nvSpPr>
            <p:cNvPr id="7" name="矩形 6"/>
            <p:cNvSpPr/>
            <p:nvPr/>
          </p:nvSpPr>
          <p:spPr>
            <a:xfrm>
              <a:off x="5943600" y="2161309"/>
              <a:ext cx="1302328" cy="581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solidFill>
                </a:rPr>
                <a:t>医疗健康</a:t>
              </a:r>
              <a:endParaRPr lang="zh-CN" altLang="en-US" dirty="0">
                <a:solidFill>
                  <a:schemeClr val="accent1"/>
                </a:solidFill>
              </a:endParaRPr>
            </a:p>
          </p:txBody>
        </p:sp>
        <p:sp>
          <p:nvSpPr>
            <p:cNvPr id="8" name="矩形 7"/>
            <p:cNvSpPr/>
            <p:nvPr/>
          </p:nvSpPr>
          <p:spPr>
            <a:xfrm>
              <a:off x="2836716" y="5188567"/>
              <a:ext cx="2860968" cy="581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solidFill>
                </a:rPr>
                <a:t>区块链</a:t>
              </a:r>
              <a:endParaRPr lang="zh-CN" altLang="en-US" dirty="0">
                <a:solidFill>
                  <a:schemeClr val="accent1"/>
                </a:solidFill>
              </a:endParaRPr>
            </a:p>
          </p:txBody>
        </p:sp>
        <p:sp>
          <p:nvSpPr>
            <p:cNvPr id="9" name="矩形 8"/>
            <p:cNvSpPr/>
            <p:nvPr/>
          </p:nvSpPr>
          <p:spPr>
            <a:xfrm>
              <a:off x="1205346" y="2161309"/>
              <a:ext cx="1302328" cy="581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solidFill>
                </a:rPr>
                <a:t>金融服务</a:t>
              </a:r>
              <a:endParaRPr lang="zh-CN" altLang="en-US" dirty="0">
                <a:solidFill>
                  <a:schemeClr val="accent1"/>
                </a:solidFill>
              </a:endParaRPr>
            </a:p>
          </p:txBody>
        </p:sp>
        <p:sp>
          <p:nvSpPr>
            <p:cNvPr id="27" name="矩形 26"/>
            <p:cNvSpPr/>
            <p:nvPr/>
          </p:nvSpPr>
          <p:spPr>
            <a:xfrm>
              <a:off x="1205346" y="3131127"/>
              <a:ext cx="1302328" cy="581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solidFill>
                </a:rPr>
                <a:t>金融操作</a:t>
              </a:r>
              <a:endParaRPr lang="zh-CN" altLang="en-US" dirty="0">
                <a:solidFill>
                  <a:schemeClr val="accent1"/>
                </a:solidFill>
              </a:endParaRPr>
            </a:p>
          </p:txBody>
        </p:sp>
        <p:sp>
          <p:nvSpPr>
            <p:cNvPr id="28" name="矩形 27"/>
            <p:cNvSpPr/>
            <p:nvPr/>
          </p:nvSpPr>
          <p:spPr>
            <a:xfrm>
              <a:off x="2784764" y="3131127"/>
              <a:ext cx="1302328" cy="581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schemeClr val="accent1"/>
                  </a:solidFill>
                </a:rPr>
                <a:t>数字版权操作</a:t>
              </a:r>
              <a:endParaRPr lang="zh-CN" altLang="en-US" dirty="0">
                <a:solidFill>
                  <a:schemeClr val="accent1"/>
                </a:solidFill>
              </a:endParaRPr>
            </a:p>
          </p:txBody>
        </p:sp>
        <p:sp>
          <p:nvSpPr>
            <p:cNvPr id="29" name="矩形 28"/>
            <p:cNvSpPr/>
            <p:nvPr/>
          </p:nvSpPr>
          <p:spPr>
            <a:xfrm>
              <a:off x="4364182" y="3131127"/>
              <a:ext cx="1302328" cy="581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schemeClr val="accent1"/>
                  </a:solidFill>
                </a:rPr>
                <a:t>供应链操作 </a:t>
              </a:r>
              <a:endParaRPr lang="zh-CN" altLang="en-US" dirty="0">
                <a:solidFill>
                  <a:schemeClr val="accent1"/>
                </a:solidFill>
              </a:endParaRPr>
            </a:p>
          </p:txBody>
        </p:sp>
        <p:sp>
          <p:nvSpPr>
            <p:cNvPr id="30" name="矩形 29"/>
            <p:cNvSpPr/>
            <p:nvPr/>
          </p:nvSpPr>
          <p:spPr>
            <a:xfrm>
              <a:off x="5943600" y="3131126"/>
              <a:ext cx="1302328" cy="581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schemeClr val="accent1"/>
                  </a:solidFill>
                </a:rPr>
                <a:t>健康操作</a:t>
              </a:r>
              <a:endParaRPr lang="zh-CN" altLang="en-US" dirty="0">
                <a:solidFill>
                  <a:schemeClr val="accent1"/>
                </a:solidFill>
              </a:endParaRPr>
            </a:p>
          </p:txBody>
        </p:sp>
        <p:sp>
          <p:nvSpPr>
            <p:cNvPr id="31" name="矩形 30"/>
            <p:cNvSpPr/>
            <p:nvPr/>
          </p:nvSpPr>
          <p:spPr>
            <a:xfrm>
              <a:off x="1205346" y="3950867"/>
              <a:ext cx="1302328" cy="581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schemeClr val="accent1"/>
                  </a:solidFill>
                </a:rPr>
                <a:t>服务</a:t>
              </a:r>
              <a:endParaRPr lang="zh-CN" altLang="en-US" dirty="0">
                <a:solidFill>
                  <a:schemeClr val="accent1"/>
                </a:solidFill>
              </a:endParaRPr>
            </a:p>
          </p:txBody>
        </p:sp>
        <p:sp>
          <p:nvSpPr>
            <p:cNvPr id="32" name="矩形 31"/>
            <p:cNvSpPr/>
            <p:nvPr/>
          </p:nvSpPr>
          <p:spPr>
            <a:xfrm>
              <a:off x="2805542" y="3957871"/>
              <a:ext cx="1302328" cy="581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schemeClr val="accent1"/>
                  </a:solidFill>
                </a:rPr>
                <a:t>服务</a:t>
              </a:r>
              <a:endParaRPr lang="zh-CN" altLang="en-US" dirty="0">
                <a:solidFill>
                  <a:schemeClr val="accent1"/>
                </a:solidFill>
              </a:endParaRPr>
            </a:p>
          </p:txBody>
        </p:sp>
        <p:sp>
          <p:nvSpPr>
            <p:cNvPr id="33" name="矩形 32"/>
            <p:cNvSpPr/>
            <p:nvPr/>
          </p:nvSpPr>
          <p:spPr>
            <a:xfrm>
              <a:off x="4364182" y="3987769"/>
              <a:ext cx="1302328" cy="581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schemeClr val="accent1"/>
                  </a:solidFill>
                </a:rPr>
                <a:t>服务</a:t>
              </a:r>
              <a:endParaRPr lang="zh-CN" altLang="en-US" dirty="0">
                <a:solidFill>
                  <a:schemeClr val="accent1"/>
                </a:solidFill>
              </a:endParaRPr>
            </a:p>
          </p:txBody>
        </p:sp>
        <p:sp>
          <p:nvSpPr>
            <p:cNvPr id="34" name="矩形 33"/>
            <p:cNvSpPr/>
            <p:nvPr/>
          </p:nvSpPr>
          <p:spPr>
            <a:xfrm>
              <a:off x="5922822" y="3987769"/>
              <a:ext cx="1302328" cy="581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schemeClr val="accent1"/>
                  </a:solidFill>
                </a:rPr>
                <a:t>服务</a:t>
              </a:r>
              <a:endParaRPr lang="zh-CN" altLang="en-US" dirty="0">
                <a:solidFill>
                  <a:schemeClr val="accent1"/>
                </a:solidFill>
              </a:endParaRPr>
            </a:p>
          </p:txBody>
        </p:sp>
        <p:cxnSp>
          <p:nvCxnSpPr>
            <p:cNvPr id="36" name="直接连接符 35"/>
            <p:cNvCxnSpPr>
              <a:stCxn id="9" idx="2"/>
              <a:endCxn id="27" idx="0"/>
            </p:cNvCxnSpPr>
            <p:nvPr/>
          </p:nvCxnSpPr>
          <p:spPr>
            <a:xfrm>
              <a:off x="1856510" y="2743200"/>
              <a:ext cx="0" cy="387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 idx="2"/>
              <a:endCxn id="28" idx="0"/>
            </p:cNvCxnSpPr>
            <p:nvPr/>
          </p:nvCxnSpPr>
          <p:spPr>
            <a:xfrm>
              <a:off x="3435928" y="2743200"/>
              <a:ext cx="0" cy="387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6" idx="2"/>
              <a:endCxn id="29" idx="0"/>
            </p:cNvCxnSpPr>
            <p:nvPr/>
          </p:nvCxnSpPr>
          <p:spPr>
            <a:xfrm>
              <a:off x="5015346" y="2743200"/>
              <a:ext cx="0" cy="387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7" idx="2"/>
              <a:endCxn id="30" idx="0"/>
            </p:cNvCxnSpPr>
            <p:nvPr/>
          </p:nvCxnSpPr>
          <p:spPr>
            <a:xfrm>
              <a:off x="6594764" y="2743200"/>
              <a:ext cx="0" cy="387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7" idx="2"/>
              <a:endCxn id="31" idx="0"/>
            </p:cNvCxnSpPr>
            <p:nvPr/>
          </p:nvCxnSpPr>
          <p:spPr>
            <a:xfrm>
              <a:off x="1856510" y="3713018"/>
              <a:ext cx="0" cy="237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8" idx="2"/>
              <a:endCxn id="32" idx="0"/>
            </p:cNvCxnSpPr>
            <p:nvPr/>
          </p:nvCxnSpPr>
          <p:spPr>
            <a:xfrm>
              <a:off x="3435928" y="3713018"/>
              <a:ext cx="20778" cy="244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9" idx="2"/>
              <a:endCxn id="33" idx="0"/>
            </p:cNvCxnSpPr>
            <p:nvPr/>
          </p:nvCxnSpPr>
          <p:spPr>
            <a:xfrm>
              <a:off x="5015346" y="3713018"/>
              <a:ext cx="0" cy="27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0" idx="2"/>
            </p:cNvCxnSpPr>
            <p:nvPr/>
          </p:nvCxnSpPr>
          <p:spPr>
            <a:xfrm>
              <a:off x="6594764" y="3713017"/>
              <a:ext cx="0" cy="274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1" idx="2"/>
            </p:cNvCxnSpPr>
            <p:nvPr/>
          </p:nvCxnSpPr>
          <p:spPr>
            <a:xfrm>
              <a:off x="1856510" y="4532758"/>
              <a:ext cx="1399307" cy="655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32" idx="2"/>
            </p:cNvCxnSpPr>
            <p:nvPr/>
          </p:nvCxnSpPr>
          <p:spPr>
            <a:xfrm>
              <a:off x="3456706" y="4539762"/>
              <a:ext cx="386199" cy="648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33" idx="2"/>
            </p:cNvCxnSpPr>
            <p:nvPr/>
          </p:nvCxnSpPr>
          <p:spPr>
            <a:xfrm flipH="1">
              <a:off x="4572000" y="4569660"/>
              <a:ext cx="443346" cy="618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34" idx="2"/>
            </p:cNvCxnSpPr>
            <p:nvPr/>
          </p:nvCxnSpPr>
          <p:spPr>
            <a:xfrm flipH="1">
              <a:off x="5179003" y="4569660"/>
              <a:ext cx="1394983" cy="648805"/>
            </a:xfrm>
            <a:prstGeom prst="line">
              <a:avLst/>
            </a:prstGeom>
          </p:spPr>
          <p:style>
            <a:lnRef idx="1">
              <a:schemeClr val="accent1"/>
            </a:lnRef>
            <a:fillRef idx="0">
              <a:schemeClr val="accent1"/>
            </a:fillRef>
            <a:effectRef idx="0">
              <a:schemeClr val="accent1"/>
            </a:effectRef>
            <a:fontRef idx="minor">
              <a:schemeClr val="tx1"/>
            </a:fontRef>
          </p:style>
        </p:cxnSp>
      </p:grpSp>
      <p:sp>
        <p:nvSpPr>
          <p:cNvPr id="66" name="文本框 65"/>
          <p:cNvSpPr txBox="1"/>
          <p:nvPr/>
        </p:nvSpPr>
        <p:spPr>
          <a:xfrm>
            <a:off x="568038" y="1020572"/>
            <a:ext cx="11194471" cy="1712135"/>
          </a:xfrm>
          <a:prstGeom prst="rect">
            <a:avLst/>
          </a:prstGeom>
          <a:noFill/>
        </p:spPr>
        <p:txBody>
          <a:bodyPr wrap="square" rtlCol="0">
            <a:spAutoFit/>
          </a:bodyPr>
          <a:lstStyle/>
          <a:p>
            <a:pPr>
              <a:lnSpc>
                <a:spcPct val="150000"/>
              </a:lnSpc>
            </a:pPr>
            <a:r>
              <a:rPr lang="zh-CN" altLang="en-US" dirty="0">
                <a:solidFill>
                  <a:schemeClr val="accent1"/>
                </a:solidFill>
                <a:latin typeface="宋体" panose="02010600030101010101" pitchFamily="2" charset="-122"/>
                <a:ea typeface="宋体" panose="02010600030101010101" pitchFamily="2" charset="-122"/>
              </a:rPr>
              <a:t> </a:t>
            </a:r>
            <a:r>
              <a:rPr lang="zh-CN" altLang="en-US" dirty="0" smtClean="0">
                <a:solidFill>
                  <a:schemeClr val="accent1"/>
                </a:solidFill>
                <a:latin typeface="宋体" panose="02010600030101010101" pitchFamily="2" charset="-122"/>
                <a:ea typeface="宋体" panose="02010600030101010101" pitchFamily="2" charset="-122"/>
              </a:rPr>
              <a:t>   每个</a:t>
            </a:r>
            <a:r>
              <a:rPr lang="zh-CN" altLang="en-US" dirty="0">
                <a:solidFill>
                  <a:schemeClr val="accent1"/>
                </a:solidFill>
                <a:latin typeface="宋体" panose="02010600030101010101" pitchFamily="2" charset="-122"/>
                <a:ea typeface="宋体" panose="02010600030101010101" pitchFamily="2" charset="-122"/>
              </a:rPr>
              <a:t>特定领域</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如金融服务、数字版权管理</a:t>
            </a:r>
            <a:r>
              <a:rPr lang="en-US" altLang="zh-CN" dirty="0">
                <a:solidFill>
                  <a:schemeClr val="accent1"/>
                </a:solidFill>
                <a:latin typeface="宋体" panose="02010600030101010101" pitchFamily="2" charset="-122"/>
                <a:ea typeface="宋体" panose="02010600030101010101" pitchFamily="2" charset="-122"/>
              </a:rPr>
              <a:t>(DRM)</a:t>
            </a:r>
            <a:r>
              <a:rPr lang="zh-CN" altLang="en-US" dirty="0">
                <a:solidFill>
                  <a:schemeClr val="accent1"/>
                </a:solidFill>
                <a:latin typeface="宋体" panose="02010600030101010101" pitchFamily="2" charset="-122"/>
                <a:ea typeface="宋体" panose="02010600030101010101" pitchFamily="2" charset="-122"/>
              </a:rPr>
              <a:t>、供应链和医疗行业</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均拥有自己的逻辑层</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由特定于该领域的操作和服务组成</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。因此这使得逻辑层具备了一定的限制性且兼具强大的功能。交易族确保在控制逻辑中只存在与所需领域相关的操作</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从而降低了负面操作的概率。</a:t>
            </a:r>
          </a:p>
          <a:p>
            <a:pPr>
              <a:lnSpc>
                <a:spcPct val="150000"/>
              </a:lnSpc>
            </a:pPr>
            <a:endParaRPr lang="zh-CN" altLang="en-US" dirty="0"/>
          </a:p>
        </p:txBody>
      </p:sp>
    </p:spTree>
    <p:extLst>
      <p:ext uri="{BB962C8B-B14F-4D97-AF65-F5344CB8AC3E}">
        <p14:creationId xmlns:p14="http://schemas.microsoft.com/office/powerpoint/2010/main" val="19635275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8038" y="558907"/>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9.6 </a:t>
            </a:r>
            <a:r>
              <a:rPr lang="en-US" altLang="zh-CN" sz="2400" dirty="0" err="1" smtClean="0">
                <a:latin typeface="华文中宋" panose="02010600040101010101" pitchFamily="2" charset="-122"/>
                <a:ea typeface="华文中宋" panose="02010600040101010101" pitchFamily="2" charset="-122"/>
              </a:rPr>
              <a:t>Corda</a:t>
            </a:r>
            <a:endParaRPr lang="en-US" altLang="zh-CN" sz="2400" dirty="0">
              <a:latin typeface="华文中宋" panose="02010600040101010101" pitchFamily="2" charset="-122"/>
              <a:ea typeface="华文中宋" panose="02010600040101010101" pitchFamily="2" charset="-122"/>
            </a:endParaRPr>
          </a:p>
        </p:txBody>
      </p:sp>
      <p:sp>
        <p:nvSpPr>
          <p:cNvPr id="66" name="文本框 65"/>
          <p:cNvSpPr txBox="1"/>
          <p:nvPr/>
        </p:nvSpPr>
        <p:spPr>
          <a:xfrm>
            <a:off x="568039" y="1020572"/>
            <a:ext cx="10764980" cy="923330"/>
          </a:xfrm>
          <a:prstGeom prst="rect">
            <a:avLst/>
          </a:prstGeom>
          <a:noFill/>
        </p:spPr>
        <p:txBody>
          <a:bodyPr wrap="square" rtlCol="0">
            <a:spAutoFit/>
          </a:bodyPr>
          <a:lstStyle/>
          <a:p>
            <a:pPr>
              <a:lnSpc>
                <a:spcPct val="150000"/>
              </a:lnSpc>
            </a:pPr>
            <a:r>
              <a:rPr lang="en-US" altLang="zh-CN" dirty="0" err="1" smtClean="0">
                <a:solidFill>
                  <a:schemeClr val="accent1"/>
                </a:solidFill>
                <a:latin typeface="宋体" panose="02010600030101010101" pitchFamily="2" charset="-122"/>
                <a:ea typeface="宋体" panose="02010600030101010101" pitchFamily="2" charset="-122"/>
              </a:rPr>
              <a:t>Corda</a:t>
            </a:r>
            <a:r>
              <a:rPr lang="zh-CN" altLang="en-US" dirty="0">
                <a:solidFill>
                  <a:schemeClr val="accent1"/>
                </a:solidFill>
                <a:latin typeface="宋体" panose="02010600030101010101" pitchFamily="2" charset="-122"/>
                <a:ea typeface="宋体" panose="02010600030101010101" pitchFamily="2" charset="-122"/>
              </a:rPr>
              <a:t>经重新规划后采纳了区块链各种优点</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但</a:t>
            </a:r>
            <a:r>
              <a:rPr lang="zh-CN" altLang="en-US" b="1" dirty="0">
                <a:solidFill>
                  <a:schemeClr val="accent1"/>
                </a:solidFill>
                <a:latin typeface="宋体" panose="02010600030101010101" pitchFamily="2" charset="-122"/>
                <a:ea typeface="宋体" panose="02010600030101010101" pitchFamily="2" charset="-122"/>
              </a:rPr>
              <a:t>并未形成传统的区块链</a:t>
            </a:r>
            <a:r>
              <a:rPr lang="zh-CN" altLang="en-US" dirty="0">
                <a:solidFill>
                  <a:schemeClr val="accent1"/>
                </a:solidFill>
                <a:latin typeface="宋体" panose="02010600030101010101" pitchFamily="2" charset="-122"/>
                <a:ea typeface="宋体" panose="02010600030101010101" pitchFamily="2" charset="-122"/>
              </a:rPr>
              <a:t>。 它</a:t>
            </a:r>
            <a:r>
              <a:rPr lang="zh-CN" altLang="en-US" dirty="0" smtClean="0">
                <a:solidFill>
                  <a:schemeClr val="accent1"/>
                </a:solidFill>
                <a:latin typeface="宋体" panose="02010600030101010101" pitchFamily="2" charset="-122"/>
                <a:ea typeface="宋体" panose="02010600030101010101" pitchFamily="2" charset="-122"/>
              </a:rPr>
              <a:t>是</a:t>
            </a:r>
            <a:r>
              <a:rPr lang="zh-CN" altLang="en-US" dirty="0">
                <a:solidFill>
                  <a:schemeClr val="accent1"/>
                </a:solidFill>
                <a:latin typeface="宋体" panose="02010600030101010101" pitchFamily="2" charset="-122"/>
                <a:ea typeface="宋体" panose="02010600030101010101" pitchFamily="2" charset="-122"/>
              </a:rPr>
              <a:t>面向金融行业而发展起来的</a:t>
            </a:r>
            <a:r>
              <a:rPr lang="en-US" altLang="zh-CN" dirty="0" smtClean="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旨在解决金融行业所面临的问题</a:t>
            </a:r>
            <a:r>
              <a:rPr lang="zh-CN" altLang="en-US" dirty="0" smtClean="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其</a:t>
            </a:r>
            <a:r>
              <a:rPr lang="zh-CN" altLang="en-US" dirty="0" smtClean="0">
                <a:solidFill>
                  <a:schemeClr val="accent1"/>
                </a:solidFill>
                <a:latin typeface="宋体" panose="02010600030101010101" pitchFamily="2" charset="-122"/>
                <a:ea typeface="宋体" panose="02010600030101010101" pitchFamily="2" charset="-122"/>
              </a:rPr>
              <a:t>主要</a:t>
            </a:r>
            <a:r>
              <a:rPr lang="zh-CN" altLang="en-US" dirty="0">
                <a:solidFill>
                  <a:schemeClr val="accent1"/>
                </a:solidFill>
                <a:latin typeface="宋体" panose="02010600030101010101" pitchFamily="2" charset="-122"/>
                <a:ea typeface="宋体" panose="02010600030101010101" pitchFamily="2" charset="-122"/>
              </a:rPr>
              <a:t>组件包括状态对象、合约代码、法律条文、交易、共识和工作流</a:t>
            </a:r>
            <a:r>
              <a:rPr lang="zh-CN" altLang="en-US" dirty="0" smtClean="0">
                <a:solidFill>
                  <a:schemeClr val="accent1"/>
                </a:solidFill>
                <a:latin typeface="宋体" panose="02010600030101010101" pitchFamily="2" charset="-122"/>
                <a:ea typeface="宋体" panose="02010600030101010101" pitchFamily="2" charset="-122"/>
              </a:rPr>
              <a:t>。</a:t>
            </a:r>
            <a:endParaRPr lang="zh-CN" altLang="en-US" dirty="0">
              <a:solidFill>
                <a:schemeClr val="accent1"/>
              </a:solidFill>
              <a:latin typeface="宋体" panose="02010600030101010101" pitchFamily="2" charset="-122"/>
              <a:ea typeface="宋体" panose="02010600030101010101" pitchFamily="2" charset="-122"/>
            </a:endParaRPr>
          </a:p>
        </p:txBody>
      </p:sp>
      <p:sp>
        <p:nvSpPr>
          <p:cNvPr id="35" name="文本框 34"/>
          <p:cNvSpPr txBox="1"/>
          <p:nvPr/>
        </p:nvSpPr>
        <p:spPr>
          <a:xfrm>
            <a:off x="568038" y="2245711"/>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9.6.1 </a:t>
            </a:r>
            <a:r>
              <a:rPr lang="zh-CN" altLang="en-US" sz="2400" dirty="0" smtClean="0">
                <a:latin typeface="华文中宋" panose="02010600040101010101" pitchFamily="2" charset="-122"/>
                <a:ea typeface="华文中宋" panose="02010600040101010101" pitchFamily="2" charset="-122"/>
              </a:rPr>
              <a:t>体系结构</a:t>
            </a:r>
            <a:endParaRPr lang="en-US" altLang="zh-CN" sz="2400" dirty="0">
              <a:latin typeface="华文中宋" panose="02010600040101010101" pitchFamily="2" charset="-122"/>
              <a:ea typeface="华文中宋" panose="02010600040101010101" pitchFamily="2" charset="-122"/>
            </a:endParaRPr>
          </a:p>
        </p:txBody>
      </p:sp>
      <p:sp>
        <p:nvSpPr>
          <p:cNvPr id="3" name="文本框 2"/>
          <p:cNvSpPr txBox="1"/>
          <p:nvPr/>
        </p:nvSpPr>
        <p:spPr>
          <a:xfrm>
            <a:off x="699656" y="2889817"/>
            <a:ext cx="10737272" cy="2169825"/>
          </a:xfrm>
          <a:prstGeom prst="rect">
            <a:avLst/>
          </a:prstGeom>
          <a:noFill/>
        </p:spPr>
        <p:txBody>
          <a:bodyPr wrap="square" rtlCol="0">
            <a:spAutoFit/>
          </a:bodyPr>
          <a:lstStyle/>
          <a:p>
            <a:pPr marL="342900" indent="-342900">
              <a:lnSpc>
                <a:spcPct val="150000"/>
              </a:lnSpc>
              <a:buFont typeface="+mj-lt"/>
              <a:buAutoNum type="arabicPeriod"/>
            </a:pPr>
            <a:r>
              <a:rPr lang="zh-CN" altLang="en-US" b="1" dirty="0" smtClean="0">
                <a:solidFill>
                  <a:schemeClr val="accent1"/>
                </a:solidFill>
                <a:latin typeface="宋体" panose="02010600030101010101" pitchFamily="2" charset="-122"/>
                <a:ea typeface="宋体" panose="02010600030101010101" pitchFamily="2" charset="-122"/>
              </a:rPr>
              <a:t>状态对象</a:t>
            </a:r>
            <a:endParaRPr lang="en-US" altLang="zh-CN" b="1"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状态对象代表</a:t>
            </a:r>
            <a:r>
              <a:rPr lang="zh-CN" altLang="en-US" dirty="0">
                <a:solidFill>
                  <a:schemeClr val="accent1"/>
                </a:solidFill>
                <a:latin typeface="宋体" panose="02010600030101010101" pitchFamily="2" charset="-122"/>
                <a:ea typeface="宋体" panose="02010600030101010101" pitchFamily="2" charset="-122"/>
              </a:rPr>
              <a:t>金融协定中最小的数据单位</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并作为交易的执行结果而创建或删除</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主要是指合约代码和法律条文</a:t>
            </a:r>
            <a:r>
              <a:rPr lang="zh-CN" altLang="en-US" dirty="0" smtClean="0">
                <a:solidFill>
                  <a:schemeClr val="accent1"/>
                </a:solidFill>
                <a:latin typeface="宋体" panose="02010600030101010101" pitchFamily="2" charset="-122"/>
                <a:ea typeface="宋体" panose="02010600030101010101" pitchFamily="2" charset="-122"/>
              </a:rPr>
              <a:t>。根据</a:t>
            </a:r>
            <a:r>
              <a:rPr lang="zh-CN" altLang="en-US" dirty="0">
                <a:solidFill>
                  <a:schemeClr val="accent1"/>
                </a:solidFill>
                <a:latin typeface="宋体" panose="02010600030101010101" pitchFamily="2" charset="-122"/>
                <a:ea typeface="宋体" panose="02010600030101010101" pitchFamily="2" charset="-122"/>
              </a:rPr>
              <a:t>合约代码中定义的业务逻辑</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这将为节点提供一种状态转换</a:t>
            </a:r>
            <a:r>
              <a:rPr lang="zh-CN" altLang="en-US" dirty="0" smtClean="0">
                <a:solidFill>
                  <a:schemeClr val="accent1"/>
                </a:solidFill>
                <a:latin typeface="宋体" panose="02010600030101010101" pitchFamily="2" charset="-122"/>
                <a:ea typeface="宋体" panose="02010600030101010101" pitchFamily="2" charset="-122"/>
              </a:rPr>
              <a:t>机制。</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状态</a:t>
            </a:r>
            <a:r>
              <a:rPr lang="zh-CN" altLang="en-US" dirty="0">
                <a:solidFill>
                  <a:schemeClr val="accent1"/>
                </a:solidFill>
                <a:latin typeface="宋体" panose="02010600030101010101" pitchFamily="2" charset="-122"/>
                <a:ea typeface="宋体" panose="02010600030101010101" pitchFamily="2" charset="-122"/>
              </a:rPr>
              <a:t>对象包含表示对象当前状态的</a:t>
            </a:r>
            <a:r>
              <a:rPr lang="zh-CN" altLang="en-US" dirty="0" smtClean="0">
                <a:solidFill>
                  <a:schemeClr val="accent1"/>
                </a:solidFill>
                <a:latin typeface="宋体" panose="02010600030101010101" pitchFamily="2" charset="-122"/>
                <a:ea typeface="宋体" panose="02010600030101010101" pitchFamily="2" charset="-122"/>
              </a:rPr>
              <a:t>数据结构，</a:t>
            </a:r>
            <a:r>
              <a:rPr lang="zh-CN" altLang="en-US" dirty="0">
                <a:solidFill>
                  <a:schemeClr val="accent1"/>
                </a:solidFill>
                <a:latin typeface="宋体" panose="02010600030101010101" pitchFamily="2" charset="-122"/>
                <a:ea typeface="宋体" panose="02010600030101010101" pitchFamily="2" charset="-122"/>
              </a:rPr>
              <a:t>并</a:t>
            </a:r>
            <a:r>
              <a:rPr lang="zh-CN" altLang="en-US" dirty="0" smtClean="0">
                <a:solidFill>
                  <a:schemeClr val="accent1"/>
                </a:solidFill>
                <a:latin typeface="宋体" panose="02010600030101010101" pitchFamily="2" charset="-122"/>
                <a:ea typeface="宋体" panose="02010600030101010101" pitchFamily="2" charset="-122"/>
              </a:rPr>
              <a:t>可以</a:t>
            </a:r>
            <a:r>
              <a:rPr lang="zh-CN" altLang="en-US" dirty="0">
                <a:solidFill>
                  <a:schemeClr val="accent1"/>
                </a:solidFill>
                <a:latin typeface="宋体" panose="02010600030101010101" pitchFamily="2" charset="-122"/>
                <a:ea typeface="宋体" panose="02010600030101010101" pitchFamily="2" charset="-122"/>
              </a:rPr>
              <a:t>视作一个状态机</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并被交易消耗以创建更新的状态对象。</a:t>
            </a:r>
          </a:p>
        </p:txBody>
      </p:sp>
    </p:spTree>
    <p:extLst>
      <p:ext uri="{BB962C8B-B14F-4D97-AF65-F5344CB8AC3E}">
        <p14:creationId xmlns:p14="http://schemas.microsoft.com/office/powerpoint/2010/main" val="5186621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9656" y="1083089"/>
            <a:ext cx="10737272" cy="858377"/>
          </a:xfrm>
          <a:prstGeom prst="rect">
            <a:avLst/>
          </a:prstGeom>
          <a:noFill/>
        </p:spPr>
        <p:txBody>
          <a:bodyPr wrap="square" rtlCol="0">
            <a:spAutoFit/>
          </a:bodyPr>
          <a:lstStyle/>
          <a:p>
            <a:pPr>
              <a:lnSpc>
                <a:spcPct val="150000"/>
              </a:lnSpc>
            </a:pPr>
            <a:r>
              <a:rPr lang="en-US" altLang="zh-CN" dirty="0" smtClean="0">
                <a:solidFill>
                  <a:schemeClr val="accent1"/>
                </a:solidFill>
                <a:latin typeface="宋体" panose="02010600030101010101" pitchFamily="2" charset="-122"/>
                <a:ea typeface="宋体" panose="02010600030101010101" pitchFamily="2" charset="-122"/>
              </a:rPr>
              <a:t>    Party A </a:t>
            </a:r>
            <a:r>
              <a:rPr lang="zh-CN" altLang="en-US" dirty="0" smtClean="0">
                <a:solidFill>
                  <a:schemeClr val="accent1"/>
                </a:solidFill>
                <a:latin typeface="宋体" panose="02010600030101010101" pitchFamily="2" charset="-122"/>
                <a:ea typeface="宋体" panose="02010600030101010101" pitchFamily="2" charset="-122"/>
              </a:rPr>
              <a:t>和</a:t>
            </a:r>
            <a:r>
              <a:rPr lang="en-US" altLang="zh-CN" dirty="0" smtClean="0">
                <a:solidFill>
                  <a:schemeClr val="accent1"/>
                </a:solidFill>
                <a:latin typeface="宋体" panose="02010600030101010101" pitchFamily="2" charset="-122"/>
                <a:ea typeface="宋体" panose="02010600030101010101" pitchFamily="2" charset="-122"/>
              </a:rPr>
              <a:t> Party B</a:t>
            </a:r>
            <a:r>
              <a:rPr lang="zh-CN" altLang="en-US" dirty="0" smtClean="0">
                <a:solidFill>
                  <a:schemeClr val="accent1"/>
                </a:solidFill>
                <a:latin typeface="宋体" panose="02010600030101010101" pitchFamily="2" charset="-122"/>
                <a:ea typeface="宋体" panose="02010600030101010101" pitchFamily="2" charset="-122"/>
              </a:rPr>
              <a:t>之间</a:t>
            </a:r>
            <a:r>
              <a:rPr lang="zh-CN" altLang="en-US" dirty="0">
                <a:solidFill>
                  <a:schemeClr val="accent1"/>
                </a:solidFill>
                <a:latin typeface="宋体" panose="02010600030101010101" pitchFamily="2" charset="-122"/>
                <a:ea typeface="宋体" panose="02010600030101010101" pitchFamily="2" charset="-122"/>
              </a:rPr>
              <a:t>简单的模拟协议</a:t>
            </a:r>
            <a:r>
              <a:rPr lang="en-US" altLang="zh-CN" dirty="0" smtClean="0">
                <a:solidFill>
                  <a:schemeClr val="accent1"/>
                </a:solidFill>
                <a:latin typeface="宋体" panose="02010600030101010101" pitchFamily="2" charset="-122"/>
                <a:ea typeface="宋体" panose="02010600030101010101" pitchFamily="2" charset="-122"/>
              </a:rPr>
              <a:t>;</a:t>
            </a:r>
            <a:r>
              <a:rPr lang="zh-CN" altLang="en-US" dirty="0" smtClean="0">
                <a:solidFill>
                  <a:schemeClr val="accent1"/>
                </a:solidFill>
                <a:latin typeface="宋体" panose="02010600030101010101" pitchFamily="2" charset="-122"/>
                <a:ea typeface="宋体" panose="02010600030101010101" pitchFamily="2" charset="-122"/>
              </a:rPr>
              <a:t>在此</a:t>
            </a:r>
            <a:r>
              <a:rPr lang="zh-CN" altLang="en-US" dirty="0">
                <a:solidFill>
                  <a:schemeClr val="accent1"/>
                </a:solidFill>
                <a:latin typeface="宋体" panose="02010600030101010101" pitchFamily="2" charset="-122"/>
                <a:ea typeface="宋体" panose="02010600030101010101" pitchFamily="2" charset="-122"/>
              </a:rPr>
              <a:t>基础上</a:t>
            </a:r>
            <a:r>
              <a:rPr lang="en-US" altLang="zh-CN" dirty="0">
                <a:solidFill>
                  <a:schemeClr val="accent1"/>
                </a:solidFill>
                <a:latin typeface="宋体" panose="02010600030101010101" pitchFamily="2" charset="-122"/>
                <a:ea typeface="宋体" panose="02010600030101010101" pitchFamily="2" charset="-122"/>
              </a:rPr>
              <a:t>, Party ABC </a:t>
            </a:r>
            <a:r>
              <a:rPr lang="zh-CN" altLang="en-US" dirty="0" smtClean="0">
                <a:solidFill>
                  <a:schemeClr val="accent1"/>
                </a:solidFill>
                <a:latin typeface="宋体" panose="02010600030101010101" pitchFamily="2" charset="-122"/>
                <a:ea typeface="宋体" panose="02010600030101010101" pitchFamily="2" charset="-122"/>
              </a:rPr>
              <a:t>已支付给</a:t>
            </a:r>
            <a:r>
              <a:rPr lang="en-US" altLang="zh-CN" dirty="0" smtClean="0">
                <a:solidFill>
                  <a:schemeClr val="accent1"/>
                </a:solidFill>
                <a:latin typeface="宋体" panose="02010600030101010101" pitchFamily="2" charset="-122"/>
                <a:ea typeface="宋体" panose="02010600030101010101" pitchFamily="2" charset="-122"/>
              </a:rPr>
              <a:t>Party XYZ 1000</a:t>
            </a:r>
            <a:r>
              <a:rPr lang="zh-CN" altLang="en-US" dirty="0" smtClean="0">
                <a:solidFill>
                  <a:schemeClr val="accent1"/>
                </a:solidFill>
                <a:latin typeface="宋体" panose="02010600030101010101" pitchFamily="2" charset="-122"/>
                <a:ea typeface="宋体" panose="02010600030101010101" pitchFamily="2" charset="-122"/>
              </a:rPr>
              <a:t>个</a:t>
            </a:r>
            <a:r>
              <a:rPr lang="en-US" altLang="zh-CN" dirty="0" smtClean="0">
                <a:solidFill>
                  <a:schemeClr val="accent1"/>
                </a:solidFill>
                <a:latin typeface="宋体" panose="02010600030101010101" pitchFamily="2" charset="-122"/>
                <a:ea typeface="宋体" panose="02010600030101010101" pitchFamily="2" charset="-122"/>
              </a:rPr>
              <a:t>GBP.</a:t>
            </a: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该</a:t>
            </a:r>
            <a:r>
              <a:rPr lang="zh-CN" altLang="en-US" dirty="0">
                <a:solidFill>
                  <a:schemeClr val="accent1"/>
                </a:solidFill>
                <a:latin typeface="宋体" panose="02010600030101010101" pitchFamily="2" charset="-122"/>
                <a:ea typeface="宋体" panose="02010600030101010101" pitchFamily="2" charset="-122"/>
              </a:rPr>
              <a:t>过程表现了对象的当前</a:t>
            </a:r>
            <a:r>
              <a:rPr lang="zh-CN" altLang="en-US" dirty="0" smtClean="0">
                <a:solidFill>
                  <a:schemeClr val="accent1"/>
                </a:solidFill>
                <a:latin typeface="宋体" panose="02010600030101010101" pitchFamily="2" charset="-122"/>
                <a:ea typeface="宋体" panose="02010600030101010101" pitchFamily="2" charset="-122"/>
              </a:rPr>
              <a:t>状态</a:t>
            </a:r>
            <a:r>
              <a:rPr lang="zh-CN" altLang="en-US" dirty="0">
                <a:solidFill>
                  <a:schemeClr val="accent1"/>
                </a:solidFill>
                <a:latin typeface="宋体" panose="02010600030101010101" pitchFamily="2" charset="-122"/>
                <a:ea typeface="宋体" panose="02010600030101010101" pitchFamily="2" charset="-122"/>
              </a:rPr>
              <a:t>，</a:t>
            </a:r>
            <a:r>
              <a:rPr lang="zh-CN" altLang="en-US" dirty="0" smtClean="0">
                <a:solidFill>
                  <a:schemeClr val="accent1"/>
                </a:solidFill>
                <a:latin typeface="宋体" panose="02010600030101010101" pitchFamily="2" charset="-122"/>
                <a:ea typeface="宋体" panose="02010600030101010101" pitchFamily="2" charset="-122"/>
              </a:rPr>
              <a:t>被</a:t>
            </a:r>
            <a:r>
              <a:rPr lang="zh-CN" altLang="en-US" dirty="0">
                <a:solidFill>
                  <a:schemeClr val="accent1"/>
                </a:solidFill>
                <a:latin typeface="宋体" panose="02010600030101010101" pitchFamily="2" charset="-122"/>
                <a:ea typeface="宋体" panose="02010600030101010101" pitchFamily="2" charset="-122"/>
              </a:rPr>
              <a:t>引用的合约代码可以通过交易改变状态</a:t>
            </a:r>
            <a:r>
              <a:rPr lang="zh-CN" altLang="en-US" dirty="0" smtClean="0">
                <a:solidFill>
                  <a:schemeClr val="accent1"/>
                </a:solidFill>
                <a:latin typeface="宋体" panose="02010600030101010101" pitchFamily="2" charset="-122"/>
                <a:ea typeface="宋体" panose="02010600030101010101" pitchFamily="2" charset="-122"/>
              </a:rPr>
              <a:t>。</a:t>
            </a:r>
            <a:endParaRPr lang="zh-CN" altLang="en-US" dirty="0">
              <a:solidFill>
                <a:schemeClr val="accent1"/>
              </a:solidFill>
              <a:latin typeface="宋体" panose="02010600030101010101" pitchFamily="2" charset="-122"/>
              <a:ea typeface="宋体" panose="02010600030101010101" pitchFamily="2" charset="-122"/>
            </a:endParaRPr>
          </a:p>
        </p:txBody>
      </p:sp>
      <p:sp>
        <p:nvSpPr>
          <p:cNvPr id="4" name="矩形 3"/>
          <p:cNvSpPr/>
          <p:nvPr/>
        </p:nvSpPr>
        <p:spPr>
          <a:xfrm>
            <a:off x="4281053" y="2283513"/>
            <a:ext cx="1149928" cy="429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accent1"/>
                </a:solidFill>
                <a:latin typeface="宋体" panose="02010600030101010101" pitchFamily="2" charset="-122"/>
                <a:ea typeface="宋体" panose="02010600030101010101" pitchFamily="2" charset="-122"/>
              </a:rPr>
              <a:t>Party A</a:t>
            </a:r>
            <a:endParaRPr lang="zh-CN" altLang="en-US"/>
          </a:p>
        </p:txBody>
      </p:sp>
      <p:sp>
        <p:nvSpPr>
          <p:cNvPr id="37" name="矩形 36"/>
          <p:cNvSpPr/>
          <p:nvPr/>
        </p:nvSpPr>
        <p:spPr>
          <a:xfrm>
            <a:off x="6068292" y="2283512"/>
            <a:ext cx="1149928" cy="429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latin typeface="宋体" panose="02010600030101010101" pitchFamily="2" charset="-122"/>
                <a:ea typeface="宋体" panose="02010600030101010101" pitchFamily="2" charset="-122"/>
              </a:rPr>
              <a:t>Party </a:t>
            </a:r>
            <a:r>
              <a:rPr lang="en-US" altLang="zh-CN" dirty="0" smtClean="0">
                <a:solidFill>
                  <a:schemeClr val="accent1"/>
                </a:solidFill>
                <a:latin typeface="宋体" panose="02010600030101010101" pitchFamily="2" charset="-122"/>
                <a:ea typeface="宋体" panose="02010600030101010101" pitchFamily="2" charset="-122"/>
              </a:rPr>
              <a:t>B</a:t>
            </a:r>
            <a:endParaRPr lang="zh-CN" altLang="en-US" dirty="0"/>
          </a:p>
        </p:txBody>
      </p:sp>
      <p:sp>
        <p:nvSpPr>
          <p:cNvPr id="10" name="矩形 9"/>
          <p:cNvSpPr/>
          <p:nvPr/>
        </p:nvSpPr>
        <p:spPr>
          <a:xfrm>
            <a:off x="4225635" y="3255821"/>
            <a:ext cx="1260765" cy="748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1"/>
                </a:solidFill>
              </a:rPr>
              <a:t>Contract code reference</a:t>
            </a:r>
            <a:endParaRPr lang="zh-CN" altLang="en-US" dirty="0">
              <a:solidFill>
                <a:schemeClr val="accent1"/>
              </a:solidFill>
            </a:endParaRPr>
          </a:p>
        </p:txBody>
      </p:sp>
      <p:sp>
        <p:nvSpPr>
          <p:cNvPr id="9" name="矩形 8"/>
          <p:cNvSpPr/>
          <p:nvPr/>
        </p:nvSpPr>
        <p:spPr>
          <a:xfrm>
            <a:off x="4267195" y="4281053"/>
            <a:ext cx="1260765" cy="748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1"/>
                </a:solidFill>
              </a:rPr>
              <a:t>Contract code reference</a:t>
            </a:r>
            <a:endParaRPr lang="zh-CN" altLang="en-US" dirty="0">
              <a:solidFill>
                <a:schemeClr val="accent1"/>
              </a:solidFill>
            </a:endParaRPr>
          </a:p>
        </p:txBody>
      </p:sp>
      <p:sp>
        <p:nvSpPr>
          <p:cNvPr id="11" name="矩形 10"/>
          <p:cNvSpPr/>
          <p:nvPr/>
        </p:nvSpPr>
        <p:spPr>
          <a:xfrm>
            <a:off x="5805053" y="3255820"/>
            <a:ext cx="2438402" cy="17733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accent1"/>
                </a:solidFill>
              </a:rPr>
              <a:t>Party A</a:t>
            </a:r>
            <a:r>
              <a:rPr lang="zh-CN" altLang="en-US" dirty="0" smtClean="0">
                <a:solidFill>
                  <a:schemeClr val="accent1"/>
                </a:solidFill>
              </a:rPr>
              <a:t>：</a:t>
            </a:r>
            <a:r>
              <a:rPr lang="en-US" altLang="zh-CN" dirty="0" smtClean="0">
                <a:solidFill>
                  <a:schemeClr val="accent1"/>
                </a:solidFill>
              </a:rPr>
              <a:t>XYZ</a:t>
            </a:r>
          </a:p>
          <a:p>
            <a:r>
              <a:rPr lang="en-US" altLang="zh-CN" dirty="0" smtClean="0">
                <a:solidFill>
                  <a:schemeClr val="accent1"/>
                </a:solidFill>
              </a:rPr>
              <a:t>Party B  : ABC</a:t>
            </a:r>
          </a:p>
          <a:p>
            <a:r>
              <a:rPr lang="en-US" altLang="zh-CN" dirty="0" smtClean="0">
                <a:solidFill>
                  <a:schemeClr val="accent1"/>
                </a:solidFill>
              </a:rPr>
              <a:t>Amount</a:t>
            </a:r>
            <a:r>
              <a:rPr lang="zh-CN" altLang="en-US" dirty="0" smtClean="0">
                <a:solidFill>
                  <a:schemeClr val="accent1"/>
                </a:solidFill>
              </a:rPr>
              <a:t>：</a:t>
            </a:r>
            <a:r>
              <a:rPr lang="en-US" altLang="zh-CN" dirty="0" smtClean="0">
                <a:solidFill>
                  <a:schemeClr val="accent1"/>
                </a:solidFill>
              </a:rPr>
              <a:t>1000GBP</a:t>
            </a:r>
          </a:p>
          <a:p>
            <a:r>
              <a:rPr lang="en-US" altLang="zh-CN" dirty="0" smtClean="0">
                <a:solidFill>
                  <a:schemeClr val="accent1"/>
                </a:solidFill>
              </a:rPr>
              <a:t>Paid</a:t>
            </a:r>
            <a:r>
              <a:rPr lang="zh-CN" altLang="en-US" dirty="0" smtClean="0">
                <a:solidFill>
                  <a:schemeClr val="accent1"/>
                </a:solidFill>
              </a:rPr>
              <a:t>：</a:t>
            </a:r>
            <a:r>
              <a:rPr lang="en-US" altLang="zh-CN" dirty="0" smtClean="0">
                <a:solidFill>
                  <a:schemeClr val="accent1"/>
                </a:solidFill>
              </a:rPr>
              <a:t>XYZ</a:t>
            </a:r>
          </a:p>
          <a:p>
            <a:r>
              <a:rPr lang="en-US" altLang="zh-CN" dirty="0" smtClean="0">
                <a:solidFill>
                  <a:schemeClr val="accent1"/>
                </a:solidFill>
              </a:rPr>
              <a:t>From</a:t>
            </a:r>
            <a:r>
              <a:rPr lang="zh-CN" altLang="en-US" dirty="0" smtClean="0">
                <a:solidFill>
                  <a:schemeClr val="accent1"/>
                </a:solidFill>
              </a:rPr>
              <a:t>：</a:t>
            </a:r>
            <a:r>
              <a:rPr lang="en-US" altLang="zh-CN" dirty="0" smtClean="0">
                <a:solidFill>
                  <a:schemeClr val="accent1"/>
                </a:solidFill>
              </a:rPr>
              <a:t>ABC</a:t>
            </a:r>
            <a:endParaRPr lang="zh-CN" altLang="en-US" dirty="0">
              <a:solidFill>
                <a:schemeClr val="accent1"/>
              </a:solidFill>
            </a:endParaRPr>
          </a:p>
        </p:txBody>
      </p:sp>
      <p:sp>
        <p:nvSpPr>
          <p:cNvPr id="5" name="矩形 4"/>
          <p:cNvSpPr/>
          <p:nvPr/>
        </p:nvSpPr>
        <p:spPr>
          <a:xfrm>
            <a:off x="4073236" y="3006436"/>
            <a:ext cx="4308764" cy="2299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209796" y="3006436"/>
            <a:ext cx="1260765" cy="11914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solidFill>
              </a:rPr>
              <a:t>合约代码</a:t>
            </a:r>
            <a:endParaRPr lang="en-US" altLang="zh-CN" dirty="0" smtClean="0">
              <a:solidFill>
                <a:schemeClr val="accent1"/>
              </a:solidFill>
            </a:endParaRPr>
          </a:p>
          <a:p>
            <a:pPr algn="ctr"/>
            <a:r>
              <a:rPr lang="en-US" altLang="zh-CN" dirty="0" smtClean="0">
                <a:solidFill>
                  <a:schemeClr val="accent1"/>
                </a:solidFill>
              </a:rPr>
              <a:t>Contract{</a:t>
            </a:r>
          </a:p>
          <a:p>
            <a:pPr algn="ctr"/>
            <a:r>
              <a:rPr lang="en-US" altLang="zh-CN" dirty="0" smtClean="0">
                <a:solidFill>
                  <a:schemeClr val="accent1"/>
                </a:solidFill>
              </a:rPr>
              <a:t>Verify()</a:t>
            </a:r>
          </a:p>
          <a:p>
            <a:pPr algn="ctr"/>
            <a:r>
              <a:rPr lang="en-US" altLang="zh-CN" dirty="0">
                <a:solidFill>
                  <a:schemeClr val="accent1"/>
                </a:solidFill>
              </a:rPr>
              <a:t>rules</a:t>
            </a:r>
            <a:r>
              <a:rPr lang="en-US" altLang="zh-CN" dirty="0" smtClean="0">
                <a:solidFill>
                  <a:schemeClr val="accent1"/>
                </a:solidFill>
              </a:rPr>
              <a:t>}</a:t>
            </a:r>
            <a:endParaRPr lang="zh-CN" altLang="en-US" dirty="0">
              <a:solidFill>
                <a:schemeClr val="accent1"/>
              </a:solidFill>
            </a:endParaRPr>
          </a:p>
        </p:txBody>
      </p:sp>
      <p:sp>
        <p:nvSpPr>
          <p:cNvPr id="6" name="矩形 5"/>
          <p:cNvSpPr/>
          <p:nvPr/>
        </p:nvSpPr>
        <p:spPr>
          <a:xfrm>
            <a:off x="2209796" y="4354127"/>
            <a:ext cx="1260765" cy="6750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solidFill>
              </a:rPr>
              <a:t>法律条文协议</a:t>
            </a:r>
            <a:endParaRPr lang="zh-CN" altLang="en-US" dirty="0">
              <a:solidFill>
                <a:schemeClr val="accent1"/>
              </a:solidFill>
            </a:endParaRPr>
          </a:p>
        </p:txBody>
      </p:sp>
      <p:cxnSp>
        <p:nvCxnSpPr>
          <p:cNvPr id="8" name="直接连接符 7"/>
          <p:cNvCxnSpPr/>
          <p:nvPr/>
        </p:nvCxnSpPr>
        <p:spPr>
          <a:xfrm>
            <a:off x="3470561" y="3255820"/>
            <a:ext cx="796634" cy="249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3470561" y="3744826"/>
            <a:ext cx="755074" cy="259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470561" y="4447308"/>
            <a:ext cx="796634" cy="55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3470561" y="4779817"/>
            <a:ext cx="796634" cy="148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4" idx="2"/>
          </p:cNvCxnSpPr>
          <p:nvPr/>
        </p:nvCxnSpPr>
        <p:spPr>
          <a:xfrm>
            <a:off x="4856017" y="2713004"/>
            <a:ext cx="0" cy="2934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37" idx="2"/>
          </p:cNvCxnSpPr>
          <p:nvPr/>
        </p:nvCxnSpPr>
        <p:spPr>
          <a:xfrm>
            <a:off x="6643256" y="2713003"/>
            <a:ext cx="0" cy="2934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27364" y="612630"/>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9.6.1 </a:t>
            </a:r>
            <a:r>
              <a:rPr lang="zh-CN" altLang="en-US" sz="2400" dirty="0" smtClean="0">
                <a:latin typeface="华文中宋" panose="02010600040101010101" pitchFamily="2" charset="-122"/>
                <a:ea typeface="华文中宋" panose="02010600040101010101" pitchFamily="2" charset="-122"/>
              </a:rPr>
              <a:t>体系结构</a:t>
            </a:r>
            <a:endParaRPr lang="en-US" altLang="zh-CN"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719858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27364" y="1074295"/>
            <a:ext cx="10737272" cy="5493812"/>
          </a:xfrm>
          <a:prstGeom prst="rect">
            <a:avLst/>
          </a:prstGeom>
          <a:noFill/>
        </p:spPr>
        <p:txBody>
          <a:bodyPr wrap="square" rtlCol="0">
            <a:spAutoFit/>
          </a:bodyPr>
          <a:lstStyle/>
          <a:p>
            <a:pPr>
              <a:lnSpc>
                <a:spcPct val="150000"/>
              </a:lnSpc>
            </a:pPr>
            <a:r>
              <a:rPr lang="en-US" altLang="zh-CN" b="1" dirty="0" smtClean="0">
                <a:solidFill>
                  <a:schemeClr val="accent1"/>
                </a:solidFill>
                <a:latin typeface="宋体" panose="02010600030101010101" pitchFamily="2" charset="-122"/>
                <a:ea typeface="宋体" panose="02010600030101010101" pitchFamily="2" charset="-122"/>
              </a:rPr>
              <a:t> 2.</a:t>
            </a:r>
            <a:r>
              <a:rPr lang="zh-CN" altLang="en-US" b="1" dirty="0" smtClean="0">
                <a:solidFill>
                  <a:schemeClr val="accent1"/>
                </a:solidFill>
                <a:latin typeface="宋体" panose="02010600030101010101" pitchFamily="2" charset="-122"/>
                <a:ea typeface="宋体" panose="02010600030101010101" pitchFamily="2" charset="-122"/>
              </a:rPr>
              <a:t>交易</a:t>
            </a:r>
            <a:endParaRPr lang="en-US" altLang="zh-CN" b="1"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交易</a:t>
            </a:r>
            <a:r>
              <a:rPr lang="zh-CN" altLang="en-US" dirty="0">
                <a:solidFill>
                  <a:schemeClr val="accent1"/>
                </a:solidFill>
                <a:latin typeface="宋体" panose="02010600030101010101" pitchFamily="2" charset="-122"/>
                <a:ea typeface="宋体" panose="02010600030101010101" pitchFamily="2" charset="-122"/>
              </a:rPr>
              <a:t>用于在不同状态之间执行</a:t>
            </a:r>
            <a:r>
              <a:rPr lang="zh-CN" altLang="en-US" dirty="0" smtClean="0">
                <a:solidFill>
                  <a:schemeClr val="accent1"/>
                </a:solidFill>
                <a:latin typeface="宋体" panose="02010600030101010101" pitchFamily="2" charset="-122"/>
                <a:ea typeface="宋体" panose="02010600030101010101" pitchFamily="2" charset="-122"/>
              </a:rPr>
              <a:t>转换</a:t>
            </a:r>
            <a:r>
              <a:rPr lang="zh-CN" altLang="en-US" dirty="0">
                <a:solidFill>
                  <a:schemeClr val="accent1"/>
                </a:solidFill>
                <a:latin typeface="宋体" panose="02010600030101010101" pitchFamily="2" charset="-122"/>
                <a:ea typeface="宋体" panose="02010600030101010101" pitchFamily="2" charset="-122"/>
              </a:rPr>
              <a:t>，</a:t>
            </a:r>
            <a:r>
              <a:rPr lang="zh-CN" altLang="en-US" dirty="0" smtClean="0">
                <a:solidFill>
                  <a:schemeClr val="accent1"/>
                </a:solidFill>
                <a:latin typeface="宋体" panose="02010600030101010101" pitchFamily="2" charset="-122"/>
                <a:ea typeface="宋体" panose="02010600030101010101" pitchFamily="2" charset="-122"/>
              </a:rPr>
              <a:t>状态</a:t>
            </a:r>
            <a:r>
              <a:rPr lang="zh-CN" altLang="en-US" dirty="0">
                <a:solidFill>
                  <a:schemeClr val="accent1"/>
                </a:solidFill>
                <a:latin typeface="宋体" panose="02010600030101010101" pitchFamily="2" charset="-122"/>
                <a:ea typeface="宋体" panose="02010600030101010101" pitchFamily="2" charset="-122"/>
              </a:rPr>
              <a:t>对象即作为交易结果而创建</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en-US" altLang="zh-CN" b="1" dirty="0" err="1" smtClean="0">
                <a:solidFill>
                  <a:schemeClr val="accent1"/>
                </a:solidFill>
                <a:latin typeface="宋体" panose="02010600030101010101" pitchFamily="2" charset="-122"/>
                <a:ea typeface="宋体" panose="02010600030101010101" pitchFamily="2" charset="-122"/>
              </a:rPr>
              <a:t>Corda</a:t>
            </a:r>
            <a:r>
              <a:rPr lang="zh-CN" altLang="en-US" b="1" dirty="0">
                <a:solidFill>
                  <a:schemeClr val="accent1"/>
                </a:solidFill>
                <a:latin typeface="宋体" panose="02010600030101010101" pitchFamily="2" charset="-122"/>
                <a:ea typeface="宋体" panose="02010600030101010101" pitchFamily="2" charset="-122"/>
              </a:rPr>
              <a:t>根据其交易处理模型使用了一个比特币式的</a:t>
            </a:r>
            <a:r>
              <a:rPr lang="en-US" altLang="zh-CN" b="1" dirty="0">
                <a:solidFill>
                  <a:schemeClr val="accent1"/>
                </a:solidFill>
                <a:latin typeface="宋体" panose="02010600030101010101" pitchFamily="2" charset="-122"/>
                <a:ea typeface="宋体" panose="02010600030101010101" pitchFamily="2" charset="-122"/>
              </a:rPr>
              <a:t>UTXO</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与</a:t>
            </a:r>
            <a:r>
              <a:rPr lang="zh-CN" altLang="en-US" dirty="0">
                <a:solidFill>
                  <a:schemeClr val="accent1"/>
                </a:solidFill>
                <a:latin typeface="宋体" panose="02010600030101010101" pitchFamily="2" charset="-122"/>
                <a:ea typeface="宋体" panose="02010600030101010101" pitchFamily="2" charset="-122"/>
              </a:rPr>
              <a:t>比特币类似</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交易可能包含单个或多个输入</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或者不包含任何输入内容</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也可能涉及单个或多个输出。所有交易均经过数字签名</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en-US" altLang="zh-CN" b="1" dirty="0" err="1" smtClean="0">
                <a:solidFill>
                  <a:schemeClr val="accent1"/>
                </a:solidFill>
                <a:latin typeface="宋体" panose="02010600030101010101" pitchFamily="2" charset="-122"/>
                <a:ea typeface="宋体" panose="02010600030101010101" pitchFamily="2" charset="-122"/>
              </a:rPr>
              <a:t>Corda</a:t>
            </a:r>
            <a:r>
              <a:rPr lang="zh-CN" altLang="en-US" b="1" dirty="0">
                <a:solidFill>
                  <a:schemeClr val="accent1"/>
                </a:solidFill>
                <a:latin typeface="宋体" panose="02010600030101010101" pitchFamily="2" charset="-122"/>
                <a:ea typeface="宋体" panose="02010600030101010101" pitchFamily="2" charset="-122"/>
              </a:rPr>
              <a:t>并未定义挖掘这一概念</a:t>
            </a:r>
            <a:r>
              <a:rPr lang="en-US" altLang="zh-CN" b="1" dirty="0">
                <a:solidFill>
                  <a:schemeClr val="accent1"/>
                </a:solidFill>
                <a:latin typeface="宋体" panose="02010600030101010101" pitchFamily="2" charset="-122"/>
                <a:ea typeface="宋体" panose="02010600030101010101" pitchFamily="2" charset="-122"/>
              </a:rPr>
              <a:t>—</a:t>
            </a:r>
            <a:r>
              <a:rPr lang="en-US" altLang="zh-CN" b="1" dirty="0" err="1">
                <a:solidFill>
                  <a:schemeClr val="accent1"/>
                </a:solidFill>
                <a:latin typeface="宋体" panose="02010600030101010101" pitchFamily="2" charset="-122"/>
                <a:ea typeface="宋体" panose="02010600030101010101" pitchFamily="2" charset="-122"/>
              </a:rPr>
              <a:t>Corda</a:t>
            </a:r>
            <a:r>
              <a:rPr lang="zh-CN" altLang="en-US" b="1" dirty="0">
                <a:solidFill>
                  <a:schemeClr val="accent1"/>
                </a:solidFill>
                <a:latin typeface="宋体" panose="02010600030101010101" pitchFamily="2" charset="-122"/>
                <a:ea typeface="宋体" panose="02010600030101010101" pitchFamily="2" charset="-122"/>
              </a:rPr>
              <a:t>不使用区块在区块链中安排交易</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dirty="0" smtClean="0">
                <a:solidFill>
                  <a:schemeClr val="accent1"/>
                </a:solidFill>
                <a:latin typeface="宋体" panose="02010600030101010101" pitchFamily="2" charset="-122"/>
                <a:ea typeface="宋体" panose="02010600030101010101" pitchFamily="2" charset="-122"/>
              </a:rPr>
              <a:t>   </a:t>
            </a:r>
            <a:r>
              <a:rPr lang="zh-CN" altLang="en-US" dirty="0" smtClean="0">
                <a:solidFill>
                  <a:schemeClr val="accent1"/>
                </a:solidFill>
                <a:latin typeface="宋体" panose="02010600030101010101" pitchFamily="2" charset="-122"/>
                <a:ea typeface="宋体" panose="02010600030101010101" pitchFamily="2" charset="-122"/>
              </a:rPr>
              <a:t>公证</a:t>
            </a:r>
            <a:r>
              <a:rPr lang="zh-CN" altLang="en-US" dirty="0">
                <a:solidFill>
                  <a:schemeClr val="accent1"/>
                </a:solidFill>
                <a:latin typeface="宋体" panose="02010600030101010101" pitchFamily="2" charset="-122"/>
                <a:ea typeface="宋体" panose="02010600030101010101" pitchFamily="2" charset="-122"/>
              </a:rPr>
              <a:t>服务用于提供交易的时间顺序</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b="1" dirty="0" smtClean="0">
                <a:solidFill>
                  <a:schemeClr val="accent1"/>
                </a:solidFill>
                <a:latin typeface="宋体" panose="02010600030101010101" pitchFamily="2" charset="-122"/>
                <a:ea typeface="宋体" panose="02010600030101010101" pitchFamily="2" charset="-122"/>
              </a:rPr>
              <a:t>3.</a:t>
            </a:r>
            <a:r>
              <a:rPr lang="zh-CN" altLang="en-US" b="1" dirty="0" smtClean="0">
                <a:solidFill>
                  <a:schemeClr val="accent1"/>
                </a:solidFill>
                <a:latin typeface="宋体" panose="02010600030101010101" pitchFamily="2" charset="-122"/>
                <a:ea typeface="宋体" panose="02010600030101010101" pitchFamily="2" charset="-122"/>
              </a:rPr>
              <a:t>共识</a:t>
            </a:r>
            <a:endParaRPr lang="en-US" altLang="zh-CN" b="1"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dirty="0" smtClean="0">
                <a:solidFill>
                  <a:schemeClr val="accent1"/>
                </a:solidFill>
                <a:latin typeface="宋体" panose="02010600030101010101" pitchFamily="2" charset="-122"/>
                <a:ea typeface="宋体" panose="02010600030101010101" pitchFamily="2" charset="-122"/>
              </a:rPr>
              <a:t>    </a:t>
            </a:r>
            <a:r>
              <a:rPr lang="en-US" altLang="zh-CN" dirty="0" err="1" smtClean="0">
                <a:solidFill>
                  <a:schemeClr val="accent1"/>
                </a:solidFill>
                <a:latin typeface="宋体" panose="02010600030101010101" pitchFamily="2" charset="-122"/>
                <a:ea typeface="宋体" panose="02010600030101010101" pitchFamily="2" charset="-122"/>
              </a:rPr>
              <a:t>Corda</a:t>
            </a:r>
            <a:r>
              <a:rPr lang="zh-CN" altLang="en-US" dirty="0">
                <a:solidFill>
                  <a:schemeClr val="accent1"/>
                </a:solidFill>
                <a:latin typeface="宋体" panose="02010600030101010101" pitchFamily="2" charset="-122"/>
                <a:ea typeface="宋体" panose="02010600030101010101" pitchFamily="2" charset="-122"/>
              </a:rPr>
              <a:t>中的共识</a:t>
            </a:r>
            <a:r>
              <a:rPr lang="zh-CN" altLang="en-US" dirty="0" smtClean="0">
                <a:solidFill>
                  <a:schemeClr val="accent1"/>
                </a:solidFill>
                <a:latin typeface="宋体" panose="02010600030101010101" pitchFamily="2" charset="-122"/>
                <a:ea typeface="宋体" panose="02010600030101010101" pitchFamily="2" charset="-122"/>
              </a:rPr>
              <a:t>模型一般的思想是</a:t>
            </a:r>
            <a:r>
              <a:rPr lang="en-US" altLang="zh-CN" dirty="0">
                <a:solidFill>
                  <a:schemeClr val="accent1"/>
                </a:solidFill>
                <a:latin typeface="宋体" panose="02010600030101010101" pitchFamily="2" charset="-122"/>
                <a:ea typeface="宋体" panose="02010600030101010101" pitchFamily="2" charset="-122"/>
              </a:rPr>
              <a:t>,</a:t>
            </a:r>
            <a:r>
              <a:rPr lang="zh-CN" altLang="en-US" b="1" dirty="0">
                <a:solidFill>
                  <a:schemeClr val="accent1"/>
                </a:solidFill>
                <a:latin typeface="宋体" panose="02010600030101010101" pitchFamily="2" charset="-122"/>
                <a:ea typeface="宋体" panose="02010600030101010101" pitchFamily="2" charset="-122"/>
              </a:rPr>
              <a:t>交易通过公证服务评估其</a:t>
            </a:r>
            <a:r>
              <a:rPr lang="zh-CN" altLang="en-US" b="1" dirty="0" smtClean="0">
                <a:solidFill>
                  <a:schemeClr val="accent1"/>
                </a:solidFill>
                <a:latin typeface="宋体" panose="02010600030101010101" pitchFamily="2" charset="-122"/>
                <a:ea typeface="宋体" panose="02010600030101010101" pitchFamily="2" charset="-122"/>
              </a:rPr>
              <a:t>唯一性，若</a:t>
            </a:r>
            <a:r>
              <a:rPr lang="zh-CN" altLang="en-US" b="1" dirty="0">
                <a:solidFill>
                  <a:schemeClr val="accent1"/>
                </a:solidFill>
                <a:latin typeface="宋体" panose="02010600030101010101" pitchFamily="2" charset="-122"/>
                <a:ea typeface="宋体" panose="02010600030101010101" pitchFamily="2" charset="-122"/>
              </a:rPr>
              <a:t>具有唯一性</a:t>
            </a:r>
            <a:r>
              <a:rPr lang="en-US" altLang="zh-CN" b="1" dirty="0">
                <a:solidFill>
                  <a:schemeClr val="accent1"/>
                </a:solidFill>
                <a:latin typeface="宋体" panose="02010600030101010101" pitchFamily="2" charset="-122"/>
                <a:ea typeface="宋体" panose="02010600030101010101" pitchFamily="2" charset="-122"/>
              </a:rPr>
              <a:t>,</a:t>
            </a:r>
            <a:r>
              <a:rPr lang="zh-CN" altLang="en-US" b="1" dirty="0">
                <a:solidFill>
                  <a:schemeClr val="accent1"/>
                </a:solidFill>
                <a:latin typeface="宋体" panose="02010600030101010101" pitchFamily="2" charset="-122"/>
                <a:ea typeface="宋体" panose="02010600030101010101" pitchFamily="2" charset="-122"/>
              </a:rPr>
              <a:t>即被签署为有效</a:t>
            </a:r>
            <a:r>
              <a:rPr lang="zh-CN" altLang="en-US" dirty="0">
                <a:solidFill>
                  <a:schemeClr val="accent1"/>
                </a:solidFill>
                <a:latin typeface="宋体" panose="02010600030101010101" pitchFamily="2" charset="-122"/>
                <a:ea typeface="宋体" panose="02010600030101010101" pitchFamily="2" charset="-122"/>
              </a:rPr>
              <a:t>。 </a:t>
            </a:r>
            <a:r>
              <a:rPr lang="zh-CN" altLang="en-US" dirty="0" smtClean="0">
                <a:solidFill>
                  <a:schemeClr val="accent1"/>
                </a:solidFill>
                <a:latin typeface="宋体" panose="02010600030101010101" pitchFamily="2" charset="-122"/>
                <a:ea typeface="宋体" panose="02010600030101010101" pitchFamily="2" charset="-122"/>
              </a:rPr>
              <a:t>公证</a:t>
            </a:r>
            <a:r>
              <a:rPr lang="zh-CN" altLang="en-US" dirty="0">
                <a:solidFill>
                  <a:schemeClr val="accent1"/>
                </a:solidFill>
                <a:latin typeface="宋体" panose="02010600030101010101" pitchFamily="2" charset="-122"/>
                <a:ea typeface="宋体" panose="02010600030101010101" pitchFamily="2" charset="-122"/>
              </a:rPr>
              <a:t>机构可使用各种共识算法以达成某种共识</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如</a:t>
            </a:r>
            <a:r>
              <a:rPr lang="en-US" altLang="zh-CN" dirty="0">
                <a:solidFill>
                  <a:schemeClr val="accent1"/>
                </a:solidFill>
                <a:latin typeface="宋体" panose="02010600030101010101" pitchFamily="2" charset="-122"/>
                <a:ea typeface="宋体" panose="02010600030101010101" pitchFamily="2" charset="-122"/>
              </a:rPr>
              <a:t>PBFT</a:t>
            </a:r>
            <a:r>
              <a:rPr lang="zh-CN" altLang="en-US" dirty="0">
                <a:solidFill>
                  <a:schemeClr val="accent1"/>
                </a:solidFill>
                <a:latin typeface="宋体" panose="02010600030101010101" pitchFamily="2" charset="-122"/>
                <a:ea typeface="宋体" panose="02010600030101010101" pitchFamily="2" charset="-122"/>
              </a:rPr>
              <a:t>或</a:t>
            </a:r>
            <a:r>
              <a:rPr lang="en-US" altLang="zh-CN" dirty="0" smtClean="0">
                <a:solidFill>
                  <a:schemeClr val="accent1"/>
                </a:solidFill>
                <a:latin typeface="宋体" panose="02010600030101010101" pitchFamily="2" charset="-122"/>
                <a:ea typeface="宋体" panose="02010600030101010101" pitchFamily="2" charset="-122"/>
              </a:rPr>
              <a:t>Raft</a:t>
            </a:r>
            <a:r>
              <a:rPr lang="zh-CN" altLang="en-US" dirty="0" smtClean="0">
                <a:solidFill>
                  <a:schemeClr val="accent1"/>
                </a:solidFill>
                <a:latin typeface="宋体" panose="02010600030101010101" pitchFamily="2" charset="-122"/>
                <a:ea typeface="宋体" panose="02010600030101010101" pitchFamily="2" charset="-122"/>
              </a:rPr>
              <a:t>。</a:t>
            </a:r>
            <a:r>
              <a:rPr lang="en-US" altLang="zh-CN" dirty="0" smtClean="0">
                <a:solidFill>
                  <a:schemeClr val="accent1"/>
                </a:solidFill>
                <a:latin typeface="宋体" panose="02010600030101010101" pitchFamily="2" charset="-122"/>
                <a:ea typeface="宋体" panose="02010600030101010101" pitchFamily="2" charset="-122"/>
              </a:rPr>
              <a:t> </a:t>
            </a:r>
          </a:p>
          <a:p>
            <a:pPr marL="285750" indent="-285750">
              <a:lnSpc>
                <a:spcPct val="150000"/>
              </a:lnSpc>
              <a:buFont typeface="Wingdings" panose="05000000000000000000" pitchFamily="2" charset="2"/>
              <a:buChar char="l"/>
            </a:pPr>
            <a:r>
              <a:rPr lang="en-US" altLang="zh-CN" dirty="0" err="1" smtClean="0">
                <a:solidFill>
                  <a:schemeClr val="accent1"/>
                </a:solidFill>
                <a:latin typeface="宋体" panose="02010600030101010101" pitchFamily="2" charset="-122"/>
                <a:ea typeface="宋体" panose="02010600030101010101" pitchFamily="2" charset="-122"/>
              </a:rPr>
              <a:t>Corda</a:t>
            </a:r>
            <a:r>
              <a:rPr lang="zh-CN" altLang="en-US" dirty="0">
                <a:solidFill>
                  <a:schemeClr val="accent1"/>
                </a:solidFill>
                <a:latin typeface="宋体" panose="02010600030101010101" pitchFamily="2" charset="-122"/>
                <a:ea typeface="宋体" panose="02010600030101010101" pitchFamily="2" charset="-122"/>
              </a:rPr>
              <a:t>共识涉及两个主要的概念</a:t>
            </a:r>
            <a:r>
              <a:rPr lang="en-US" altLang="zh-CN" dirty="0" smtClean="0">
                <a:solidFill>
                  <a:schemeClr val="accent1"/>
                </a:solidFill>
                <a:latin typeface="宋体" panose="02010600030101010101" pitchFamily="2" charset="-122"/>
                <a:ea typeface="宋体" panose="02010600030101010101" pitchFamily="2" charset="-122"/>
              </a:rPr>
              <a:t>:</a:t>
            </a:r>
          </a:p>
          <a:p>
            <a:pPr marL="742950" lvl="1" indent="-285750">
              <a:lnSpc>
                <a:spcPct val="150000"/>
              </a:lnSpc>
              <a:buFont typeface="Wingdings" panose="05000000000000000000" pitchFamily="2" charset="2"/>
              <a:buChar char="Ø"/>
            </a:pPr>
            <a:r>
              <a:rPr lang="zh-CN" altLang="en-US" b="1" dirty="0" smtClean="0">
                <a:solidFill>
                  <a:schemeClr val="accent1"/>
                </a:solidFill>
                <a:latin typeface="宋体" panose="02010600030101010101" pitchFamily="2" charset="-122"/>
                <a:ea typeface="宋体" panose="02010600030101010101" pitchFamily="2" charset="-122"/>
              </a:rPr>
              <a:t>状态</a:t>
            </a:r>
            <a:r>
              <a:rPr lang="zh-CN" altLang="en-US" b="1" dirty="0">
                <a:solidFill>
                  <a:schemeClr val="accent1"/>
                </a:solidFill>
                <a:latin typeface="宋体" panose="02010600030101010101" pitchFamily="2" charset="-122"/>
                <a:ea typeface="宋体" panose="02010600030101010101" pitchFamily="2" charset="-122"/>
              </a:rPr>
              <a:t>有效性</a:t>
            </a:r>
            <a:r>
              <a:rPr lang="zh-CN" altLang="en-US" b="1" dirty="0" smtClean="0">
                <a:solidFill>
                  <a:schemeClr val="accent1"/>
                </a:solidFill>
                <a:latin typeface="宋体" panose="02010600030101010101" pitchFamily="2" charset="-122"/>
                <a:ea typeface="宋体" panose="02010600030101010101" pitchFamily="2" charset="-122"/>
              </a:rPr>
              <a:t>共识</a:t>
            </a:r>
            <a:r>
              <a:rPr lang="zh-CN" altLang="en-US" dirty="0" smtClean="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涉及到交易的验证行为</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以确保全部所需签名均有效且状态</a:t>
            </a:r>
            <a:r>
              <a:rPr lang="zh-CN" altLang="en-US" dirty="0" smtClean="0">
                <a:solidFill>
                  <a:schemeClr val="accent1"/>
                </a:solidFill>
                <a:latin typeface="宋体" panose="02010600030101010101" pitchFamily="2" charset="-122"/>
                <a:ea typeface="宋体" panose="02010600030101010101" pitchFamily="2" charset="-122"/>
              </a:rPr>
              <a:t>适宜。</a:t>
            </a:r>
            <a:endParaRPr lang="en-US" altLang="zh-CN"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Ø"/>
            </a:pPr>
            <a:r>
              <a:rPr lang="zh-CN" altLang="en-US" b="1" dirty="0" smtClean="0">
                <a:solidFill>
                  <a:schemeClr val="accent1"/>
                </a:solidFill>
                <a:latin typeface="宋体" panose="02010600030101010101" pitchFamily="2" charset="-122"/>
                <a:ea typeface="宋体" panose="02010600030101010101" pitchFamily="2" charset="-122"/>
              </a:rPr>
              <a:t>状态</a:t>
            </a:r>
            <a:r>
              <a:rPr lang="zh-CN" altLang="en-US" b="1" dirty="0">
                <a:solidFill>
                  <a:schemeClr val="accent1"/>
                </a:solidFill>
                <a:latin typeface="宋体" panose="02010600030101010101" pitchFamily="2" charset="-122"/>
                <a:ea typeface="宋体" panose="02010600030101010101" pitchFamily="2" charset="-122"/>
              </a:rPr>
              <a:t>唯一性</a:t>
            </a:r>
            <a:r>
              <a:rPr lang="zh-CN" altLang="en-US" b="1" dirty="0" smtClean="0">
                <a:solidFill>
                  <a:schemeClr val="accent1"/>
                </a:solidFill>
                <a:latin typeface="宋体" panose="02010600030101010101" pitchFamily="2" charset="-122"/>
                <a:ea typeface="宋体" panose="02010600030101010101" pitchFamily="2" charset="-122"/>
              </a:rPr>
              <a:t>共识</a:t>
            </a:r>
            <a:r>
              <a:rPr lang="zh-CN" altLang="en-US" dirty="0" smtClean="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一种检测双重支付攻击的有效方法</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确保交易未被消费且具有唯一性</a:t>
            </a:r>
            <a:r>
              <a:rPr lang="zh-CN" altLang="en-US" dirty="0" smtClean="0">
                <a:solidFill>
                  <a:schemeClr val="accent1"/>
                </a:solidFill>
                <a:latin typeface="宋体" panose="02010600030101010101" pitchFamily="2" charset="-122"/>
                <a:ea typeface="宋体" panose="02010600030101010101" pitchFamily="2" charset="-122"/>
              </a:rPr>
              <a:t>。</a:t>
            </a:r>
            <a:endParaRPr lang="zh-CN" altLang="en-US" dirty="0">
              <a:solidFill>
                <a:schemeClr val="accent1"/>
              </a:solidFill>
              <a:latin typeface="宋体" panose="02010600030101010101" pitchFamily="2" charset="-122"/>
              <a:ea typeface="宋体" panose="02010600030101010101" pitchFamily="2" charset="-122"/>
            </a:endParaRPr>
          </a:p>
        </p:txBody>
      </p:sp>
      <p:sp>
        <p:nvSpPr>
          <p:cNvPr id="27" name="文本框 26"/>
          <p:cNvSpPr txBox="1"/>
          <p:nvPr/>
        </p:nvSpPr>
        <p:spPr>
          <a:xfrm>
            <a:off x="727364" y="612630"/>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9.6.1 </a:t>
            </a:r>
            <a:r>
              <a:rPr lang="zh-CN" altLang="en-US" sz="2400" dirty="0" smtClean="0">
                <a:latin typeface="华文中宋" panose="02010600040101010101" pitchFamily="2" charset="-122"/>
                <a:ea typeface="华文中宋" panose="02010600040101010101" pitchFamily="2" charset="-122"/>
              </a:rPr>
              <a:t>体系结构</a:t>
            </a:r>
            <a:endParaRPr lang="en-US" altLang="zh-CN"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077512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27364" y="1074295"/>
            <a:ext cx="10737272" cy="2585323"/>
          </a:xfrm>
          <a:prstGeom prst="rect">
            <a:avLst/>
          </a:prstGeom>
          <a:noFill/>
        </p:spPr>
        <p:txBody>
          <a:bodyPr wrap="square" rtlCol="0">
            <a:spAutoFit/>
          </a:bodyPr>
          <a:lstStyle/>
          <a:p>
            <a:pPr>
              <a:lnSpc>
                <a:spcPct val="150000"/>
              </a:lnSpc>
            </a:pPr>
            <a:r>
              <a:rPr lang="en-US" altLang="zh-CN" b="1" dirty="0">
                <a:solidFill>
                  <a:schemeClr val="accent1"/>
                </a:solidFill>
                <a:latin typeface="宋体" panose="02010600030101010101" pitchFamily="2" charset="-122"/>
                <a:ea typeface="宋体" panose="02010600030101010101" pitchFamily="2" charset="-122"/>
              </a:rPr>
              <a:t> 4.</a:t>
            </a:r>
            <a:r>
              <a:rPr lang="zh-CN" altLang="en-US" b="1" dirty="0">
                <a:solidFill>
                  <a:schemeClr val="accent1"/>
                </a:solidFill>
                <a:latin typeface="宋体" panose="02010600030101010101" pitchFamily="2" charset="-122"/>
                <a:ea typeface="宋体" panose="02010600030101010101" pitchFamily="2" charset="-122"/>
              </a:rPr>
              <a:t>工作流 </a:t>
            </a:r>
            <a:endParaRPr lang="en-US" altLang="zh-CN" b="1"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dirty="0" err="1" smtClean="0">
                <a:solidFill>
                  <a:schemeClr val="accent1"/>
                </a:solidFill>
                <a:latin typeface="宋体" panose="02010600030101010101" pitchFamily="2" charset="-122"/>
                <a:ea typeface="宋体" panose="02010600030101010101" pitchFamily="2" charset="-122"/>
              </a:rPr>
              <a:t>Corda</a:t>
            </a:r>
            <a:r>
              <a:rPr lang="zh-CN" altLang="en-US" dirty="0" smtClean="0">
                <a:solidFill>
                  <a:schemeClr val="accent1"/>
                </a:solidFill>
                <a:latin typeface="宋体" panose="02010600030101010101" pitchFamily="2" charset="-122"/>
                <a:ea typeface="宋体" panose="02010600030101010101" pitchFamily="2" charset="-122"/>
              </a:rPr>
              <a:t>中的工作流是一种新颖的思想，支持开发去中心化的工作流。</a:t>
            </a:r>
            <a:endParaRPr lang="en-US" altLang="zh-CN" dirty="0" smtClean="0">
              <a:solidFill>
                <a:schemeClr val="accent1"/>
              </a:solidFill>
              <a:latin typeface="宋体" panose="02010600030101010101" pitchFamily="2" charset="-122"/>
              <a:ea typeface="宋体" panose="02010600030101010101" pitchFamily="2" charset="-122"/>
            </a:endParaRPr>
          </a:p>
          <a:p>
            <a:pPr marL="1200150" lvl="2" indent="-285750">
              <a:lnSpc>
                <a:spcPct val="150000"/>
              </a:lnSpc>
              <a:buFont typeface="Arial" panose="020B0604020202020204" pitchFamily="34" charset="0"/>
              <a:buChar char="•"/>
            </a:pPr>
            <a:r>
              <a:rPr lang="en-US" altLang="zh-CN" dirty="0" err="1" smtClean="0">
                <a:solidFill>
                  <a:schemeClr val="accent1"/>
                </a:solidFill>
                <a:latin typeface="宋体" panose="02010600030101010101" pitchFamily="2" charset="-122"/>
                <a:ea typeface="宋体" panose="02010600030101010101" pitchFamily="2" charset="-122"/>
              </a:rPr>
              <a:t>Corda</a:t>
            </a:r>
            <a:r>
              <a:rPr lang="zh-CN" altLang="en-US" dirty="0">
                <a:solidFill>
                  <a:schemeClr val="accent1"/>
                </a:solidFill>
                <a:latin typeface="宋体" panose="02010600030101010101" pitchFamily="2" charset="-122"/>
                <a:ea typeface="宋体" panose="02010600030101010101" pitchFamily="2" charset="-122"/>
              </a:rPr>
              <a:t>网络上的所有通信均通过这一类工作流处理</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1200150" lvl="2" indent="-285750">
              <a:lnSpc>
                <a:spcPct val="150000"/>
              </a:lnSpc>
              <a:buFont typeface="Arial" panose="020B0604020202020204" pitchFamily="34" charset="0"/>
              <a:buChar char="•"/>
            </a:pPr>
            <a:r>
              <a:rPr lang="zh-CN" altLang="en-US" dirty="0" smtClean="0">
                <a:solidFill>
                  <a:schemeClr val="accent1"/>
                </a:solidFill>
                <a:latin typeface="宋体" panose="02010600030101010101" pitchFamily="2" charset="-122"/>
                <a:ea typeface="宋体" panose="02010600030101010101" pitchFamily="2" charset="-122"/>
              </a:rPr>
              <a:t>作为</a:t>
            </a:r>
            <a:r>
              <a:rPr lang="zh-CN" altLang="en-US" dirty="0">
                <a:solidFill>
                  <a:schemeClr val="accent1"/>
                </a:solidFill>
                <a:latin typeface="宋体" panose="02010600030101010101" pitchFamily="2" charset="-122"/>
                <a:ea typeface="宋体" panose="02010600030101010101" pitchFamily="2" charset="-122"/>
              </a:rPr>
              <a:t>交易构建协议</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可通过代码定义包含任意复杂度的金融流程</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1200150" lvl="2" indent="-285750">
              <a:lnSpc>
                <a:spcPct val="150000"/>
              </a:lnSpc>
              <a:buFont typeface="Arial" panose="020B0604020202020204" pitchFamily="34" charset="0"/>
              <a:buChar char="•"/>
            </a:pPr>
            <a:r>
              <a:rPr lang="zh-CN" altLang="en-US" dirty="0" smtClean="0">
                <a:solidFill>
                  <a:schemeClr val="accent1"/>
                </a:solidFill>
                <a:latin typeface="宋体" panose="02010600030101010101" pitchFamily="2" charset="-122"/>
                <a:ea typeface="宋体" panose="02010600030101010101" pitchFamily="2" charset="-122"/>
              </a:rPr>
              <a:t>工作</a:t>
            </a:r>
            <a:r>
              <a:rPr lang="zh-CN" altLang="en-US" dirty="0">
                <a:solidFill>
                  <a:schemeClr val="accent1"/>
                </a:solidFill>
                <a:latin typeface="宋体" panose="02010600030101010101" pitchFamily="2" charset="-122"/>
                <a:ea typeface="宋体" panose="02010600030101010101" pitchFamily="2" charset="-122"/>
              </a:rPr>
              <a:t>流可作为异步状态机运行</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并与其他节点和用户交互</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1200150" lvl="2" indent="-285750">
              <a:lnSpc>
                <a:spcPct val="150000"/>
              </a:lnSpc>
              <a:buFont typeface="Arial" panose="020B0604020202020204" pitchFamily="34" charset="0"/>
              <a:buChar char="•"/>
            </a:pPr>
            <a:r>
              <a:rPr lang="zh-CN" altLang="en-US" dirty="0" smtClean="0">
                <a:solidFill>
                  <a:schemeClr val="accent1"/>
                </a:solidFill>
                <a:latin typeface="宋体" panose="02010600030101010101" pitchFamily="2" charset="-122"/>
                <a:ea typeface="宋体" panose="02010600030101010101" pitchFamily="2" charset="-122"/>
              </a:rPr>
              <a:t>在</a:t>
            </a:r>
            <a:r>
              <a:rPr lang="zh-CN" altLang="en-US" dirty="0">
                <a:solidFill>
                  <a:schemeClr val="accent1"/>
                </a:solidFill>
                <a:latin typeface="宋体" panose="02010600030101010101" pitchFamily="2" charset="-122"/>
                <a:ea typeface="宋体" panose="02010600030101010101" pitchFamily="2" charset="-122"/>
              </a:rPr>
              <a:t>执行过程中</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可以根据需要暂停或恢复自身状态。</a:t>
            </a:r>
          </a:p>
        </p:txBody>
      </p:sp>
      <p:sp>
        <p:nvSpPr>
          <p:cNvPr id="27" name="文本框 26"/>
          <p:cNvSpPr txBox="1"/>
          <p:nvPr/>
        </p:nvSpPr>
        <p:spPr>
          <a:xfrm>
            <a:off x="727364" y="612630"/>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9.6.1 </a:t>
            </a:r>
            <a:r>
              <a:rPr lang="zh-CN" altLang="en-US" sz="2400" dirty="0" smtClean="0">
                <a:latin typeface="华文中宋" panose="02010600040101010101" pitchFamily="2" charset="-122"/>
                <a:ea typeface="华文中宋" panose="02010600040101010101" pitchFamily="2" charset="-122"/>
              </a:rPr>
              <a:t>体系结构</a:t>
            </a:r>
            <a:endParaRPr lang="en-US" altLang="zh-CN"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758602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23453" y="1570902"/>
            <a:ext cx="10889674" cy="3323987"/>
          </a:xfrm>
          <a:prstGeom prst="rect">
            <a:avLst/>
          </a:prstGeom>
          <a:noFill/>
        </p:spPr>
        <p:txBody>
          <a:bodyPr wrap="square" rtlCol="0">
            <a:spAutoFit/>
          </a:bodyPr>
          <a:lstStyle/>
          <a:p>
            <a:pPr>
              <a:lnSpc>
                <a:spcPct val="150000"/>
              </a:lnSpc>
            </a:pPr>
            <a:r>
              <a:rPr lang="zh-CN" altLang="en-US" sz="2000" dirty="0" smtClean="0">
                <a:solidFill>
                  <a:schemeClr val="accent1"/>
                </a:solidFill>
                <a:latin typeface="华文宋体" panose="02010600040101010101" pitchFamily="2" charset="-122"/>
                <a:ea typeface="华文宋体" panose="02010600040101010101" pitchFamily="2" charset="-122"/>
              </a:rPr>
              <a:t>        </a:t>
            </a:r>
            <a:r>
              <a:rPr lang="zh-CN" altLang="en-US" sz="2000" dirty="0" smtClean="0">
                <a:solidFill>
                  <a:schemeClr val="accent1"/>
                </a:solidFill>
                <a:latin typeface="宋体" panose="02010600030101010101" pitchFamily="2" charset="-122"/>
                <a:ea typeface="宋体" panose="02010600030101010101" pitchFamily="2" charset="-122"/>
              </a:rPr>
              <a:t>超级</a:t>
            </a:r>
            <a:r>
              <a:rPr lang="zh-CN" altLang="en-US" sz="2000" dirty="0">
                <a:solidFill>
                  <a:schemeClr val="accent1"/>
                </a:solidFill>
                <a:latin typeface="宋体" panose="02010600030101010101" pitchFamily="2" charset="-122"/>
                <a:ea typeface="宋体" panose="02010600030101010101" pitchFamily="2" charset="-122"/>
              </a:rPr>
              <a:t>账本（</a:t>
            </a:r>
            <a:r>
              <a:rPr lang="en-US" altLang="zh-CN" sz="2000" dirty="0" err="1">
                <a:solidFill>
                  <a:schemeClr val="accent1"/>
                </a:solidFill>
                <a:latin typeface="宋体" panose="02010600030101010101" pitchFamily="2" charset="-122"/>
                <a:ea typeface="宋体" panose="02010600030101010101" pitchFamily="2" charset="-122"/>
              </a:rPr>
              <a:t>hyperledger</a:t>
            </a:r>
            <a:r>
              <a:rPr lang="zh-CN" altLang="en-US" sz="2000" dirty="0">
                <a:solidFill>
                  <a:schemeClr val="accent1"/>
                </a:solidFill>
                <a:latin typeface="宋体" panose="02010600030101010101" pitchFamily="2" charset="-122"/>
                <a:ea typeface="宋体" panose="02010600030101010101" pitchFamily="2" charset="-122"/>
              </a:rPr>
              <a:t>）是</a:t>
            </a:r>
            <a:r>
              <a:rPr lang="en-US" altLang="zh-CN" sz="2000" dirty="0">
                <a:solidFill>
                  <a:schemeClr val="accent1"/>
                </a:solidFill>
                <a:latin typeface="宋体" panose="02010600030101010101" pitchFamily="2" charset="-122"/>
                <a:ea typeface="宋体" panose="02010600030101010101" pitchFamily="2" charset="-122"/>
              </a:rPr>
              <a:t>Linux</a:t>
            </a:r>
            <a:r>
              <a:rPr lang="zh-CN" altLang="en-US" sz="2000" dirty="0">
                <a:solidFill>
                  <a:schemeClr val="accent1"/>
                </a:solidFill>
                <a:latin typeface="宋体" panose="02010600030101010101" pitchFamily="2" charset="-122"/>
                <a:ea typeface="宋体" panose="02010600030101010101" pitchFamily="2" charset="-122"/>
              </a:rPr>
              <a:t>基金会于</a:t>
            </a:r>
            <a:r>
              <a:rPr lang="en-US" altLang="zh-CN" sz="2000" dirty="0">
                <a:solidFill>
                  <a:schemeClr val="accent1"/>
                </a:solidFill>
                <a:latin typeface="宋体" panose="02010600030101010101" pitchFamily="2" charset="-122"/>
                <a:ea typeface="宋体" panose="02010600030101010101" pitchFamily="2" charset="-122"/>
              </a:rPr>
              <a:t>2015</a:t>
            </a:r>
            <a:r>
              <a:rPr lang="zh-CN" altLang="en-US" sz="2000" dirty="0">
                <a:solidFill>
                  <a:schemeClr val="accent1"/>
                </a:solidFill>
                <a:latin typeface="宋体" panose="02010600030101010101" pitchFamily="2" charset="-122"/>
                <a:ea typeface="宋体" panose="02010600030101010101" pitchFamily="2" charset="-122"/>
              </a:rPr>
              <a:t>年发起的推进区块链数字技术和交易验证的开源项目</a:t>
            </a:r>
            <a:r>
              <a:rPr lang="zh-CN" altLang="en-US" sz="2000" dirty="0" smtClean="0">
                <a:solidFill>
                  <a:schemeClr val="accent1"/>
                </a:solidFill>
                <a:latin typeface="宋体" panose="02010600030101010101" pitchFamily="2" charset="-122"/>
                <a:ea typeface="宋体" panose="02010600030101010101" pitchFamily="2" charset="-122"/>
              </a:rPr>
              <a:t>，目标</a:t>
            </a:r>
            <a:r>
              <a:rPr lang="zh-CN" altLang="en-US" sz="2000" dirty="0">
                <a:solidFill>
                  <a:schemeClr val="accent1"/>
                </a:solidFill>
                <a:latin typeface="宋体" panose="02010600030101010101" pitchFamily="2" charset="-122"/>
                <a:ea typeface="宋体" panose="02010600030101010101" pitchFamily="2" charset="-122"/>
              </a:rPr>
              <a:t>是让成员共同合作</a:t>
            </a:r>
            <a:r>
              <a:rPr lang="zh-CN" altLang="en-US" sz="2000" dirty="0" smtClean="0">
                <a:solidFill>
                  <a:schemeClr val="accent1"/>
                </a:solidFill>
                <a:latin typeface="宋体" panose="02010600030101010101" pitchFamily="2" charset="-122"/>
                <a:ea typeface="宋体" panose="02010600030101010101" pitchFamily="2" charset="-122"/>
              </a:rPr>
              <a:t>，以构建一个开源的分布式账本框架，可以用来开发和实现跨行业的区块链应用程序和系统，重心是构建和运行支持全球业务交易的平台。</a:t>
            </a:r>
            <a:endParaRPr lang="en-US" altLang="zh-CN" sz="2000"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2000" dirty="0">
                <a:solidFill>
                  <a:schemeClr val="accent1"/>
                </a:solidFill>
                <a:latin typeface="宋体" panose="02010600030101010101" pitchFamily="2" charset="-122"/>
                <a:ea typeface="宋体" panose="02010600030101010101" pitchFamily="2" charset="-122"/>
              </a:rPr>
              <a:t> </a:t>
            </a:r>
            <a:r>
              <a:rPr lang="en-US" altLang="zh-CN" sz="2000" dirty="0" smtClean="0">
                <a:solidFill>
                  <a:schemeClr val="accent1"/>
                </a:solidFill>
                <a:latin typeface="宋体" panose="02010600030101010101" pitchFamily="2" charset="-122"/>
                <a:ea typeface="宋体" panose="02010600030101010101" pitchFamily="2" charset="-122"/>
              </a:rPr>
              <a:t>   </a:t>
            </a:r>
            <a:r>
              <a:rPr lang="zh-CN" altLang="en-US" sz="2000" dirty="0" smtClean="0">
                <a:solidFill>
                  <a:schemeClr val="accent1"/>
                </a:solidFill>
                <a:latin typeface="宋体" panose="02010600030101010101" pitchFamily="2" charset="-122"/>
                <a:ea typeface="宋体" panose="02010600030101010101" pitchFamily="2" charset="-122"/>
              </a:rPr>
              <a:t>由于</a:t>
            </a:r>
            <a:r>
              <a:rPr lang="zh-CN" altLang="en-US" sz="2000" dirty="0">
                <a:solidFill>
                  <a:schemeClr val="accent1"/>
                </a:solidFill>
                <a:latin typeface="宋体" panose="02010600030101010101" pitchFamily="2" charset="-122"/>
                <a:ea typeface="宋体" panose="02010600030101010101" pitchFamily="2" charset="-122"/>
              </a:rPr>
              <a:t>点对点网络的特性，分布式账本技术是完全共享、透明和去中心化的，故非常适合于在金融行业的应用，以及其他的例如制造、银行、保险、物联网等无数个其他行业</a:t>
            </a:r>
            <a:r>
              <a:rPr lang="zh-CN" altLang="en-US" sz="2000" dirty="0" smtClean="0">
                <a:solidFill>
                  <a:schemeClr val="accent1"/>
                </a:solidFill>
                <a:latin typeface="宋体" panose="02010600030101010101" pitchFamily="2" charset="-122"/>
                <a:ea typeface="宋体" panose="02010600030101010101" pitchFamily="2" charset="-122"/>
              </a:rPr>
              <a:t>。</a:t>
            </a:r>
            <a:endParaRPr lang="en-US" altLang="zh-CN" sz="2000"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2000" dirty="0">
                <a:solidFill>
                  <a:schemeClr val="accent1"/>
                </a:solidFill>
                <a:latin typeface="宋体" panose="02010600030101010101" pitchFamily="2" charset="-122"/>
                <a:ea typeface="宋体" panose="02010600030101010101" pitchFamily="2" charset="-122"/>
              </a:rPr>
              <a:t> </a:t>
            </a:r>
            <a:r>
              <a:rPr lang="en-US" altLang="zh-CN" sz="2000" dirty="0" smtClean="0">
                <a:solidFill>
                  <a:schemeClr val="accent1"/>
                </a:solidFill>
                <a:latin typeface="宋体" panose="02010600030101010101" pitchFamily="2" charset="-122"/>
                <a:ea typeface="宋体" panose="02010600030101010101" pitchFamily="2" charset="-122"/>
              </a:rPr>
              <a:t>   </a:t>
            </a:r>
            <a:r>
              <a:rPr lang="zh-CN" altLang="en-US" sz="2000" dirty="0" smtClean="0">
                <a:solidFill>
                  <a:schemeClr val="accent1"/>
                </a:solidFill>
                <a:latin typeface="宋体" panose="02010600030101010101" pitchFamily="2" charset="-122"/>
                <a:ea typeface="宋体" panose="02010600030101010101" pitchFamily="2" charset="-122"/>
              </a:rPr>
              <a:t>通过</a:t>
            </a:r>
            <a:r>
              <a:rPr lang="zh-CN" altLang="en-US" sz="2000" dirty="0">
                <a:solidFill>
                  <a:schemeClr val="accent1"/>
                </a:solidFill>
                <a:latin typeface="宋体" panose="02010600030101010101" pitchFamily="2" charset="-122"/>
                <a:ea typeface="宋体" panose="02010600030101010101" pitchFamily="2" charset="-122"/>
              </a:rPr>
              <a:t>创建分布式账本的公开标准，实现虚拟和数字形式的价值交换，例如资产合约、能源交易、结婚证书、能够安全和高效低成本的进行追踪和交易。</a:t>
            </a:r>
          </a:p>
        </p:txBody>
      </p:sp>
    </p:spTree>
    <p:extLst>
      <p:ext uri="{BB962C8B-B14F-4D97-AF65-F5344CB8AC3E}">
        <p14:creationId xmlns:p14="http://schemas.microsoft.com/office/powerpoint/2010/main" val="3453094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1163" y="1074295"/>
            <a:ext cx="11069781" cy="3416320"/>
          </a:xfrm>
          <a:prstGeom prst="rect">
            <a:avLst/>
          </a:prstGeom>
          <a:noFill/>
        </p:spPr>
        <p:txBody>
          <a:bodyPr wrap="square" rtlCol="0">
            <a:spAutoFit/>
          </a:bodyPr>
          <a:lstStyle/>
          <a:p>
            <a:pPr>
              <a:lnSpc>
                <a:spcPct val="150000"/>
              </a:lnSpc>
            </a:pPr>
            <a:r>
              <a:rPr lang="en-US" altLang="zh-CN" b="1" dirty="0">
                <a:solidFill>
                  <a:schemeClr val="accent1"/>
                </a:solidFill>
                <a:latin typeface="宋体" panose="02010600030101010101" pitchFamily="2" charset="-122"/>
                <a:ea typeface="宋体" panose="02010600030101010101" pitchFamily="2" charset="-122"/>
              </a:rPr>
              <a:t>1.</a:t>
            </a:r>
            <a:r>
              <a:rPr lang="zh-CN" altLang="en-US" b="1" dirty="0">
                <a:solidFill>
                  <a:schemeClr val="accent1"/>
                </a:solidFill>
                <a:latin typeface="宋体" panose="02010600030101010101" pitchFamily="2" charset="-122"/>
                <a:ea typeface="宋体" panose="02010600030101010101" pitchFamily="2" charset="-122"/>
              </a:rPr>
              <a:t>节点 </a:t>
            </a:r>
            <a:endParaRPr lang="en-US" altLang="zh-CN" b="1"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dirty="0" smtClean="0">
                <a:solidFill>
                  <a:schemeClr val="accent1"/>
                </a:solidFill>
                <a:latin typeface="宋体" panose="02010600030101010101" pitchFamily="2" charset="-122"/>
                <a:ea typeface="宋体" panose="02010600030101010101" pitchFamily="2" charset="-122"/>
              </a:rPr>
              <a:t>    </a:t>
            </a:r>
            <a:r>
              <a:rPr lang="en-US" altLang="zh-CN" dirty="0" err="1" smtClean="0">
                <a:solidFill>
                  <a:schemeClr val="accent1"/>
                </a:solidFill>
                <a:latin typeface="宋体" panose="02010600030101010101" pitchFamily="2" charset="-122"/>
                <a:ea typeface="宋体" panose="02010600030101010101" pitchFamily="2" charset="-122"/>
              </a:rPr>
              <a:t>Corda</a:t>
            </a:r>
            <a:r>
              <a:rPr lang="zh-CN" altLang="en-US" dirty="0">
                <a:solidFill>
                  <a:schemeClr val="accent1"/>
                </a:solidFill>
                <a:latin typeface="宋体" panose="02010600030101010101" pitchFamily="2" charset="-122"/>
                <a:ea typeface="宋体" panose="02010600030101010101" pitchFamily="2" charset="-122"/>
              </a:rPr>
              <a:t>网络中的节点在非受信模型下操作</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并由不同的组织运行</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节点</a:t>
            </a:r>
            <a:r>
              <a:rPr lang="zh-CN" altLang="en-US" dirty="0">
                <a:solidFill>
                  <a:schemeClr val="accent1"/>
                </a:solidFill>
                <a:latin typeface="宋体" panose="02010600030101010101" pitchFamily="2" charset="-122"/>
                <a:ea typeface="宋体" panose="02010600030101010101" pitchFamily="2" charset="-122"/>
              </a:rPr>
              <a:t>通过高级消息队列协议</a:t>
            </a:r>
            <a:r>
              <a:rPr lang="en-US" altLang="zh-CN" dirty="0">
                <a:solidFill>
                  <a:schemeClr val="accent1"/>
                </a:solidFill>
                <a:latin typeface="宋体" panose="02010600030101010101" pitchFamily="2" charset="-122"/>
                <a:ea typeface="宋体" panose="02010600030101010101" pitchFamily="2" charset="-122"/>
              </a:rPr>
              <a:t>(AMOP)</a:t>
            </a:r>
            <a:r>
              <a:rPr lang="zh-CN" altLang="en-US" dirty="0">
                <a:solidFill>
                  <a:schemeClr val="accent1"/>
                </a:solidFill>
                <a:latin typeface="宋体" panose="02010600030101010101" pitchFamily="2" charset="-122"/>
                <a:ea typeface="宋体" panose="02010600030101010101" pitchFamily="2" charset="-122"/>
              </a:rPr>
              <a:t>实现彼此间的直接通信</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该协议是一项经过批准的国际标准</a:t>
            </a:r>
            <a:r>
              <a:rPr lang="en-US" altLang="zh-CN" dirty="0">
                <a:solidFill>
                  <a:schemeClr val="accent1"/>
                </a:solidFill>
                <a:latin typeface="宋体" panose="02010600030101010101" pitchFamily="2" charset="-122"/>
                <a:ea typeface="宋体" panose="02010600030101010101" pitchFamily="2" charset="-122"/>
              </a:rPr>
              <a:t>(ISO/IEC19464),</a:t>
            </a:r>
            <a:r>
              <a:rPr lang="zh-CN" altLang="en-US" dirty="0">
                <a:solidFill>
                  <a:schemeClr val="accent1"/>
                </a:solidFill>
                <a:latin typeface="宋体" panose="02010600030101010101" pitchFamily="2" charset="-122"/>
                <a:ea typeface="宋体" panose="02010600030101010101" pitchFamily="2" charset="-122"/>
              </a:rPr>
              <a:t>确保跨不同节点的消息可安全地传输。</a:t>
            </a:r>
            <a:r>
              <a:rPr lang="en-US" altLang="zh-CN" dirty="0">
                <a:solidFill>
                  <a:schemeClr val="accent1"/>
                </a:solidFill>
                <a:latin typeface="宋体" panose="02010600030101010101" pitchFamily="2" charset="-122"/>
                <a:ea typeface="宋体" panose="02010600030101010101" pitchFamily="2" charset="-122"/>
              </a:rPr>
              <a:t>AMQP</a:t>
            </a:r>
            <a:r>
              <a:rPr lang="zh-CN" altLang="en-US" dirty="0">
                <a:solidFill>
                  <a:schemeClr val="accent1"/>
                </a:solidFill>
                <a:latin typeface="宋体" panose="02010600030101010101" pitchFamily="2" charset="-122"/>
                <a:ea typeface="宋体" panose="02010600030101010101" pitchFamily="2" charset="-122"/>
              </a:rPr>
              <a:t>工作于 </a:t>
            </a:r>
            <a:r>
              <a:rPr lang="en-US" altLang="zh-CN" dirty="0" err="1">
                <a:solidFill>
                  <a:schemeClr val="accent1"/>
                </a:solidFill>
                <a:latin typeface="宋体" panose="02010600030101010101" pitchFamily="2" charset="-122"/>
                <a:ea typeface="宋体" panose="02010600030101010101" pitchFamily="2" charset="-122"/>
              </a:rPr>
              <a:t>Corda</a:t>
            </a:r>
            <a:r>
              <a:rPr lang="zh-CN" altLang="en-US" dirty="0">
                <a:solidFill>
                  <a:schemeClr val="accent1"/>
                </a:solidFill>
                <a:latin typeface="宋体" panose="02010600030101010101" pitchFamily="2" charset="-122"/>
                <a:ea typeface="宋体" panose="02010600030101010101" pitchFamily="2" charset="-122"/>
              </a:rPr>
              <a:t>的</a:t>
            </a:r>
            <a:r>
              <a:rPr lang="en-US" altLang="zh-CN" dirty="0">
                <a:solidFill>
                  <a:schemeClr val="accent1"/>
                </a:solidFill>
                <a:latin typeface="宋体" panose="02010600030101010101" pitchFamily="2" charset="-122"/>
                <a:ea typeface="宋体" panose="02010600030101010101" pitchFamily="2" charset="-122"/>
              </a:rPr>
              <a:t>TLS(</a:t>
            </a:r>
            <a:r>
              <a:rPr lang="zh-CN" altLang="en-US" dirty="0">
                <a:solidFill>
                  <a:schemeClr val="accent1"/>
                </a:solidFill>
                <a:latin typeface="宋体" panose="02010600030101010101" pitchFamily="2" charset="-122"/>
                <a:ea typeface="宋体" panose="02010600030101010101" pitchFamily="2" charset="-122"/>
              </a:rPr>
              <a:t>传输层安全</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上</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从而保证节点之间通信数据的隐私性和完整性</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节点</a:t>
            </a:r>
            <a:r>
              <a:rPr lang="zh-CN" altLang="en-US" dirty="0">
                <a:solidFill>
                  <a:schemeClr val="accent1"/>
                </a:solidFill>
                <a:latin typeface="宋体" panose="02010600030101010101" pitchFamily="2" charset="-122"/>
                <a:ea typeface="宋体" panose="02010600030101010101" pitchFamily="2" charset="-122"/>
              </a:rPr>
              <a:t>还利用本地关系数据库进行存储。网络上的消息以紧凑的二进制格式编码</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并通过 </a:t>
            </a:r>
            <a:r>
              <a:rPr lang="en-US" altLang="zh-CN" dirty="0">
                <a:solidFill>
                  <a:schemeClr val="accent1"/>
                </a:solidFill>
                <a:latin typeface="宋体" panose="02010600030101010101" pitchFamily="2" charset="-122"/>
                <a:ea typeface="宋体" panose="02010600030101010101" pitchFamily="2" charset="-122"/>
              </a:rPr>
              <a:t>Apache </a:t>
            </a:r>
            <a:r>
              <a:rPr lang="en-US" altLang="zh-CN" dirty="0" smtClean="0">
                <a:solidFill>
                  <a:schemeClr val="accent1"/>
                </a:solidFill>
                <a:latin typeface="宋体" panose="02010600030101010101" pitchFamily="2" charset="-122"/>
                <a:ea typeface="宋体" panose="02010600030101010101" pitchFamily="2" charset="-122"/>
              </a:rPr>
              <a:t>Artemis</a:t>
            </a:r>
            <a:r>
              <a:rPr lang="zh-CN" altLang="en-US" dirty="0" smtClean="0">
                <a:solidFill>
                  <a:schemeClr val="accent1"/>
                </a:solidFill>
                <a:latin typeface="宋体" panose="02010600030101010101" pitchFamily="2" charset="-122"/>
                <a:ea typeface="宋体" panose="02010600030101010101" pitchFamily="2" charset="-122"/>
              </a:rPr>
              <a:t>消息代理（</a:t>
            </a:r>
            <a:r>
              <a:rPr lang="en-US" altLang="zh-CN" dirty="0" smtClean="0">
                <a:solidFill>
                  <a:schemeClr val="accent1"/>
                </a:solidFill>
                <a:latin typeface="宋体" panose="02010600030101010101" pitchFamily="2" charset="-122"/>
                <a:ea typeface="宋体" panose="02010600030101010101" pitchFamily="2" charset="-122"/>
              </a:rPr>
              <a:t>Active MQ</a:t>
            </a:r>
            <a:r>
              <a:rPr lang="zh-CN" altLang="en-US" dirty="0" smtClean="0">
                <a:solidFill>
                  <a:schemeClr val="accent1"/>
                </a:solidFill>
                <a:latin typeface="宋体" panose="02010600030101010101" pitchFamily="2" charset="-122"/>
                <a:ea typeface="宋体" panose="02010600030101010101" pitchFamily="2" charset="-122"/>
              </a:rPr>
              <a:t>）交付</a:t>
            </a:r>
            <a:r>
              <a:rPr lang="zh-CN" altLang="en-US" dirty="0">
                <a:solidFill>
                  <a:schemeClr val="accent1"/>
                </a:solidFill>
                <a:latin typeface="宋体" panose="02010600030101010101" pitchFamily="2" charset="-122"/>
                <a:ea typeface="宋体" panose="02010600030101010101" pitchFamily="2" charset="-122"/>
              </a:rPr>
              <a:t>和管理。相应地</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节点还可以作为网络映射服务、公证、 </a:t>
            </a:r>
            <a:r>
              <a:rPr lang="en-US" altLang="zh-CN" dirty="0">
                <a:solidFill>
                  <a:schemeClr val="accent1"/>
                </a:solidFill>
                <a:latin typeface="宋体" panose="02010600030101010101" pitchFamily="2" charset="-122"/>
                <a:ea typeface="宋体" panose="02010600030101010101" pitchFamily="2" charset="-122"/>
              </a:rPr>
              <a:t>Oracle</a:t>
            </a:r>
            <a:r>
              <a:rPr lang="zh-CN" altLang="en-US" dirty="0">
                <a:solidFill>
                  <a:schemeClr val="accent1"/>
                </a:solidFill>
                <a:latin typeface="宋体" panose="02010600030101010101" pitchFamily="2" charset="-122"/>
                <a:ea typeface="宋体" panose="02010600030101010101" pitchFamily="2" charset="-122"/>
              </a:rPr>
              <a:t>或普通节点</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a:t>
            </a:r>
            <a:endParaRPr lang="zh-CN" altLang="en-US" dirty="0">
              <a:solidFill>
                <a:schemeClr val="accent1"/>
              </a:solidFill>
              <a:latin typeface="宋体" panose="02010600030101010101" pitchFamily="2" charset="-122"/>
              <a:ea typeface="宋体" panose="02010600030101010101" pitchFamily="2" charset="-122"/>
            </a:endParaRPr>
          </a:p>
        </p:txBody>
      </p:sp>
      <p:sp>
        <p:nvSpPr>
          <p:cNvPr id="27" name="文本框 26"/>
          <p:cNvSpPr txBox="1"/>
          <p:nvPr/>
        </p:nvSpPr>
        <p:spPr>
          <a:xfrm>
            <a:off x="727364" y="612630"/>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9.6.2 </a:t>
            </a:r>
            <a:r>
              <a:rPr lang="zh-CN" altLang="en-US" sz="2400" dirty="0">
                <a:latin typeface="华文中宋" panose="02010600040101010101" pitchFamily="2" charset="-122"/>
                <a:ea typeface="华文中宋" panose="02010600040101010101" pitchFamily="2" charset="-122"/>
              </a:rPr>
              <a:t>组件</a:t>
            </a:r>
            <a:endParaRPr lang="en-US" altLang="zh-CN" sz="2400" dirty="0">
              <a:latin typeface="华文中宋" panose="02010600040101010101" pitchFamily="2" charset="-122"/>
              <a:ea typeface="华文中宋" panose="02010600040101010101" pitchFamily="2" charset="-122"/>
            </a:endParaRPr>
          </a:p>
        </p:txBody>
      </p:sp>
      <p:grpSp>
        <p:nvGrpSpPr>
          <p:cNvPr id="13" name="组合 12"/>
          <p:cNvGrpSpPr/>
          <p:nvPr/>
        </p:nvGrpSpPr>
        <p:grpSpPr>
          <a:xfrm>
            <a:off x="3200397" y="4247441"/>
            <a:ext cx="4502725" cy="1055991"/>
            <a:chOff x="3214255" y="4998446"/>
            <a:chExt cx="4502725" cy="1055991"/>
          </a:xfrm>
        </p:grpSpPr>
        <p:sp>
          <p:nvSpPr>
            <p:cNvPr id="4" name="流程图: 磁盘 3"/>
            <p:cNvSpPr/>
            <p:nvPr/>
          </p:nvSpPr>
          <p:spPr>
            <a:xfrm>
              <a:off x="3325090" y="5611091"/>
              <a:ext cx="789709" cy="4433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磁盘 5"/>
            <p:cNvSpPr/>
            <p:nvPr/>
          </p:nvSpPr>
          <p:spPr>
            <a:xfrm>
              <a:off x="6802581" y="5611091"/>
              <a:ext cx="789709" cy="4433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214255" y="5036929"/>
              <a:ext cx="1039090" cy="369332"/>
            </a:xfrm>
            <a:prstGeom prst="rect">
              <a:avLst/>
            </a:prstGeom>
            <a:noFill/>
          </p:spPr>
          <p:txBody>
            <a:bodyPr wrap="square" rtlCol="0">
              <a:spAutoFit/>
            </a:bodyPr>
            <a:lstStyle/>
            <a:p>
              <a:r>
                <a:rPr lang="en-US" altLang="zh-CN" dirty="0" smtClean="0"/>
                <a:t>Node 1</a:t>
              </a:r>
              <a:endParaRPr lang="zh-CN" altLang="en-US" dirty="0"/>
            </a:p>
          </p:txBody>
        </p:sp>
        <p:sp>
          <p:nvSpPr>
            <p:cNvPr id="8" name="文本框 7"/>
            <p:cNvSpPr txBox="1"/>
            <p:nvPr/>
          </p:nvSpPr>
          <p:spPr>
            <a:xfrm>
              <a:off x="6677890" y="4998446"/>
              <a:ext cx="1039090" cy="369332"/>
            </a:xfrm>
            <a:prstGeom prst="rect">
              <a:avLst/>
            </a:prstGeom>
            <a:noFill/>
          </p:spPr>
          <p:txBody>
            <a:bodyPr wrap="square" rtlCol="0">
              <a:spAutoFit/>
            </a:bodyPr>
            <a:lstStyle/>
            <a:p>
              <a:r>
                <a:rPr lang="en-US" altLang="zh-CN" dirty="0" smtClean="0"/>
                <a:t>Node 2</a:t>
              </a:r>
              <a:endParaRPr lang="zh-CN" altLang="en-US" dirty="0"/>
            </a:p>
          </p:txBody>
        </p:sp>
        <p:cxnSp>
          <p:nvCxnSpPr>
            <p:cNvPr id="9" name="直接箭头连接符 8"/>
            <p:cNvCxnSpPr>
              <a:stCxn id="4" idx="4"/>
              <a:endCxn id="6" idx="2"/>
            </p:cNvCxnSpPr>
            <p:nvPr/>
          </p:nvCxnSpPr>
          <p:spPr>
            <a:xfrm>
              <a:off x="4114799" y="5832764"/>
              <a:ext cx="26877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78036" y="5480275"/>
              <a:ext cx="2285999" cy="369332"/>
            </a:xfrm>
            <a:prstGeom prst="rect">
              <a:avLst/>
            </a:prstGeom>
            <a:noFill/>
          </p:spPr>
          <p:txBody>
            <a:bodyPr wrap="square" rtlCol="0">
              <a:spAutoFit/>
            </a:bodyPr>
            <a:lstStyle/>
            <a:p>
              <a:r>
                <a:rPr lang="en-US" altLang="zh-CN" dirty="0" smtClean="0"/>
                <a:t>AMQP 1.0 over TLS</a:t>
              </a:r>
              <a:endParaRPr lang="zh-CN" altLang="en-US" dirty="0"/>
            </a:p>
          </p:txBody>
        </p:sp>
      </p:grpSp>
      <p:sp>
        <p:nvSpPr>
          <p:cNvPr id="12" name="文本框 11"/>
          <p:cNvSpPr txBox="1"/>
          <p:nvPr/>
        </p:nvSpPr>
        <p:spPr>
          <a:xfrm>
            <a:off x="3719942" y="5525244"/>
            <a:ext cx="3477491" cy="369332"/>
          </a:xfrm>
          <a:prstGeom prst="rect">
            <a:avLst/>
          </a:prstGeom>
          <a:noFill/>
        </p:spPr>
        <p:txBody>
          <a:bodyPr wrap="square" rtlCol="0">
            <a:spAutoFit/>
          </a:bodyPr>
          <a:lstStyle/>
          <a:p>
            <a:r>
              <a:rPr lang="zh-CN" altLang="en-US" dirty="0">
                <a:solidFill>
                  <a:schemeClr val="accent1"/>
                </a:solidFill>
                <a:latin typeface="宋体" panose="02010600030101010101" pitchFamily="2" charset="-122"/>
                <a:ea typeface="宋体" panose="02010600030101010101" pitchFamily="2" charset="-122"/>
              </a:rPr>
              <a:t>两个节点之间通信的高级</a:t>
            </a:r>
            <a:r>
              <a:rPr lang="zh-CN" altLang="en-US" dirty="0" smtClean="0">
                <a:solidFill>
                  <a:schemeClr val="accent1"/>
                </a:solidFill>
                <a:latin typeface="宋体" panose="02010600030101010101" pitchFamily="2" charset="-122"/>
                <a:ea typeface="宋体" panose="02010600030101010101" pitchFamily="2" charset="-122"/>
              </a:rPr>
              <a:t>视图</a:t>
            </a:r>
            <a:endParaRPr lang="zh-CN" altLang="en-US" dirty="0">
              <a:solidFill>
                <a:schemeClr val="accent1"/>
              </a:solidFill>
              <a:latin typeface="宋体" panose="02010600030101010101" pitchFamily="2" charset="-122"/>
              <a:ea typeface="宋体" panose="02010600030101010101" pitchFamily="2" charset="-122"/>
            </a:endParaRPr>
          </a:p>
        </p:txBody>
      </p:sp>
      <p:sp>
        <p:nvSpPr>
          <p:cNvPr id="2" name="文本框 1"/>
          <p:cNvSpPr txBox="1"/>
          <p:nvPr/>
        </p:nvSpPr>
        <p:spPr>
          <a:xfrm>
            <a:off x="727364" y="5975122"/>
            <a:ext cx="10259291" cy="369332"/>
          </a:xfrm>
          <a:prstGeom prst="rect">
            <a:avLst/>
          </a:prstGeom>
          <a:noFill/>
        </p:spPr>
        <p:txBody>
          <a:bodyPr wrap="square" rtlCol="0">
            <a:spAutoFit/>
          </a:bodyPr>
          <a:lstStyle/>
          <a:p>
            <a:r>
              <a:rPr lang="en-US" altLang="zh-CN" dirty="0">
                <a:solidFill>
                  <a:schemeClr val="accent1"/>
                </a:solidFill>
                <a:latin typeface="宋体" panose="02010600030101010101" pitchFamily="2" charset="-122"/>
                <a:ea typeface="宋体" panose="02010600030101010101" pitchFamily="2" charset="-122"/>
              </a:rPr>
              <a:t>Node1</a:t>
            </a:r>
            <a:r>
              <a:rPr lang="zh-CN" altLang="en-US" dirty="0">
                <a:solidFill>
                  <a:schemeClr val="accent1"/>
                </a:solidFill>
                <a:latin typeface="宋体" panose="02010600030101010101" pitchFamily="2" charset="-122"/>
                <a:ea typeface="宋体" panose="02010600030101010101" pitchFamily="2" charset="-122"/>
              </a:rPr>
              <a:t>利用</a:t>
            </a:r>
            <a:r>
              <a:rPr lang="en-US" altLang="zh-CN" dirty="0">
                <a:solidFill>
                  <a:schemeClr val="accent1"/>
                </a:solidFill>
                <a:latin typeface="宋体" panose="02010600030101010101" pitchFamily="2" charset="-122"/>
                <a:ea typeface="宋体" panose="02010600030101010101" pitchFamily="2" charset="-122"/>
              </a:rPr>
              <a:t>AMQP</a:t>
            </a:r>
            <a:r>
              <a:rPr lang="zh-CN" altLang="en-US" dirty="0">
                <a:solidFill>
                  <a:schemeClr val="accent1"/>
                </a:solidFill>
                <a:latin typeface="宋体" panose="02010600030101010101" pitchFamily="2" charset="-122"/>
                <a:ea typeface="宋体" panose="02010600030101010101" pitchFamily="2" charset="-122"/>
              </a:rPr>
              <a:t>协议在</a:t>
            </a:r>
            <a:r>
              <a:rPr lang="en-US" altLang="zh-CN" dirty="0">
                <a:solidFill>
                  <a:schemeClr val="accent1"/>
                </a:solidFill>
                <a:latin typeface="宋体" panose="02010600030101010101" pitchFamily="2" charset="-122"/>
                <a:ea typeface="宋体" panose="02010600030101010101" pitchFamily="2" charset="-122"/>
              </a:rPr>
              <a:t>TLS</a:t>
            </a:r>
            <a:r>
              <a:rPr lang="zh-CN" altLang="en-US" dirty="0">
                <a:solidFill>
                  <a:schemeClr val="accent1"/>
                </a:solidFill>
                <a:latin typeface="宋体" panose="02010600030101010101" pitchFamily="2" charset="-122"/>
                <a:ea typeface="宋体" panose="02010600030101010101" pitchFamily="2" charset="-122"/>
              </a:rPr>
              <a:t>通信通道上与</a:t>
            </a:r>
            <a:r>
              <a:rPr lang="en-US" altLang="zh-CN" dirty="0">
                <a:solidFill>
                  <a:schemeClr val="accent1"/>
                </a:solidFill>
                <a:latin typeface="宋体" panose="02010600030101010101" pitchFamily="2" charset="-122"/>
                <a:ea typeface="宋体" panose="02010600030101010101" pitchFamily="2" charset="-122"/>
              </a:rPr>
              <a:t>Node2</a:t>
            </a:r>
            <a:r>
              <a:rPr lang="zh-CN" altLang="en-US" dirty="0">
                <a:solidFill>
                  <a:schemeClr val="accent1"/>
                </a:solidFill>
                <a:latin typeface="宋体" panose="02010600030101010101" pitchFamily="2" charset="-122"/>
                <a:ea typeface="宋体" panose="02010600030101010101" pitchFamily="2" charset="-122"/>
              </a:rPr>
              <a:t>进行通信</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节点采用了本地关系型数据库进行存储。</a:t>
            </a:r>
          </a:p>
        </p:txBody>
      </p:sp>
    </p:spTree>
    <p:extLst>
      <p:ext uri="{BB962C8B-B14F-4D97-AF65-F5344CB8AC3E}">
        <p14:creationId xmlns:p14="http://schemas.microsoft.com/office/powerpoint/2010/main" val="35023132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2727" y="1240550"/>
            <a:ext cx="11069781" cy="3831818"/>
          </a:xfrm>
          <a:prstGeom prst="rect">
            <a:avLst/>
          </a:prstGeom>
          <a:noFill/>
        </p:spPr>
        <p:txBody>
          <a:bodyPr wrap="square" rtlCol="0">
            <a:spAutoFit/>
          </a:bodyPr>
          <a:lstStyle/>
          <a:p>
            <a:pPr>
              <a:lnSpc>
                <a:spcPct val="150000"/>
              </a:lnSpc>
            </a:pPr>
            <a:r>
              <a:rPr lang="en-US" altLang="zh-CN" b="1" dirty="0" smtClean="0">
                <a:solidFill>
                  <a:schemeClr val="accent1"/>
                </a:solidFill>
                <a:latin typeface="宋体" panose="02010600030101010101" pitchFamily="2" charset="-122"/>
                <a:ea typeface="宋体" panose="02010600030101010101" pitchFamily="2" charset="-122"/>
              </a:rPr>
              <a:t>2.</a:t>
            </a:r>
            <a:r>
              <a:rPr lang="zh-CN" altLang="en-US" b="1" dirty="0" smtClean="0">
                <a:solidFill>
                  <a:schemeClr val="accent1"/>
                </a:solidFill>
                <a:latin typeface="宋体" panose="02010600030101010101" pitchFamily="2" charset="-122"/>
                <a:ea typeface="宋体" panose="02010600030101010101" pitchFamily="2" charset="-122"/>
              </a:rPr>
              <a:t>授权服务</a:t>
            </a:r>
            <a:endParaRPr lang="en-US" altLang="zh-CN" b="1"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许可</a:t>
            </a:r>
            <a:r>
              <a:rPr lang="zh-CN" altLang="en-US" dirty="0">
                <a:solidFill>
                  <a:schemeClr val="accent1"/>
                </a:solidFill>
                <a:latin typeface="宋体" panose="02010600030101010101" pitchFamily="2" charset="-122"/>
                <a:ea typeface="宋体" panose="02010600030101010101" pitchFamily="2" charset="-122"/>
              </a:rPr>
              <a:t>服务用于提供安全性</a:t>
            </a:r>
            <a:r>
              <a:rPr lang="en-US" altLang="zh-CN" dirty="0">
                <a:solidFill>
                  <a:schemeClr val="accent1"/>
                </a:solidFill>
                <a:latin typeface="宋体" panose="02010600030101010101" pitchFamily="2" charset="-122"/>
                <a:ea typeface="宋体" panose="02010600030101010101" pitchFamily="2" charset="-122"/>
              </a:rPr>
              <a:t>TLS</a:t>
            </a:r>
            <a:r>
              <a:rPr lang="zh-CN" altLang="en-US" dirty="0">
                <a:solidFill>
                  <a:schemeClr val="accent1"/>
                </a:solidFill>
                <a:latin typeface="宋体" panose="02010600030101010101" pitchFamily="2" charset="-122"/>
                <a:ea typeface="宋体" panose="02010600030101010101" pitchFamily="2" charset="-122"/>
              </a:rPr>
              <a:t>证书。对于网络参与行为</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参与者应具备由根证书颁发机构颁发的签名标识。</a:t>
            </a:r>
            <a:r>
              <a:rPr lang="zh-CN" altLang="en-US" b="1" dirty="0">
                <a:solidFill>
                  <a:schemeClr val="accent1"/>
                </a:solidFill>
                <a:latin typeface="宋体" panose="02010600030101010101" pitchFamily="2" charset="-122"/>
                <a:ea typeface="宋体" panose="02010600030101010101" pitchFamily="2" charset="-122"/>
              </a:rPr>
              <a:t>网络中的身份应具有唯一性</a:t>
            </a:r>
            <a:r>
              <a:rPr lang="en-US" altLang="zh-CN" b="1" dirty="0">
                <a:solidFill>
                  <a:schemeClr val="accent1"/>
                </a:solidFill>
                <a:latin typeface="宋体" panose="02010600030101010101" pitchFamily="2" charset="-122"/>
                <a:ea typeface="宋体" panose="02010600030101010101" pitchFamily="2" charset="-122"/>
              </a:rPr>
              <a:t>,</a:t>
            </a:r>
            <a:r>
              <a:rPr lang="zh-CN" altLang="en-US" b="1" dirty="0">
                <a:solidFill>
                  <a:schemeClr val="accent1"/>
                </a:solidFill>
                <a:latin typeface="宋体" panose="02010600030101010101" pitchFamily="2" charset="-122"/>
                <a:ea typeface="宋体" panose="02010600030101010101" pitchFamily="2" charset="-122"/>
              </a:rPr>
              <a:t>而授权许可服务则用于签署此类身份</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dirty="0">
                <a:solidFill>
                  <a:schemeClr val="accent1"/>
                </a:solidFill>
                <a:latin typeface="宋体" panose="02010600030101010101" pitchFamily="2" charset="-122"/>
                <a:ea typeface="宋体" panose="02010600030101010101" pitchFamily="2" charset="-122"/>
              </a:rPr>
              <a:t> </a:t>
            </a:r>
            <a:r>
              <a:rPr lang="en-US" altLang="zh-CN" dirty="0" smtClean="0">
                <a:solidFill>
                  <a:schemeClr val="accent1"/>
                </a:solidFill>
                <a:latin typeface="宋体" panose="02010600030101010101" pitchFamily="2" charset="-122"/>
                <a:ea typeface="宋体" panose="02010600030101010101" pitchFamily="2" charset="-122"/>
              </a:rPr>
              <a:t>   </a:t>
            </a:r>
            <a:r>
              <a:rPr lang="zh-CN" altLang="en-US" dirty="0" smtClean="0">
                <a:solidFill>
                  <a:schemeClr val="accent1"/>
                </a:solidFill>
                <a:latin typeface="宋体" panose="02010600030101010101" pitchFamily="2" charset="-122"/>
                <a:ea typeface="宋体" panose="02010600030101010101" pitchFamily="2" charset="-122"/>
              </a:rPr>
              <a:t>另外</a:t>
            </a:r>
            <a:r>
              <a:rPr lang="en-US" altLang="zh-CN" dirty="0" smtClean="0">
                <a:solidFill>
                  <a:schemeClr val="accent1"/>
                </a:solidFill>
                <a:latin typeface="宋体" panose="02010600030101010101" pitchFamily="2" charset="-122"/>
                <a:ea typeface="宋体" panose="02010600030101010101" pitchFamily="2" charset="-122"/>
              </a:rPr>
              <a:t>,</a:t>
            </a:r>
            <a:r>
              <a:rPr lang="zh-CN" altLang="en-US" dirty="0" smtClean="0">
                <a:solidFill>
                  <a:schemeClr val="accent1"/>
                </a:solidFill>
                <a:latin typeface="宋体" panose="02010600030101010101" pitchFamily="2" charset="-122"/>
                <a:ea typeface="宋体" panose="02010600030101010101" pitchFamily="2" charset="-122"/>
              </a:rPr>
              <a:t>参与者</a:t>
            </a:r>
            <a:r>
              <a:rPr lang="zh-CN" altLang="en-US" dirty="0">
                <a:solidFill>
                  <a:schemeClr val="accent1"/>
                </a:solidFill>
                <a:latin typeface="宋体" panose="02010600030101010101" pitchFamily="2" charset="-122"/>
                <a:ea typeface="宋体" panose="02010600030101010101" pitchFamily="2" charset="-122"/>
              </a:rPr>
              <a:t>的命名规则</a:t>
            </a:r>
            <a:r>
              <a:rPr lang="zh-CN" altLang="en-US" dirty="0" smtClean="0">
                <a:solidFill>
                  <a:schemeClr val="accent1"/>
                </a:solidFill>
                <a:latin typeface="宋体" panose="02010600030101010101" pitchFamily="2" charset="-122"/>
                <a:ea typeface="宋体" panose="02010600030101010101" pitchFamily="2" charset="-122"/>
              </a:rPr>
              <a:t>基于</a:t>
            </a:r>
            <a:r>
              <a:rPr lang="en-US" altLang="zh-CN" dirty="0">
                <a:solidFill>
                  <a:schemeClr val="accent1"/>
                </a:solidFill>
                <a:latin typeface="宋体" panose="02010600030101010101" pitchFamily="2" charset="-122"/>
                <a:ea typeface="宋体" panose="02010600030101010101" pitchFamily="2" charset="-122"/>
              </a:rPr>
              <a:t>X</a:t>
            </a:r>
            <a:r>
              <a:rPr lang="en-US" altLang="zh-CN" dirty="0" smtClean="0">
                <a:solidFill>
                  <a:schemeClr val="accent1"/>
                </a:solidFill>
                <a:latin typeface="宋体" panose="02010600030101010101" pitchFamily="2" charset="-122"/>
                <a:ea typeface="宋体" panose="02010600030101010101" pitchFamily="2" charset="-122"/>
              </a:rPr>
              <a:t>.500</a:t>
            </a:r>
            <a:r>
              <a:rPr lang="zh-CN" altLang="en-US" dirty="0">
                <a:solidFill>
                  <a:schemeClr val="accent1"/>
                </a:solidFill>
                <a:latin typeface="宋体" panose="02010600030101010101" pitchFamily="2" charset="-122"/>
                <a:ea typeface="宋体" panose="02010600030101010101" pitchFamily="2" charset="-122"/>
              </a:rPr>
              <a:t>标准</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从而确保名称的唯一性</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b="1" dirty="0" smtClean="0">
                <a:solidFill>
                  <a:schemeClr val="accent1"/>
                </a:solidFill>
                <a:latin typeface="宋体" panose="02010600030101010101" pitchFamily="2" charset="-122"/>
                <a:ea typeface="宋体" panose="02010600030101010101" pitchFamily="2" charset="-122"/>
              </a:rPr>
              <a:t>3</a:t>
            </a:r>
            <a:r>
              <a:rPr lang="en-US" altLang="zh-CN" b="1" dirty="0">
                <a:solidFill>
                  <a:schemeClr val="accent1"/>
                </a:solidFill>
                <a:latin typeface="宋体" panose="02010600030101010101" pitchFamily="2" charset="-122"/>
                <a:ea typeface="宋体" panose="02010600030101010101" pitchFamily="2" charset="-122"/>
              </a:rPr>
              <a:t>.</a:t>
            </a:r>
            <a:r>
              <a:rPr lang="zh-CN" altLang="en-US" b="1" dirty="0">
                <a:solidFill>
                  <a:schemeClr val="accent1"/>
                </a:solidFill>
                <a:latin typeface="宋体" panose="02010600030101010101" pitchFamily="2" charset="-122"/>
                <a:ea typeface="宋体" panose="02010600030101010101" pitchFamily="2" charset="-122"/>
              </a:rPr>
              <a:t>网络</a:t>
            </a:r>
            <a:r>
              <a:rPr lang="zh-CN" altLang="en-US" b="1" dirty="0" smtClean="0">
                <a:solidFill>
                  <a:schemeClr val="accent1"/>
                </a:solidFill>
                <a:latin typeface="宋体" panose="02010600030101010101" pitchFamily="2" charset="-122"/>
                <a:ea typeface="宋体" panose="02010600030101010101" pitchFamily="2" charset="-122"/>
              </a:rPr>
              <a:t>映射服务</a:t>
            </a:r>
            <a:endParaRPr lang="en-US" altLang="zh-CN" b="1"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dirty="0">
                <a:solidFill>
                  <a:schemeClr val="accent1"/>
                </a:solidFill>
                <a:latin typeface="宋体" panose="02010600030101010101" pitchFamily="2" charset="-122"/>
                <a:ea typeface="宋体" panose="02010600030101010101" pitchFamily="2" charset="-122"/>
              </a:rPr>
              <a:t> </a:t>
            </a:r>
            <a:r>
              <a:rPr lang="en-US" altLang="zh-CN" dirty="0" smtClean="0">
                <a:solidFill>
                  <a:schemeClr val="accent1"/>
                </a:solidFill>
                <a:latin typeface="宋体" panose="02010600030101010101" pitchFamily="2" charset="-122"/>
                <a:ea typeface="宋体" panose="02010600030101010101" pitchFamily="2" charset="-122"/>
              </a:rPr>
              <a:t>   </a:t>
            </a:r>
            <a:r>
              <a:rPr lang="zh-CN" altLang="en-US" dirty="0" smtClean="0">
                <a:solidFill>
                  <a:schemeClr val="accent1"/>
                </a:solidFill>
                <a:latin typeface="宋体" panose="02010600030101010101" pitchFamily="2" charset="-122"/>
                <a:ea typeface="宋体" panose="02010600030101010101" pitchFamily="2" charset="-122"/>
              </a:rPr>
              <a:t>该</a:t>
            </a:r>
            <a:r>
              <a:rPr lang="zh-CN" altLang="en-US" dirty="0">
                <a:solidFill>
                  <a:schemeClr val="accent1"/>
                </a:solidFill>
                <a:latin typeface="宋体" panose="02010600030101010101" pitchFamily="2" charset="-122"/>
                <a:ea typeface="宋体" panose="02010600030101010101" pitchFamily="2" charset="-122"/>
              </a:rPr>
              <a:t>服务以网络所有节点的文档形式提供网络映射</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发布</a:t>
            </a:r>
            <a:r>
              <a:rPr lang="en-US" altLang="zh-CN" dirty="0">
                <a:solidFill>
                  <a:schemeClr val="accent1"/>
                </a:solidFill>
                <a:latin typeface="宋体" panose="02010600030101010101" pitchFamily="2" charset="-122"/>
                <a:ea typeface="宋体" panose="02010600030101010101" pitchFamily="2" charset="-122"/>
              </a:rPr>
              <a:t>IP</a:t>
            </a:r>
            <a:r>
              <a:rPr lang="zh-CN" altLang="en-US" dirty="0">
                <a:solidFill>
                  <a:schemeClr val="accent1"/>
                </a:solidFill>
                <a:latin typeface="宋体" panose="02010600030101010101" pitchFamily="2" charset="-122"/>
                <a:ea typeface="宋体" panose="02010600030101010101" pitchFamily="2" charset="-122"/>
              </a:rPr>
              <a:t>地址、身份证书和节点提供的服务列表</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Ø"/>
            </a:pPr>
            <a:r>
              <a:rPr lang="zh-CN" altLang="en-US" dirty="0" smtClean="0">
                <a:solidFill>
                  <a:schemeClr val="accent1"/>
                </a:solidFill>
                <a:latin typeface="宋体" panose="02010600030101010101" pitchFamily="2" charset="-122"/>
                <a:ea typeface="宋体" panose="02010600030101010101" pitchFamily="2" charset="-122"/>
              </a:rPr>
              <a:t>所有</a:t>
            </a:r>
            <a:r>
              <a:rPr lang="zh-CN" altLang="en-US" dirty="0">
                <a:solidFill>
                  <a:schemeClr val="accent1"/>
                </a:solidFill>
                <a:latin typeface="宋体" panose="02010600030101010101" pitchFamily="2" charset="-122"/>
                <a:ea typeface="宋体" panose="02010600030101010101" pitchFamily="2" charset="-122"/>
              </a:rPr>
              <a:t>节点在第一次启动时向该服务注册</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以显示其存在</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Ø"/>
            </a:pPr>
            <a:r>
              <a:rPr lang="zh-CN" altLang="en-US" dirty="0" smtClean="0">
                <a:solidFill>
                  <a:schemeClr val="accent1"/>
                </a:solidFill>
                <a:latin typeface="宋体" panose="02010600030101010101" pitchFamily="2" charset="-122"/>
                <a:ea typeface="宋体" panose="02010600030101010101" pitchFamily="2" charset="-122"/>
              </a:rPr>
              <a:t>当</a:t>
            </a:r>
            <a:r>
              <a:rPr lang="zh-CN" altLang="en-US" dirty="0">
                <a:solidFill>
                  <a:schemeClr val="accent1"/>
                </a:solidFill>
                <a:latin typeface="宋体" panose="02010600030101010101" pitchFamily="2" charset="-122"/>
                <a:ea typeface="宋体" panose="02010600030101010101" pitchFamily="2" charset="-122"/>
              </a:rPr>
              <a:t>节点接收到连接请求时</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首先在网络映射上检查请求节点的存在</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p:txBody>
      </p:sp>
      <p:sp>
        <p:nvSpPr>
          <p:cNvPr id="27" name="文本框 26"/>
          <p:cNvSpPr txBox="1"/>
          <p:nvPr/>
        </p:nvSpPr>
        <p:spPr>
          <a:xfrm>
            <a:off x="727364" y="612630"/>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9.6.2 </a:t>
            </a:r>
            <a:r>
              <a:rPr lang="zh-CN" altLang="en-US" sz="2400" dirty="0">
                <a:latin typeface="华文中宋" panose="02010600040101010101" pitchFamily="2" charset="-122"/>
                <a:ea typeface="华文中宋" panose="02010600040101010101" pitchFamily="2" charset="-122"/>
              </a:rPr>
              <a:t>组件</a:t>
            </a:r>
            <a:endParaRPr lang="en-US" altLang="zh-CN"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8015930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2727" y="1240550"/>
            <a:ext cx="11069781" cy="4247317"/>
          </a:xfrm>
          <a:prstGeom prst="rect">
            <a:avLst/>
          </a:prstGeom>
          <a:noFill/>
        </p:spPr>
        <p:txBody>
          <a:bodyPr wrap="square" rtlCol="0">
            <a:spAutoFit/>
          </a:bodyPr>
          <a:lstStyle/>
          <a:p>
            <a:pPr>
              <a:lnSpc>
                <a:spcPct val="150000"/>
              </a:lnSpc>
            </a:pPr>
            <a:r>
              <a:rPr lang="en-US" altLang="zh-CN" b="1" dirty="0">
                <a:solidFill>
                  <a:schemeClr val="accent1"/>
                </a:solidFill>
                <a:latin typeface="宋体" panose="02010600030101010101" pitchFamily="2" charset="-122"/>
                <a:ea typeface="宋体" panose="02010600030101010101" pitchFamily="2" charset="-122"/>
              </a:rPr>
              <a:t>4</a:t>
            </a:r>
            <a:r>
              <a:rPr lang="en-US" altLang="zh-CN" b="1" dirty="0" smtClean="0">
                <a:solidFill>
                  <a:schemeClr val="accent1"/>
                </a:solidFill>
                <a:latin typeface="宋体" panose="02010600030101010101" pitchFamily="2" charset="-122"/>
                <a:ea typeface="宋体" panose="02010600030101010101" pitchFamily="2" charset="-122"/>
              </a:rPr>
              <a:t>.</a:t>
            </a:r>
            <a:r>
              <a:rPr lang="zh-CN" altLang="en-US" b="1" dirty="0">
                <a:solidFill>
                  <a:schemeClr val="accent1"/>
                </a:solidFill>
                <a:latin typeface="宋体" panose="02010600030101010101" pitchFamily="2" charset="-122"/>
                <a:ea typeface="宋体" panose="02010600030101010101" pitchFamily="2" charset="-122"/>
              </a:rPr>
              <a:t>公证</a:t>
            </a:r>
            <a:r>
              <a:rPr lang="zh-CN" altLang="en-US" b="1" dirty="0" smtClean="0">
                <a:solidFill>
                  <a:schemeClr val="accent1"/>
                </a:solidFill>
                <a:latin typeface="宋体" panose="02010600030101010101" pitchFamily="2" charset="-122"/>
                <a:ea typeface="宋体" panose="02010600030101010101" pitchFamily="2" charset="-122"/>
              </a:rPr>
              <a:t>服务</a:t>
            </a:r>
            <a:endParaRPr lang="en-US" altLang="zh-CN" b="1"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在 </a:t>
            </a:r>
            <a:r>
              <a:rPr lang="en-US" altLang="zh-CN" dirty="0" err="1">
                <a:solidFill>
                  <a:schemeClr val="accent1"/>
                </a:solidFill>
                <a:latin typeface="宋体" panose="02010600030101010101" pitchFamily="2" charset="-122"/>
                <a:ea typeface="宋体" panose="02010600030101010101" pitchFamily="2" charset="-122"/>
              </a:rPr>
              <a:t>Corda</a:t>
            </a:r>
            <a:r>
              <a:rPr lang="zh-CN" altLang="en-US" dirty="0">
                <a:solidFill>
                  <a:schemeClr val="accent1"/>
                </a:solidFill>
                <a:latin typeface="宋体" panose="02010600030101010101" pitchFamily="2" charset="-122"/>
                <a:ea typeface="宋体" panose="02010600030101010101" pitchFamily="2" charset="-122"/>
              </a:rPr>
              <a:t>中</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公证服务用于</a:t>
            </a:r>
            <a:r>
              <a:rPr lang="zh-CN" altLang="en-US" b="1" dirty="0">
                <a:solidFill>
                  <a:schemeClr val="accent1"/>
                </a:solidFill>
                <a:latin typeface="宋体" panose="02010600030101010101" pitchFamily="2" charset="-122"/>
                <a:ea typeface="宋体" panose="02010600030101010101" pitchFamily="2" charset="-122"/>
              </a:rPr>
              <a:t>提供交易顺序和时间戳服务</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网络</a:t>
            </a:r>
            <a:r>
              <a:rPr lang="zh-CN" altLang="en-US" dirty="0">
                <a:solidFill>
                  <a:schemeClr val="accent1"/>
                </a:solidFill>
                <a:latin typeface="宋体" panose="02010600030101010101" pitchFamily="2" charset="-122"/>
                <a:ea typeface="宋体" panose="02010600030101010101" pitchFamily="2" charset="-122"/>
              </a:rPr>
              <a:t>中可以存在多个公证服务</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并由组合公钥予以</a:t>
            </a:r>
            <a:r>
              <a:rPr lang="zh-CN" altLang="en-US" dirty="0" smtClean="0">
                <a:solidFill>
                  <a:schemeClr val="accent1"/>
                </a:solidFill>
                <a:latin typeface="宋体" panose="02010600030101010101" pitchFamily="2" charset="-122"/>
                <a:ea typeface="宋体" panose="02010600030101010101" pitchFamily="2" charset="-122"/>
              </a:rPr>
              <a:t>识别。根据</a:t>
            </a:r>
            <a:r>
              <a:rPr lang="zh-CN" altLang="en-US" dirty="0">
                <a:solidFill>
                  <a:schemeClr val="accent1"/>
                </a:solidFill>
                <a:latin typeface="宋体" panose="02010600030101010101" pitchFamily="2" charset="-122"/>
                <a:ea typeface="宋体" panose="02010600030101010101" pitchFamily="2" charset="-122"/>
              </a:rPr>
              <a:t>应用程序的具体要求</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公证服务可采用不同的共识算法</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例如</a:t>
            </a:r>
            <a:r>
              <a:rPr lang="en-US" altLang="zh-CN" dirty="0">
                <a:solidFill>
                  <a:schemeClr val="accent1"/>
                </a:solidFill>
                <a:latin typeface="宋体" panose="02010600030101010101" pitchFamily="2" charset="-122"/>
                <a:ea typeface="宋体" panose="02010600030101010101" pitchFamily="2" charset="-122"/>
              </a:rPr>
              <a:t>BFT</a:t>
            </a:r>
            <a:r>
              <a:rPr lang="zh-CN" altLang="en-US" dirty="0">
                <a:solidFill>
                  <a:schemeClr val="accent1"/>
                </a:solidFill>
                <a:latin typeface="宋体" panose="02010600030101010101" pitchFamily="2" charset="-122"/>
                <a:ea typeface="宋体" panose="02010600030101010101" pitchFamily="2" charset="-122"/>
              </a:rPr>
              <a:t>或</a:t>
            </a:r>
            <a:r>
              <a:rPr lang="en-US" altLang="zh-CN" dirty="0" smtClean="0">
                <a:solidFill>
                  <a:schemeClr val="accent1"/>
                </a:solidFill>
                <a:latin typeface="宋体" panose="02010600030101010101" pitchFamily="2" charset="-122"/>
                <a:ea typeface="宋体" panose="02010600030101010101" pitchFamily="2" charset="-122"/>
              </a:rPr>
              <a:t>Raft</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Arial" panose="020B0604020202020204" pitchFamily="34" charset="0"/>
              <a:buChar char="•"/>
            </a:pPr>
            <a:r>
              <a:rPr lang="zh-CN" altLang="en-US" dirty="0" smtClean="0">
                <a:solidFill>
                  <a:schemeClr val="accent1"/>
                </a:solidFill>
                <a:latin typeface="宋体" panose="02010600030101010101" pitchFamily="2" charset="-122"/>
                <a:ea typeface="宋体" panose="02010600030101010101" pitchFamily="2" charset="-122"/>
              </a:rPr>
              <a:t>由于</a:t>
            </a:r>
            <a:r>
              <a:rPr lang="zh-CN" altLang="en-US" dirty="0">
                <a:solidFill>
                  <a:schemeClr val="accent1"/>
                </a:solidFill>
                <a:latin typeface="宋体" panose="02010600030101010101" pitchFamily="2" charset="-122"/>
                <a:ea typeface="宋体" panose="02010600030101010101" pitchFamily="2" charset="-122"/>
              </a:rPr>
              <a:t>性能原因</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公证服务可在负载均衡的配置环境中运行</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以便将负载分散到节点</a:t>
            </a:r>
            <a:r>
              <a:rPr lang="zh-CN" altLang="en-US" dirty="0" smtClean="0">
                <a:solidFill>
                  <a:schemeClr val="accent1"/>
                </a:solidFill>
                <a:latin typeface="宋体" panose="02010600030101010101" pitchFamily="2" charset="-122"/>
                <a:ea typeface="宋体" panose="02010600030101010101" pitchFamily="2" charset="-122"/>
              </a:rPr>
              <a:t>上；</a:t>
            </a:r>
            <a:endParaRPr lang="en-US" altLang="zh-CN"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Arial" panose="020B0604020202020204" pitchFamily="34" charset="0"/>
              <a:buChar char="•"/>
            </a:pPr>
            <a:r>
              <a:rPr lang="zh-CN" altLang="en-US" dirty="0" smtClean="0">
                <a:solidFill>
                  <a:schemeClr val="accent1"/>
                </a:solidFill>
                <a:latin typeface="宋体" panose="02010600030101010101" pitchFamily="2" charset="-122"/>
                <a:ea typeface="宋体" panose="02010600030101010101" pitchFamily="2" charset="-122"/>
              </a:rPr>
              <a:t>为了</a:t>
            </a:r>
            <a:r>
              <a:rPr lang="zh-CN" altLang="en-US" dirty="0">
                <a:solidFill>
                  <a:schemeClr val="accent1"/>
                </a:solidFill>
                <a:latin typeface="宋体" panose="02010600030101010101" pitchFamily="2" charset="-122"/>
                <a:ea typeface="宋体" panose="02010600030101010101" pitchFamily="2" charset="-122"/>
              </a:rPr>
              <a:t>减少延迟</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节点应在交易参与者附近运行</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Arial" panose="020B0604020202020204" pitchFamily="34" charset="0"/>
              <a:buChar char="•"/>
            </a:pP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b="1" dirty="0" smtClean="0">
                <a:solidFill>
                  <a:schemeClr val="accent1"/>
                </a:solidFill>
                <a:latin typeface="宋体" panose="02010600030101010101" pitchFamily="2" charset="-122"/>
                <a:ea typeface="宋体" panose="02010600030101010101" pitchFamily="2" charset="-122"/>
              </a:rPr>
              <a:t>5</a:t>
            </a:r>
            <a:r>
              <a:rPr lang="en-US" altLang="zh-CN" b="1" dirty="0">
                <a:solidFill>
                  <a:schemeClr val="accent1"/>
                </a:solidFill>
                <a:latin typeface="宋体" panose="02010600030101010101" pitchFamily="2" charset="-122"/>
                <a:ea typeface="宋体" panose="02010600030101010101" pitchFamily="2" charset="-122"/>
              </a:rPr>
              <a:t>. Oracle</a:t>
            </a:r>
            <a:r>
              <a:rPr lang="zh-CN" altLang="en-US" b="1" dirty="0" smtClean="0">
                <a:solidFill>
                  <a:schemeClr val="accent1"/>
                </a:solidFill>
                <a:latin typeface="宋体" panose="02010600030101010101" pitchFamily="2" charset="-122"/>
                <a:ea typeface="宋体" panose="02010600030101010101" pitchFamily="2" charset="-122"/>
              </a:rPr>
              <a:t>服务</a:t>
            </a:r>
            <a:endParaRPr lang="en-US" altLang="zh-CN" b="1"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Arial" panose="020B0604020202020204" pitchFamily="34" charset="0"/>
              <a:buChar char="•"/>
            </a:pPr>
            <a:r>
              <a:rPr lang="en-US" altLang="zh-CN" dirty="0" smtClean="0">
                <a:solidFill>
                  <a:schemeClr val="accent1"/>
                </a:solidFill>
                <a:latin typeface="宋体" panose="02010600030101010101" pitchFamily="2" charset="-122"/>
                <a:ea typeface="宋体" panose="02010600030101010101" pitchFamily="2" charset="-122"/>
              </a:rPr>
              <a:t>Oracle</a:t>
            </a:r>
            <a:r>
              <a:rPr lang="zh-CN" altLang="en-US" dirty="0">
                <a:solidFill>
                  <a:schemeClr val="accent1"/>
                </a:solidFill>
                <a:latin typeface="宋体" panose="02010600030101010101" pitchFamily="2" charset="-122"/>
                <a:ea typeface="宋体" panose="02010600030101010101" pitchFamily="2" charset="-122"/>
              </a:rPr>
              <a:t>服务对</a:t>
            </a:r>
            <a:r>
              <a:rPr lang="zh-CN" altLang="en-US" b="1" dirty="0">
                <a:solidFill>
                  <a:schemeClr val="accent1"/>
                </a:solidFill>
                <a:latin typeface="宋体" panose="02010600030101010101" pitchFamily="2" charset="-122"/>
                <a:ea typeface="宋体" panose="02010600030101010101" pitchFamily="2" charset="-122"/>
              </a:rPr>
              <a:t>包含真实结果的服务进行签署</a:t>
            </a:r>
            <a:r>
              <a:rPr lang="zh-CN" altLang="en-US" dirty="0">
                <a:solidFill>
                  <a:schemeClr val="accent1"/>
                </a:solidFill>
                <a:latin typeface="宋体" panose="02010600030101010101" pitchFamily="2" charset="-122"/>
                <a:ea typeface="宋体" panose="02010600030101010101" pitchFamily="2" charset="-122"/>
              </a:rPr>
              <a:t>或者</a:t>
            </a:r>
            <a:r>
              <a:rPr lang="zh-CN" altLang="en-US" b="1" dirty="0">
                <a:solidFill>
                  <a:schemeClr val="accent1"/>
                </a:solidFill>
                <a:latin typeface="宋体" panose="02010600030101010101" pitchFamily="2" charset="-122"/>
                <a:ea typeface="宋体" panose="02010600030101010101" pitchFamily="2" charset="-122"/>
              </a:rPr>
              <a:t>自身提供真实数据</a:t>
            </a:r>
            <a:r>
              <a:rPr lang="en-US" altLang="zh-CN" dirty="0" smtClean="0">
                <a:solidFill>
                  <a:schemeClr val="accent1"/>
                </a:solidFill>
                <a:latin typeface="宋体" panose="02010600030101010101" pitchFamily="2" charset="-122"/>
                <a:ea typeface="宋体" panose="02010600030101010101" pitchFamily="2" charset="-122"/>
              </a:rPr>
              <a:t>;</a:t>
            </a:r>
          </a:p>
          <a:p>
            <a:pPr marL="742950" lvl="1" indent="-285750">
              <a:lnSpc>
                <a:spcPct val="150000"/>
              </a:lnSpc>
              <a:buFont typeface="Arial" panose="020B0604020202020204" pitchFamily="34" charset="0"/>
              <a:buChar char="•"/>
            </a:pPr>
            <a:r>
              <a:rPr lang="zh-CN" altLang="en-US" dirty="0" smtClean="0">
                <a:solidFill>
                  <a:schemeClr val="accent1"/>
                </a:solidFill>
                <a:latin typeface="宋体" panose="02010600030101010101" pitchFamily="2" charset="-122"/>
                <a:ea typeface="宋体" panose="02010600030101010101" pitchFamily="2" charset="-122"/>
              </a:rPr>
              <a:t>同时</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还可</a:t>
            </a:r>
            <a:r>
              <a:rPr lang="zh-CN" altLang="en-US" b="1" dirty="0">
                <a:solidFill>
                  <a:schemeClr val="accent1"/>
                </a:solidFill>
                <a:latin typeface="宋体" panose="02010600030101010101" pitchFamily="2" charset="-122"/>
                <a:ea typeface="宋体" panose="02010600030101010101" pitchFamily="2" charset="-122"/>
              </a:rPr>
              <a:t>将真实数据输入至分布式账本中</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p:txBody>
      </p:sp>
      <p:sp>
        <p:nvSpPr>
          <p:cNvPr id="27" name="文本框 26"/>
          <p:cNvSpPr txBox="1"/>
          <p:nvPr/>
        </p:nvSpPr>
        <p:spPr>
          <a:xfrm>
            <a:off x="727364" y="612630"/>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9.6.2 </a:t>
            </a:r>
            <a:r>
              <a:rPr lang="zh-CN" altLang="en-US" sz="2400" dirty="0">
                <a:latin typeface="华文中宋" panose="02010600040101010101" pitchFamily="2" charset="-122"/>
                <a:ea typeface="华文中宋" panose="02010600040101010101" pitchFamily="2" charset="-122"/>
              </a:rPr>
              <a:t>组件</a:t>
            </a:r>
            <a:endParaRPr lang="en-US" altLang="zh-CN"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7388776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3346" y="727932"/>
            <a:ext cx="11298380" cy="5909310"/>
          </a:xfrm>
          <a:prstGeom prst="rect">
            <a:avLst/>
          </a:prstGeom>
          <a:noFill/>
        </p:spPr>
        <p:txBody>
          <a:bodyPr wrap="square" rtlCol="0">
            <a:spAutoFit/>
          </a:bodyPr>
          <a:lstStyle/>
          <a:p>
            <a:pPr>
              <a:lnSpc>
                <a:spcPct val="150000"/>
              </a:lnSpc>
            </a:pPr>
            <a:r>
              <a:rPr lang="en-US" altLang="zh-CN" b="1" dirty="0" smtClean="0">
                <a:solidFill>
                  <a:schemeClr val="accent1"/>
                </a:solidFill>
                <a:latin typeface="宋体" panose="02010600030101010101" pitchFamily="2" charset="-122"/>
                <a:ea typeface="宋体" panose="02010600030101010101" pitchFamily="2" charset="-122"/>
              </a:rPr>
              <a:t>6</a:t>
            </a:r>
            <a:r>
              <a:rPr lang="en-US" altLang="zh-CN" b="1" dirty="0">
                <a:solidFill>
                  <a:schemeClr val="accent1"/>
                </a:solidFill>
                <a:latin typeface="宋体" panose="02010600030101010101" pitchFamily="2" charset="-122"/>
                <a:ea typeface="宋体" panose="02010600030101010101" pitchFamily="2" charset="-122"/>
              </a:rPr>
              <a:t>.</a:t>
            </a:r>
            <a:r>
              <a:rPr lang="zh-CN" altLang="en-US" b="1" dirty="0">
                <a:solidFill>
                  <a:schemeClr val="accent1"/>
                </a:solidFill>
                <a:latin typeface="宋体" panose="02010600030101010101" pitchFamily="2" charset="-122"/>
                <a:ea typeface="宋体" panose="02010600030101010101" pitchFamily="2" charset="-122"/>
              </a:rPr>
              <a:t>交易 </a:t>
            </a:r>
            <a:endParaRPr lang="en-US" altLang="zh-CN" b="1"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dirty="0" smtClean="0">
                <a:solidFill>
                  <a:schemeClr val="accent1"/>
                </a:solidFill>
                <a:latin typeface="宋体" panose="02010600030101010101" pitchFamily="2" charset="-122"/>
                <a:ea typeface="宋体" panose="02010600030101010101" pitchFamily="2" charset="-122"/>
              </a:rPr>
              <a:t>    </a:t>
            </a:r>
            <a:r>
              <a:rPr lang="en-US" altLang="zh-CN" dirty="0" err="1" smtClean="0">
                <a:solidFill>
                  <a:schemeClr val="accent1"/>
                </a:solidFill>
                <a:latin typeface="宋体" panose="02010600030101010101" pitchFamily="2" charset="-122"/>
                <a:ea typeface="宋体" panose="02010600030101010101" pitchFamily="2" charset="-122"/>
              </a:rPr>
              <a:t>Corda</a:t>
            </a:r>
            <a:r>
              <a:rPr lang="zh-CN" altLang="en-US" dirty="0">
                <a:solidFill>
                  <a:schemeClr val="accent1"/>
                </a:solidFill>
                <a:latin typeface="宋体" panose="02010600030101010101" pitchFamily="2" charset="-122"/>
                <a:ea typeface="宋体" panose="02010600030101010101" pitchFamily="2" charset="-122"/>
              </a:rPr>
              <a:t>网络中的交易</a:t>
            </a:r>
            <a:r>
              <a:rPr lang="zh-CN" altLang="en-US" b="1" dirty="0">
                <a:solidFill>
                  <a:schemeClr val="accent1"/>
                </a:solidFill>
                <a:latin typeface="宋体" panose="02010600030101010101" pitchFamily="2" charset="-122"/>
                <a:ea typeface="宋体" panose="02010600030101010101" pitchFamily="2" charset="-122"/>
              </a:rPr>
              <a:t>并未采用全局方式予以传输</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而是在</a:t>
            </a:r>
            <a:r>
              <a:rPr lang="zh-CN" altLang="en-US" b="1" dirty="0">
                <a:solidFill>
                  <a:schemeClr val="accent1"/>
                </a:solidFill>
                <a:latin typeface="宋体" panose="02010600030101010101" pitchFamily="2" charset="-122"/>
                <a:ea typeface="宋体" panose="02010600030101010101" pitchFamily="2" charset="-122"/>
              </a:rPr>
              <a:t>半私有网络中传输</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且</a:t>
            </a:r>
            <a:r>
              <a:rPr lang="zh-CN" altLang="en-US" b="1" dirty="0">
                <a:solidFill>
                  <a:schemeClr val="accent1"/>
                </a:solidFill>
                <a:latin typeface="宋体" panose="02010600030101010101" pitchFamily="2" charset="-122"/>
                <a:ea typeface="宋体" panose="02010600030101010101" pitchFamily="2" charset="-122"/>
              </a:rPr>
              <a:t>仅在与交易相关的参与者的子集之间共享</a:t>
            </a:r>
            <a:r>
              <a:rPr lang="zh-CN" altLang="en-US" dirty="0" smtClean="0">
                <a:solidFill>
                  <a:schemeClr val="accent1"/>
                </a:solidFill>
                <a:latin typeface="宋体" panose="02010600030101010101" pitchFamily="2" charset="-122"/>
                <a:ea typeface="宋体" panose="02010600030101010101" pitchFamily="2" charset="-122"/>
              </a:rPr>
              <a:t>。同时</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交易采用数字签名</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使用相关状态或者创建新的状态。 </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dirty="0" err="1" smtClean="0">
                <a:solidFill>
                  <a:schemeClr val="accent1"/>
                </a:solidFill>
                <a:latin typeface="宋体" panose="02010600030101010101" pitchFamily="2" charset="-122"/>
                <a:ea typeface="宋体" panose="02010600030101010101" pitchFamily="2" charset="-122"/>
              </a:rPr>
              <a:t>Corda</a:t>
            </a:r>
            <a:r>
              <a:rPr lang="zh-CN" altLang="en-US" dirty="0">
                <a:solidFill>
                  <a:schemeClr val="accent1"/>
                </a:solidFill>
                <a:latin typeface="宋体" panose="02010600030101010101" pitchFamily="2" charset="-122"/>
                <a:ea typeface="宋体" panose="02010600030101010101" pitchFamily="2" charset="-122"/>
              </a:rPr>
              <a:t>网络中的交易由下列元素组成</a:t>
            </a:r>
            <a:r>
              <a:rPr lang="en-US" altLang="zh-CN" dirty="0" smtClean="0">
                <a:solidFill>
                  <a:schemeClr val="accent1"/>
                </a:solidFill>
                <a:latin typeface="宋体" panose="02010600030101010101" pitchFamily="2" charset="-122"/>
                <a:ea typeface="宋体" panose="02010600030101010101" pitchFamily="2" charset="-122"/>
              </a:rPr>
              <a:t>:</a:t>
            </a:r>
          </a:p>
          <a:p>
            <a:pPr marL="742950" lvl="1"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输入</a:t>
            </a:r>
            <a:r>
              <a:rPr lang="zh-CN" altLang="en-US" b="1" dirty="0">
                <a:solidFill>
                  <a:schemeClr val="accent1"/>
                </a:solidFill>
                <a:latin typeface="宋体" panose="02010600030101010101" pitchFamily="2" charset="-122"/>
                <a:ea typeface="宋体" panose="02010600030101010101" pitchFamily="2" charset="-122"/>
              </a:rPr>
              <a:t>引用</a:t>
            </a:r>
            <a:r>
              <a:rPr lang="zh-CN" altLang="en-US" dirty="0">
                <a:solidFill>
                  <a:schemeClr val="accent1"/>
                </a:solidFill>
                <a:latin typeface="宋体" panose="02010600030101010101" pitchFamily="2" charset="-122"/>
                <a:ea typeface="宋体" panose="02010600030101010101" pitchFamily="2" charset="-122"/>
              </a:rPr>
              <a:t>。表示</a:t>
            </a:r>
            <a:r>
              <a:rPr lang="zh-CN" altLang="en-US" b="1" dirty="0">
                <a:solidFill>
                  <a:schemeClr val="accent1"/>
                </a:solidFill>
                <a:latin typeface="宋体" panose="02010600030101010101" pitchFamily="2" charset="-122"/>
                <a:ea typeface="宋体" panose="02010600030101010101" pitchFamily="2" charset="-122"/>
              </a:rPr>
              <a:t>交易所用的状态引用</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并作为输入使用</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输出</a:t>
            </a:r>
            <a:r>
              <a:rPr lang="zh-CN" altLang="en-US" b="1" dirty="0">
                <a:solidFill>
                  <a:schemeClr val="accent1"/>
                </a:solidFill>
                <a:latin typeface="宋体" panose="02010600030101010101" pitchFamily="2" charset="-122"/>
                <a:ea typeface="宋体" panose="02010600030101010101" pitchFamily="2" charset="-122"/>
              </a:rPr>
              <a:t>状态。</a:t>
            </a:r>
            <a:r>
              <a:rPr lang="zh-CN" altLang="en-US" dirty="0">
                <a:solidFill>
                  <a:schemeClr val="accent1"/>
                </a:solidFill>
                <a:latin typeface="宋体" panose="02010600030101010101" pitchFamily="2" charset="-122"/>
                <a:ea typeface="宋体" panose="02010600030101010101" pitchFamily="2" charset="-122"/>
              </a:rPr>
              <a:t>交易</a:t>
            </a:r>
            <a:r>
              <a:rPr lang="zh-CN" altLang="en-US" b="1" dirty="0">
                <a:solidFill>
                  <a:schemeClr val="accent1"/>
                </a:solidFill>
                <a:latin typeface="宋体" panose="02010600030101010101" pitchFamily="2" charset="-122"/>
                <a:ea typeface="宋体" panose="02010600030101010101" pitchFamily="2" charset="-122"/>
              </a:rPr>
              <a:t>生成的新状态</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p"/>
            </a:pPr>
            <a:r>
              <a:rPr lang="zh-CN" altLang="en-US" b="1" dirty="0">
                <a:solidFill>
                  <a:schemeClr val="accent1"/>
                </a:solidFill>
                <a:latin typeface="宋体" panose="02010600030101010101" pitchFamily="2" charset="-122"/>
                <a:ea typeface="宋体" panose="02010600030101010101" pitchFamily="2" charset="-122"/>
              </a:rPr>
              <a:t>附件</a:t>
            </a:r>
            <a:r>
              <a:rPr lang="zh-CN" altLang="en-US" dirty="0">
                <a:solidFill>
                  <a:schemeClr val="accent1"/>
                </a:solidFill>
                <a:latin typeface="宋体" panose="02010600030101010101" pitchFamily="2" charset="-122"/>
                <a:ea typeface="宋体" panose="02010600030101010101" pitchFamily="2" charset="-122"/>
              </a:rPr>
              <a:t>。表示</a:t>
            </a:r>
            <a:r>
              <a:rPr lang="zh-CN" altLang="en-US" b="1" dirty="0">
                <a:solidFill>
                  <a:schemeClr val="accent1"/>
                </a:solidFill>
                <a:latin typeface="宋体" panose="02010600030101010101" pitchFamily="2" charset="-122"/>
                <a:ea typeface="宋体" panose="02010600030101010101" pitchFamily="2" charset="-122"/>
              </a:rPr>
              <a:t>附加</a:t>
            </a:r>
            <a:r>
              <a:rPr lang="en-US" altLang="zh-CN" b="1" dirty="0">
                <a:solidFill>
                  <a:schemeClr val="accent1"/>
                </a:solidFill>
                <a:latin typeface="宋体" panose="02010600030101010101" pitchFamily="2" charset="-122"/>
                <a:ea typeface="宋体" panose="02010600030101010101" pitchFamily="2" charset="-122"/>
              </a:rPr>
              <a:t>Zip</a:t>
            </a:r>
            <a:r>
              <a:rPr lang="zh-CN" altLang="en-US" b="1" dirty="0">
                <a:solidFill>
                  <a:schemeClr val="accent1"/>
                </a:solidFill>
                <a:latin typeface="宋体" panose="02010600030101010101" pitchFamily="2" charset="-122"/>
                <a:ea typeface="宋体" panose="02010600030101010101" pitchFamily="2" charset="-122"/>
              </a:rPr>
              <a:t>文件的哈希列表</a:t>
            </a:r>
            <a:r>
              <a:rPr lang="zh-CN" altLang="en-US" dirty="0">
                <a:solidFill>
                  <a:schemeClr val="accent1"/>
                </a:solidFill>
                <a:latin typeface="宋体" panose="02010600030101010101" pitchFamily="2" charset="-122"/>
                <a:ea typeface="宋体" panose="02010600030101010101" pitchFamily="2" charset="-122"/>
              </a:rPr>
              <a:t>。</a:t>
            </a:r>
            <a:r>
              <a:rPr lang="en-US" altLang="zh-CN" dirty="0">
                <a:solidFill>
                  <a:schemeClr val="accent1"/>
                </a:solidFill>
                <a:latin typeface="宋体" panose="02010600030101010101" pitchFamily="2" charset="-122"/>
                <a:ea typeface="宋体" panose="02010600030101010101" pitchFamily="2" charset="-122"/>
              </a:rPr>
              <a:t>Zip</a:t>
            </a:r>
            <a:r>
              <a:rPr lang="zh-CN" altLang="en-US" dirty="0">
                <a:solidFill>
                  <a:schemeClr val="accent1"/>
                </a:solidFill>
                <a:latin typeface="宋体" panose="02010600030101010101" pitchFamily="2" charset="-122"/>
                <a:ea typeface="宋体" panose="02010600030101010101" pitchFamily="2" charset="-122"/>
              </a:rPr>
              <a:t>文件可以包含与交易相关的代码和其他相关文档。注意</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文件本身并不是交易的</a:t>
            </a:r>
            <a:r>
              <a:rPr lang="zh-CN" altLang="en-US" dirty="0" smtClean="0">
                <a:solidFill>
                  <a:schemeClr val="accent1"/>
                </a:solidFill>
                <a:latin typeface="宋体" panose="02010600030101010101" pitchFamily="2" charset="-122"/>
                <a:ea typeface="宋体" panose="02010600030101010101" pitchFamily="2" charset="-122"/>
              </a:rPr>
              <a:t>一部分</a:t>
            </a:r>
            <a:r>
              <a:rPr lang="en-US" altLang="zh-CN" dirty="0" smtClean="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此类文件是单独传输和存储的</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命令</a:t>
            </a:r>
            <a:r>
              <a:rPr lang="zh-CN" altLang="en-US" dirty="0">
                <a:solidFill>
                  <a:schemeClr val="accent1"/>
                </a:solidFill>
                <a:latin typeface="宋体" panose="02010600030101010101" pitchFamily="2" charset="-122"/>
                <a:ea typeface="宋体" panose="02010600030101010101" pitchFamily="2" charset="-122"/>
              </a:rPr>
              <a:t>。作为合约的参数</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命令表示</a:t>
            </a:r>
            <a:r>
              <a:rPr lang="zh-CN" altLang="en-US" b="1" dirty="0">
                <a:solidFill>
                  <a:schemeClr val="accent1"/>
                </a:solidFill>
                <a:latin typeface="宋体" panose="02010600030101010101" pitchFamily="2" charset="-122"/>
                <a:ea typeface="宋体" panose="02010600030101010101" pitchFamily="2" charset="-122"/>
              </a:rPr>
              <a:t>与预期交易操作相关的信息</a:t>
            </a:r>
            <a:r>
              <a:rPr lang="zh-CN" altLang="en-US" dirty="0">
                <a:solidFill>
                  <a:schemeClr val="accent1"/>
                </a:solidFill>
                <a:latin typeface="宋体" panose="02010600030101010101" pitchFamily="2" charset="-122"/>
                <a:ea typeface="宋体" panose="02010600030101010101" pitchFamily="2" charset="-122"/>
              </a:rPr>
              <a:t>。其中</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每个条命令</a:t>
            </a:r>
            <a:r>
              <a:rPr lang="zh-CN" altLang="en-US" b="1" dirty="0">
                <a:solidFill>
                  <a:schemeClr val="accent1"/>
                </a:solidFill>
                <a:latin typeface="宋体" panose="02010600030101010101" pitchFamily="2" charset="-122"/>
                <a:ea typeface="宋体" panose="02010600030101010101" pitchFamily="2" charset="-122"/>
              </a:rPr>
              <a:t>包含一个公钥列表</a:t>
            </a:r>
            <a:r>
              <a:rPr lang="en-US" altLang="zh-CN" b="1" dirty="0">
                <a:solidFill>
                  <a:schemeClr val="accent1"/>
                </a:solidFill>
                <a:latin typeface="宋体" panose="02010600030101010101" pitchFamily="2" charset="-122"/>
                <a:ea typeface="宋体" panose="02010600030101010101" pitchFamily="2" charset="-122"/>
              </a:rPr>
              <a:t>,</a:t>
            </a:r>
            <a:r>
              <a:rPr lang="zh-CN" altLang="en-US" b="1" dirty="0">
                <a:solidFill>
                  <a:schemeClr val="accent1"/>
                </a:solidFill>
                <a:latin typeface="宋体" panose="02010600030101010101" pitchFamily="2" charset="-122"/>
                <a:ea typeface="宋体" panose="02010600030101010101" pitchFamily="2" charset="-122"/>
              </a:rPr>
              <a:t>代表所有需要签署交易的各方</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签名</a:t>
            </a:r>
            <a:r>
              <a:rPr lang="zh-CN" altLang="en-US" dirty="0">
                <a:solidFill>
                  <a:schemeClr val="accent1"/>
                </a:solidFill>
                <a:latin typeface="宋体" panose="02010600030101010101" pitchFamily="2" charset="-122"/>
                <a:ea typeface="宋体" panose="02010600030101010101" pitchFamily="2" charset="-122"/>
              </a:rPr>
              <a:t>。表示</a:t>
            </a:r>
            <a:r>
              <a:rPr lang="zh-CN" altLang="en-US" b="1" dirty="0">
                <a:solidFill>
                  <a:schemeClr val="accent1"/>
                </a:solidFill>
                <a:latin typeface="宋体" panose="02010600030101010101" pitchFamily="2" charset="-122"/>
                <a:ea typeface="宋体" panose="02010600030101010101" pitchFamily="2" charset="-122"/>
              </a:rPr>
              <a:t>交易所需的</a:t>
            </a:r>
            <a:r>
              <a:rPr lang="zh-CN" altLang="en-US" b="1" dirty="0" smtClean="0">
                <a:solidFill>
                  <a:schemeClr val="accent1"/>
                </a:solidFill>
                <a:latin typeface="宋体" panose="02010600030101010101" pitchFamily="2" charset="-122"/>
                <a:ea typeface="宋体" panose="02010600030101010101" pitchFamily="2" charset="-122"/>
              </a:rPr>
              <a:t>签名</a:t>
            </a:r>
            <a:r>
              <a:rPr lang="zh-CN" altLang="en-US" dirty="0" smtClean="0">
                <a:solidFill>
                  <a:schemeClr val="accent1"/>
                </a:solidFill>
                <a:latin typeface="宋体" panose="02010600030101010101" pitchFamily="2" charset="-122"/>
                <a:ea typeface="宋体" panose="02010600030101010101" pitchFamily="2" charset="-122"/>
              </a:rPr>
              <a:t>，所</a:t>
            </a:r>
            <a:r>
              <a:rPr lang="zh-CN" altLang="en-US" dirty="0">
                <a:solidFill>
                  <a:schemeClr val="accent1"/>
                </a:solidFill>
                <a:latin typeface="宋体" panose="02010600030101010101" pitchFamily="2" charset="-122"/>
                <a:ea typeface="宋体" panose="02010600030101010101" pitchFamily="2" charset="-122"/>
              </a:rPr>
              <a:t>需签名的总数与命令的公钥数量成正比</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类型</a:t>
            </a:r>
            <a:r>
              <a:rPr lang="zh-CN" altLang="en-US" b="1"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交易一般存在两种类型</a:t>
            </a:r>
            <a:r>
              <a:rPr lang="en-US" altLang="zh-CN" dirty="0">
                <a:solidFill>
                  <a:schemeClr val="accent1"/>
                </a:solidFill>
                <a:latin typeface="宋体" panose="02010600030101010101" pitchFamily="2" charset="-122"/>
                <a:ea typeface="宋体" panose="02010600030101010101" pitchFamily="2" charset="-122"/>
              </a:rPr>
              <a:t>:</a:t>
            </a:r>
            <a:r>
              <a:rPr lang="zh-CN" altLang="en-US" b="1" dirty="0">
                <a:solidFill>
                  <a:schemeClr val="accent1"/>
                </a:solidFill>
                <a:latin typeface="宋体" panose="02010600030101010101" pitchFamily="2" charset="-122"/>
                <a:ea typeface="宋体" panose="02010600030101010101" pitchFamily="2" charset="-122"/>
              </a:rPr>
              <a:t>正常交易</a:t>
            </a:r>
            <a:r>
              <a:rPr lang="zh-CN" altLang="en-US" dirty="0">
                <a:solidFill>
                  <a:schemeClr val="accent1"/>
                </a:solidFill>
                <a:latin typeface="宋体" panose="02010600030101010101" pitchFamily="2" charset="-122"/>
                <a:ea typeface="宋体" panose="02010600030101010101" pitchFamily="2" charset="-122"/>
              </a:rPr>
              <a:t>或</a:t>
            </a:r>
            <a:r>
              <a:rPr lang="zh-CN" altLang="en-US" b="1" dirty="0">
                <a:solidFill>
                  <a:schemeClr val="accent1"/>
                </a:solidFill>
                <a:latin typeface="宋体" panose="02010600030101010101" pitchFamily="2" charset="-122"/>
                <a:ea typeface="宋体" panose="02010600030101010101" pitchFamily="2" charset="-122"/>
              </a:rPr>
              <a:t>公证变更</a:t>
            </a:r>
            <a:r>
              <a:rPr lang="zh-CN" altLang="en-US" dirty="0">
                <a:solidFill>
                  <a:schemeClr val="accent1"/>
                </a:solidFill>
                <a:latin typeface="宋体" panose="02010600030101010101" pitchFamily="2" charset="-122"/>
                <a:ea typeface="宋体" panose="02010600030101010101" pitchFamily="2" charset="-122"/>
              </a:rPr>
              <a:t>。公证变更针对某一状态重新分配公证者</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时间</a:t>
            </a:r>
            <a:r>
              <a:rPr lang="zh-CN" altLang="en-US" b="1" dirty="0">
                <a:solidFill>
                  <a:schemeClr val="accent1"/>
                </a:solidFill>
                <a:latin typeface="宋体" panose="02010600030101010101" pitchFamily="2" charset="-122"/>
                <a:ea typeface="宋体" panose="02010600030101010101" pitchFamily="2" charset="-122"/>
              </a:rPr>
              <a:t>戳</a:t>
            </a:r>
            <a:r>
              <a:rPr lang="zh-CN" altLang="en-US" dirty="0">
                <a:solidFill>
                  <a:schemeClr val="accent1"/>
                </a:solidFill>
                <a:latin typeface="宋体" panose="02010600030101010101" pitchFamily="2" charset="-122"/>
                <a:ea typeface="宋体" panose="02010600030101010101" pitchFamily="2" charset="-122"/>
              </a:rPr>
              <a:t>。该字段表示</a:t>
            </a:r>
            <a:r>
              <a:rPr lang="zh-CN" altLang="en-US" b="1" dirty="0">
                <a:solidFill>
                  <a:schemeClr val="accent1"/>
                </a:solidFill>
                <a:latin typeface="宋体" panose="02010600030101010101" pitchFamily="2" charset="-122"/>
                <a:ea typeface="宋体" panose="02010600030101010101" pitchFamily="2" charset="-122"/>
              </a:rPr>
              <a:t>交易发生的时间范围</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并通过公证服务验证并执行</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摘要</a:t>
            </a:r>
            <a:r>
              <a:rPr lang="zh-CN" altLang="en-US" b="1"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表示</a:t>
            </a:r>
            <a:r>
              <a:rPr lang="zh-CN" altLang="en-US" b="1" dirty="0">
                <a:solidFill>
                  <a:schemeClr val="accent1"/>
                </a:solidFill>
                <a:latin typeface="宋体" panose="02010600030101010101" pitchFamily="2" charset="-122"/>
                <a:ea typeface="宋体" panose="02010600030101010101" pitchFamily="2" charset="-122"/>
              </a:rPr>
              <a:t>交易操作的文本描述</a:t>
            </a:r>
            <a:r>
              <a:rPr lang="zh-CN" altLang="en-US" dirty="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p:txBody>
      </p:sp>
      <p:sp>
        <p:nvSpPr>
          <p:cNvPr id="27" name="文本框 26"/>
          <p:cNvSpPr txBox="1"/>
          <p:nvPr/>
        </p:nvSpPr>
        <p:spPr>
          <a:xfrm>
            <a:off x="734290" y="266267"/>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9.6.2 </a:t>
            </a:r>
            <a:r>
              <a:rPr lang="zh-CN" altLang="en-US" sz="2400" dirty="0">
                <a:latin typeface="华文中宋" panose="02010600040101010101" pitchFamily="2" charset="-122"/>
                <a:ea typeface="华文中宋" panose="02010600040101010101" pitchFamily="2" charset="-122"/>
              </a:rPr>
              <a:t>组件</a:t>
            </a:r>
            <a:endParaRPr lang="en-US" altLang="zh-CN"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5924197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3346" y="727932"/>
            <a:ext cx="11298380" cy="5493812"/>
          </a:xfrm>
          <a:prstGeom prst="rect">
            <a:avLst/>
          </a:prstGeom>
          <a:noFill/>
        </p:spPr>
        <p:txBody>
          <a:bodyPr wrap="square" rtlCol="0">
            <a:spAutoFit/>
          </a:bodyPr>
          <a:lstStyle/>
          <a:p>
            <a:pPr>
              <a:lnSpc>
                <a:spcPct val="150000"/>
              </a:lnSpc>
            </a:pPr>
            <a:r>
              <a:rPr lang="en-US" altLang="zh-CN" b="1" dirty="0" smtClean="0">
                <a:solidFill>
                  <a:schemeClr val="accent1"/>
                </a:solidFill>
                <a:latin typeface="宋体" panose="02010600030101010101" pitchFamily="2" charset="-122"/>
                <a:ea typeface="宋体" panose="02010600030101010101" pitchFamily="2" charset="-122"/>
              </a:rPr>
              <a:t>7.Vaults</a:t>
            </a:r>
          </a:p>
          <a:p>
            <a:pPr>
              <a:lnSpc>
                <a:spcPct val="150000"/>
              </a:lnSpc>
            </a:pPr>
            <a:r>
              <a:rPr lang="en-US" altLang="zh-CN" dirty="0" smtClean="0">
                <a:solidFill>
                  <a:schemeClr val="accent1"/>
                </a:solidFill>
                <a:latin typeface="宋体" panose="02010600030101010101" pitchFamily="2" charset="-122"/>
                <a:ea typeface="宋体" panose="02010600030101010101" pitchFamily="2" charset="-122"/>
              </a:rPr>
              <a:t>    Vaults</a:t>
            </a:r>
            <a:r>
              <a:rPr lang="zh-CN" altLang="en-US" dirty="0">
                <a:solidFill>
                  <a:schemeClr val="accent1"/>
                </a:solidFill>
                <a:latin typeface="宋体" panose="02010600030101010101" pitchFamily="2" charset="-122"/>
                <a:ea typeface="宋体" panose="02010600030101010101" pitchFamily="2" charset="-122"/>
              </a:rPr>
              <a:t>在某一个节点上运行</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且</a:t>
            </a:r>
            <a:r>
              <a:rPr lang="zh-CN" altLang="en-US" b="1" dirty="0">
                <a:solidFill>
                  <a:schemeClr val="accent1"/>
                </a:solidFill>
                <a:latin typeface="宋体" panose="02010600030101010101" pitchFamily="2" charset="-122"/>
                <a:ea typeface="宋体" panose="02010600030101010101" pitchFamily="2" charset="-122"/>
              </a:rPr>
              <a:t>类似于比特币的钱包</a:t>
            </a:r>
            <a:r>
              <a:rPr lang="zh-CN" altLang="en-US" dirty="0">
                <a:solidFill>
                  <a:schemeClr val="accent1"/>
                </a:solidFill>
                <a:latin typeface="宋体" panose="02010600030101010101" pitchFamily="2" charset="-122"/>
                <a:ea typeface="宋体" panose="02010600030101010101" pitchFamily="2" charset="-122"/>
              </a:rPr>
              <a:t>概念</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dirty="0">
                <a:solidFill>
                  <a:schemeClr val="accent1"/>
                </a:solidFill>
                <a:latin typeface="宋体" panose="02010600030101010101" pitchFamily="2" charset="-122"/>
                <a:ea typeface="宋体" panose="02010600030101010101" pitchFamily="2" charset="-122"/>
              </a:rPr>
              <a:t> </a:t>
            </a:r>
            <a:r>
              <a:rPr lang="en-US" altLang="zh-CN" dirty="0" smtClean="0">
                <a:solidFill>
                  <a:schemeClr val="accent1"/>
                </a:solidFill>
                <a:latin typeface="宋体" panose="02010600030101010101" pitchFamily="2" charset="-122"/>
                <a:ea typeface="宋体" panose="02010600030101010101" pitchFamily="2" charset="-122"/>
              </a:rPr>
              <a:t>   </a:t>
            </a:r>
            <a:r>
              <a:rPr lang="zh-CN" altLang="en-US" dirty="0" smtClean="0">
                <a:solidFill>
                  <a:schemeClr val="accent1"/>
                </a:solidFill>
                <a:latin typeface="宋体" panose="02010600030101010101" pitchFamily="2" charset="-122"/>
                <a:ea typeface="宋体" panose="02010600030101010101" pitchFamily="2" charset="-122"/>
              </a:rPr>
              <a:t>由于</a:t>
            </a:r>
            <a:r>
              <a:rPr lang="zh-CN" altLang="en-US" dirty="0">
                <a:solidFill>
                  <a:schemeClr val="accent1"/>
                </a:solidFill>
                <a:latin typeface="宋体" panose="02010600030101010101" pitchFamily="2" charset="-122"/>
                <a:ea typeface="宋体" panose="02010600030101010101" pitchFamily="2" charset="-122"/>
              </a:rPr>
              <a:t>此类交易并非以全局方式传播</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因此</a:t>
            </a:r>
            <a:r>
              <a:rPr lang="zh-CN" altLang="en-US" b="1" dirty="0">
                <a:solidFill>
                  <a:schemeClr val="accent1"/>
                </a:solidFill>
                <a:latin typeface="宋体" panose="02010600030101010101" pitchFamily="2" charset="-122"/>
                <a:ea typeface="宋体" panose="02010600030101010101" pitchFamily="2" charset="-122"/>
              </a:rPr>
              <a:t>每个节点仅在其 </a:t>
            </a:r>
            <a:r>
              <a:rPr lang="en-US" altLang="zh-CN" b="1" dirty="0" smtClean="0">
                <a:solidFill>
                  <a:schemeClr val="accent1"/>
                </a:solidFill>
                <a:latin typeface="宋体" panose="02010600030101010101" pitchFamily="2" charset="-122"/>
                <a:ea typeface="宋体" panose="02010600030101010101" pitchFamily="2" charset="-122"/>
              </a:rPr>
              <a:t>Vaults</a:t>
            </a:r>
            <a:r>
              <a:rPr lang="zh-CN" altLang="en-US" b="1" dirty="0" smtClean="0">
                <a:solidFill>
                  <a:schemeClr val="accent1"/>
                </a:solidFill>
                <a:latin typeface="宋体" panose="02010600030101010101" pitchFamily="2" charset="-122"/>
                <a:ea typeface="宋体" panose="02010600030101010101" pitchFamily="2" charset="-122"/>
              </a:rPr>
              <a:t>中包含部分关联数据</a:t>
            </a:r>
            <a:r>
              <a:rPr lang="zh-CN" altLang="en-US" dirty="0" smtClean="0">
                <a:solidFill>
                  <a:schemeClr val="accent1"/>
                </a:solidFill>
                <a:latin typeface="宋体" panose="02010600030101010101" pitchFamily="2" charset="-122"/>
                <a:ea typeface="宋体" panose="02010600030101010101" pitchFamily="2" charset="-122"/>
              </a:rPr>
              <a:t>。</a:t>
            </a:r>
            <a:r>
              <a:rPr lang="en-US" altLang="zh-CN" dirty="0" smtClean="0">
                <a:solidFill>
                  <a:schemeClr val="accent1"/>
                </a:solidFill>
                <a:latin typeface="宋体" panose="02010600030101010101" pitchFamily="2" charset="-122"/>
                <a:ea typeface="宋体" panose="02010600030101010101" pitchFamily="2" charset="-122"/>
              </a:rPr>
              <a:t>Vaults</a:t>
            </a:r>
            <a:r>
              <a:rPr lang="zh-CN" altLang="en-US" dirty="0">
                <a:solidFill>
                  <a:schemeClr val="accent1"/>
                </a:solidFill>
                <a:latin typeface="宋体" panose="02010600030101010101" pitchFamily="2" charset="-122"/>
                <a:ea typeface="宋体" panose="02010600030101010101" pitchFamily="2" charset="-122"/>
              </a:rPr>
              <a:t>将其数据存储在标准的关系型数据库中</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因此可以使用标准的</a:t>
            </a:r>
            <a:r>
              <a:rPr lang="en-US" altLang="zh-CN" dirty="0">
                <a:solidFill>
                  <a:schemeClr val="accent1"/>
                </a:solidFill>
                <a:latin typeface="宋体" panose="02010600030101010101" pitchFamily="2" charset="-122"/>
                <a:ea typeface="宋体" panose="02010600030101010101" pitchFamily="2" charset="-122"/>
              </a:rPr>
              <a:t>SQL</a:t>
            </a:r>
            <a:r>
              <a:rPr lang="zh-CN" altLang="en-US" dirty="0">
                <a:solidFill>
                  <a:schemeClr val="accent1"/>
                </a:solidFill>
                <a:latin typeface="宋体" panose="02010600030101010101" pitchFamily="2" charset="-122"/>
                <a:ea typeface="宋体" panose="02010600030101010101" pitchFamily="2" charset="-122"/>
              </a:rPr>
              <a:t>语句查询数据</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dirty="0">
                <a:solidFill>
                  <a:schemeClr val="accent1"/>
                </a:solidFill>
                <a:latin typeface="宋体" panose="02010600030101010101" pitchFamily="2" charset="-122"/>
                <a:ea typeface="宋体" panose="02010600030101010101" pitchFamily="2" charset="-122"/>
              </a:rPr>
              <a:t> </a:t>
            </a:r>
            <a:r>
              <a:rPr lang="en-US" altLang="zh-CN" dirty="0" smtClean="0">
                <a:solidFill>
                  <a:schemeClr val="accent1"/>
                </a:solidFill>
                <a:latin typeface="宋体" panose="02010600030101010101" pitchFamily="2" charset="-122"/>
                <a:ea typeface="宋体" panose="02010600030101010101" pitchFamily="2" charset="-122"/>
              </a:rPr>
              <a:t>   </a:t>
            </a:r>
            <a:r>
              <a:rPr lang="zh-CN" altLang="en-US" dirty="0" smtClean="0">
                <a:solidFill>
                  <a:schemeClr val="accent1"/>
                </a:solidFill>
                <a:latin typeface="宋体" panose="02010600030101010101" pitchFamily="2" charset="-122"/>
                <a:ea typeface="宋体" panose="02010600030101010101" pitchFamily="2" charset="-122"/>
              </a:rPr>
              <a:t>另外</a:t>
            </a:r>
            <a:r>
              <a:rPr lang="en-US" altLang="zh-CN" dirty="0">
                <a:solidFill>
                  <a:schemeClr val="accent1"/>
                </a:solidFill>
                <a:latin typeface="宋体" panose="02010600030101010101" pitchFamily="2" charset="-122"/>
                <a:ea typeface="宋体" panose="02010600030101010101" pitchFamily="2" charset="-122"/>
              </a:rPr>
              <a:t>, Vaults</a:t>
            </a:r>
            <a:r>
              <a:rPr lang="zh-CN" altLang="en-US" dirty="0">
                <a:solidFill>
                  <a:schemeClr val="accent1"/>
                </a:solidFill>
                <a:latin typeface="宋体" panose="02010600030101010101" pitchFamily="2" charset="-122"/>
                <a:ea typeface="宋体" panose="02010600030101010101" pitchFamily="2" charset="-122"/>
              </a:rPr>
              <a:t>可以同时</a:t>
            </a:r>
            <a:r>
              <a:rPr lang="zh-CN" altLang="en-US" b="1" dirty="0">
                <a:solidFill>
                  <a:schemeClr val="accent1"/>
                </a:solidFill>
                <a:latin typeface="宋体" panose="02010600030101010101" pitchFamily="2" charset="-122"/>
                <a:ea typeface="宋体" panose="02010600030101010101" pitchFamily="2" charset="-122"/>
              </a:rPr>
              <a:t>包含账本和非账本数据</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也就是说可以包含某些账本之外的数据</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dirty="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a:t>
            </a:r>
            <a:r>
              <a:rPr lang="en-US" altLang="zh-CN" dirty="0">
                <a:solidFill>
                  <a:schemeClr val="accent1"/>
                </a:solidFill>
                <a:latin typeface="宋体" panose="02010600030101010101" pitchFamily="2" charset="-122"/>
                <a:ea typeface="宋体" panose="02010600030101010101" pitchFamily="2" charset="-122"/>
              </a:rPr>
              <a:t>8. </a:t>
            </a:r>
            <a:r>
              <a:rPr lang="en-US" altLang="zh-CN" dirty="0" err="1">
                <a:solidFill>
                  <a:schemeClr val="accent1"/>
                </a:solidFill>
                <a:latin typeface="宋体" panose="02010600030101010101" pitchFamily="2" charset="-122"/>
                <a:ea typeface="宋体" panose="02010600030101010101" pitchFamily="2" charset="-122"/>
              </a:rPr>
              <a:t>CorDapp</a:t>
            </a:r>
            <a:r>
              <a:rPr lang="en-US" altLang="zh-CN" dirty="0">
                <a:solidFill>
                  <a:schemeClr val="accent1"/>
                </a:solidFill>
                <a:latin typeface="宋体" panose="02010600030101010101" pitchFamily="2" charset="-122"/>
                <a:ea typeface="宋体" panose="02010600030101010101" pitchFamily="2" charset="-122"/>
              </a:rPr>
              <a:t> </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dirty="0">
                <a:solidFill>
                  <a:schemeClr val="accent1"/>
                </a:solidFill>
                <a:latin typeface="宋体" panose="02010600030101010101" pitchFamily="2" charset="-122"/>
                <a:ea typeface="宋体" panose="02010600030101010101" pitchFamily="2" charset="-122"/>
              </a:rPr>
              <a:t> </a:t>
            </a:r>
            <a:r>
              <a:rPr lang="en-US" altLang="zh-CN" dirty="0" smtClean="0">
                <a:solidFill>
                  <a:schemeClr val="accent1"/>
                </a:solidFill>
                <a:latin typeface="宋体" panose="02010600030101010101" pitchFamily="2" charset="-122"/>
                <a:ea typeface="宋体" panose="02010600030101010101" pitchFamily="2" charset="-122"/>
              </a:rPr>
              <a:t>   </a:t>
            </a:r>
            <a:r>
              <a:rPr lang="en-US" altLang="zh-CN" dirty="0" err="1" smtClean="0">
                <a:solidFill>
                  <a:schemeClr val="accent1"/>
                </a:solidFill>
                <a:latin typeface="宋体" panose="02010600030101010101" pitchFamily="2" charset="-122"/>
                <a:ea typeface="宋体" panose="02010600030101010101" pitchFamily="2" charset="-122"/>
              </a:rPr>
              <a:t>Corda</a:t>
            </a:r>
            <a:r>
              <a:rPr lang="zh-CN" altLang="en-US" dirty="0" smtClean="0">
                <a:solidFill>
                  <a:schemeClr val="accent1"/>
                </a:solidFill>
                <a:latin typeface="宋体" panose="02010600030101010101" pitchFamily="2" charset="-122"/>
                <a:ea typeface="宋体" panose="02010600030101010101" pitchFamily="2" charset="-122"/>
              </a:rPr>
              <a:t>的</a:t>
            </a:r>
            <a:r>
              <a:rPr lang="zh-CN" altLang="en-US" dirty="0">
                <a:solidFill>
                  <a:schemeClr val="accent1"/>
                </a:solidFill>
                <a:latin typeface="宋体" panose="02010600030101010101" pitchFamily="2" charset="-122"/>
                <a:ea typeface="宋体" panose="02010600030101010101" pitchFamily="2" charset="-122"/>
              </a:rPr>
              <a:t>核心模型由</a:t>
            </a:r>
            <a:r>
              <a:rPr lang="zh-CN" altLang="en-US" b="1" dirty="0">
                <a:solidFill>
                  <a:schemeClr val="accent1"/>
                </a:solidFill>
                <a:latin typeface="宋体" panose="02010600030101010101" pitchFamily="2" charset="-122"/>
                <a:ea typeface="宋体" panose="02010600030101010101" pitchFamily="2" charset="-122"/>
              </a:rPr>
              <a:t>状态对象、交易和交易协议</a:t>
            </a:r>
            <a:r>
              <a:rPr lang="zh-CN" altLang="en-US" dirty="0">
                <a:solidFill>
                  <a:schemeClr val="accent1"/>
                </a:solidFill>
                <a:latin typeface="宋体" panose="02010600030101010101" pitchFamily="2" charset="-122"/>
                <a:ea typeface="宋体" panose="02010600030101010101" pitchFamily="2" charset="-122"/>
              </a:rPr>
              <a:t>组成</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该协议与合约代码、</a:t>
            </a:r>
            <a:r>
              <a:rPr lang="en-US" altLang="zh-CN" dirty="0">
                <a:solidFill>
                  <a:schemeClr val="accent1"/>
                </a:solidFill>
                <a:latin typeface="宋体" panose="02010600030101010101" pitchFamily="2" charset="-122"/>
                <a:ea typeface="宋体" panose="02010600030101010101" pitchFamily="2" charset="-122"/>
              </a:rPr>
              <a:t>API</a:t>
            </a:r>
            <a:r>
              <a:rPr lang="zh-CN" altLang="en-US" dirty="0">
                <a:solidFill>
                  <a:schemeClr val="accent1"/>
                </a:solidFill>
                <a:latin typeface="宋体" panose="02010600030101010101" pitchFamily="2" charset="-122"/>
                <a:ea typeface="宋体" panose="02010600030101010101" pitchFamily="2" charset="-122"/>
              </a:rPr>
              <a:t>、钱包插件和用户界面组件结合使用时</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将构建一个</a:t>
            </a:r>
            <a:r>
              <a:rPr lang="en-US" altLang="zh-CN" dirty="0" err="1" smtClean="0">
                <a:solidFill>
                  <a:schemeClr val="accent1"/>
                </a:solidFill>
                <a:latin typeface="宋体" panose="02010600030101010101" pitchFamily="2" charset="-122"/>
                <a:ea typeface="宋体" panose="02010600030101010101" pitchFamily="2" charset="-122"/>
              </a:rPr>
              <a:t>Corda</a:t>
            </a:r>
            <a:r>
              <a:rPr lang="zh-CN" altLang="en-US" dirty="0" smtClean="0">
                <a:solidFill>
                  <a:schemeClr val="accent1"/>
                </a:solidFill>
                <a:latin typeface="宋体" panose="02010600030101010101" pitchFamily="2" charset="-122"/>
                <a:ea typeface="宋体" panose="02010600030101010101" pitchFamily="2" charset="-122"/>
              </a:rPr>
              <a:t>分布式应用程序（</a:t>
            </a:r>
            <a:r>
              <a:rPr lang="en-US" altLang="zh-CN" dirty="0" err="1" smtClean="0">
                <a:solidFill>
                  <a:schemeClr val="accent1"/>
                </a:solidFill>
                <a:latin typeface="宋体" panose="02010600030101010101" pitchFamily="2" charset="-122"/>
                <a:ea typeface="宋体" panose="02010600030101010101" pitchFamily="2" charset="-122"/>
              </a:rPr>
              <a:t>CorDapp</a:t>
            </a:r>
            <a:r>
              <a:rPr lang="en-US" altLang="zh-CN" dirty="0" smtClean="0">
                <a:solidFill>
                  <a:schemeClr val="accent1"/>
                </a:solidFill>
                <a:latin typeface="宋体" panose="02010600030101010101" pitchFamily="2" charset="-122"/>
                <a:ea typeface="宋体" panose="02010600030101010101" pitchFamily="2" charset="-122"/>
              </a:rPr>
              <a:t>)</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a:t>
            </a:r>
            <a:r>
              <a:rPr lang="en-US" altLang="zh-CN" dirty="0" smtClean="0">
                <a:solidFill>
                  <a:schemeClr val="accent1"/>
                </a:solidFill>
                <a:latin typeface="宋体" panose="02010600030101010101" pitchFamily="2" charset="-122"/>
                <a:ea typeface="宋体" panose="02010600030101010101" pitchFamily="2" charset="-122"/>
              </a:rPr>
              <a:t>Coda</a:t>
            </a:r>
            <a:r>
              <a:rPr lang="zh-CN" altLang="en-US" dirty="0">
                <a:solidFill>
                  <a:schemeClr val="accent1"/>
                </a:solidFill>
                <a:latin typeface="宋体" panose="02010600030101010101" pitchFamily="2" charset="-122"/>
                <a:ea typeface="宋体" panose="02010600030101010101" pitchFamily="2" charset="-122"/>
              </a:rPr>
              <a:t>智能合约中涵盖了</a:t>
            </a:r>
            <a:r>
              <a:rPr lang="en-US" altLang="zh-CN" dirty="0">
                <a:solidFill>
                  <a:schemeClr val="accent1"/>
                </a:solidFill>
                <a:latin typeface="宋体" panose="02010600030101010101" pitchFamily="2" charset="-122"/>
                <a:ea typeface="宋体" panose="02010600030101010101" pitchFamily="2" charset="-122"/>
              </a:rPr>
              <a:t>3</a:t>
            </a:r>
            <a:r>
              <a:rPr lang="zh-CN" altLang="en-US" dirty="0">
                <a:solidFill>
                  <a:schemeClr val="accent1"/>
                </a:solidFill>
                <a:latin typeface="宋体" panose="02010600030101010101" pitchFamily="2" charset="-122"/>
                <a:ea typeface="宋体" panose="02010600030101010101" pitchFamily="2" charset="-122"/>
              </a:rPr>
              <a:t>种主要组成部分</a:t>
            </a:r>
            <a:r>
              <a:rPr lang="en-US" altLang="zh-CN" dirty="0" smtClean="0">
                <a:solidFill>
                  <a:schemeClr val="accent1"/>
                </a:solidFill>
                <a:latin typeface="宋体" panose="02010600030101010101" pitchFamily="2" charset="-122"/>
                <a:ea typeface="宋体" panose="02010600030101010101" pitchFamily="2" charset="-122"/>
              </a:rPr>
              <a:t>:</a:t>
            </a:r>
          </a:p>
          <a:p>
            <a:pPr marL="1200150" lvl="2"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可</a:t>
            </a:r>
            <a:r>
              <a:rPr lang="zh-CN" altLang="en-US" b="1" dirty="0">
                <a:solidFill>
                  <a:schemeClr val="accent1"/>
                </a:solidFill>
                <a:latin typeface="宋体" panose="02010600030101010101" pitchFamily="2" charset="-122"/>
                <a:ea typeface="宋体" panose="02010600030101010101" pitchFamily="2" charset="-122"/>
              </a:rPr>
              <a:t>执行代码</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定义了验证</a:t>
            </a:r>
            <a:r>
              <a:rPr lang="zh-CN" altLang="en-US" dirty="0" smtClean="0">
                <a:solidFill>
                  <a:schemeClr val="accent1"/>
                </a:solidFill>
                <a:latin typeface="宋体" panose="02010600030101010101" pitchFamily="2" charset="-122"/>
                <a:ea typeface="宋体" panose="02010600030101010101" pitchFamily="2" charset="-122"/>
              </a:rPr>
              <a:t>逻辑，以</a:t>
            </a:r>
            <a:r>
              <a:rPr lang="zh-CN" altLang="en-US" dirty="0">
                <a:solidFill>
                  <a:schemeClr val="accent1"/>
                </a:solidFill>
                <a:latin typeface="宋体" panose="02010600030101010101" pitchFamily="2" charset="-122"/>
                <a:ea typeface="宋体" panose="02010600030101010101" pitchFamily="2" charset="-122"/>
              </a:rPr>
              <a:t>验证对状态对象的更改</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marL="1200150" lvl="2"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状态</a:t>
            </a:r>
            <a:r>
              <a:rPr lang="zh-CN" altLang="en-US" b="1" dirty="0">
                <a:solidFill>
                  <a:schemeClr val="accent1"/>
                </a:solidFill>
                <a:latin typeface="宋体" panose="02010600030101010101" pitchFamily="2" charset="-122"/>
                <a:ea typeface="宋体" panose="02010600030101010101" pitchFamily="2" charset="-122"/>
              </a:rPr>
              <a:t>对象</a:t>
            </a:r>
            <a:r>
              <a:rPr lang="zh-CN" altLang="en-US" dirty="0">
                <a:solidFill>
                  <a:schemeClr val="accent1"/>
                </a:solidFill>
                <a:latin typeface="宋体" panose="02010600030101010101" pitchFamily="2" charset="-122"/>
                <a:ea typeface="宋体" panose="02010600030101010101" pitchFamily="2" charset="-122"/>
              </a:rPr>
              <a:t>表示合约的当前状态</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可以供交易使用</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也可以通过交易</a:t>
            </a:r>
            <a:r>
              <a:rPr lang="zh-CN" altLang="en-US" dirty="0" smtClean="0">
                <a:solidFill>
                  <a:schemeClr val="accent1"/>
                </a:solidFill>
                <a:latin typeface="宋体" panose="02010600030101010101" pitchFamily="2" charset="-122"/>
                <a:ea typeface="宋体" panose="02010600030101010101" pitchFamily="2" charset="-122"/>
              </a:rPr>
              <a:t>创建。</a:t>
            </a:r>
            <a:endParaRPr lang="en-US" altLang="zh-CN" dirty="0" smtClean="0">
              <a:solidFill>
                <a:schemeClr val="accent1"/>
              </a:solidFill>
              <a:latin typeface="宋体" panose="02010600030101010101" pitchFamily="2" charset="-122"/>
              <a:ea typeface="宋体" panose="02010600030101010101" pitchFamily="2" charset="-122"/>
            </a:endParaRPr>
          </a:p>
          <a:p>
            <a:pPr marL="1200150" lvl="2" indent="-285750">
              <a:lnSpc>
                <a:spcPct val="150000"/>
              </a:lnSpc>
              <a:buFont typeface="Wingdings" panose="05000000000000000000" pitchFamily="2" charset="2"/>
              <a:buChar char="p"/>
            </a:pPr>
            <a:r>
              <a:rPr lang="zh-CN" altLang="en-US" b="1" dirty="0" smtClean="0">
                <a:solidFill>
                  <a:schemeClr val="accent1"/>
                </a:solidFill>
                <a:latin typeface="宋体" panose="02010600030101010101" pitchFamily="2" charset="-122"/>
                <a:ea typeface="宋体" panose="02010600030101010101" pitchFamily="2" charset="-122"/>
              </a:rPr>
              <a:t>命令</a:t>
            </a:r>
            <a:r>
              <a:rPr lang="zh-CN" altLang="en-US" dirty="0">
                <a:solidFill>
                  <a:schemeClr val="accent1"/>
                </a:solidFill>
                <a:latin typeface="宋体" panose="02010600030101010101" pitchFamily="2" charset="-122"/>
                <a:ea typeface="宋体" panose="02010600030101010101" pitchFamily="2" charset="-122"/>
              </a:rPr>
              <a:t>用于描述操作及验证数据</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该数据定义了交易的验证方式</a:t>
            </a:r>
            <a:r>
              <a:rPr lang="zh-CN" altLang="en-US">
                <a:solidFill>
                  <a:schemeClr val="accent1"/>
                </a:solidFill>
                <a:latin typeface="宋体" panose="02010600030101010101" pitchFamily="2" charset="-122"/>
                <a:ea typeface="宋体" panose="02010600030101010101" pitchFamily="2" charset="-122"/>
              </a:rPr>
              <a:t>。 </a:t>
            </a:r>
            <a:endParaRPr lang="en-US" altLang="zh-CN" dirty="0" smtClean="0">
              <a:solidFill>
                <a:schemeClr val="accent1"/>
              </a:solidFill>
              <a:latin typeface="宋体" panose="02010600030101010101" pitchFamily="2" charset="-122"/>
              <a:ea typeface="宋体" panose="02010600030101010101" pitchFamily="2" charset="-122"/>
            </a:endParaRPr>
          </a:p>
        </p:txBody>
      </p:sp>
      <p:sp>
        <p:nvSpPr>
          <p:cNvPr id="27" name="文本框 26"/>
          <p:cNvSpPr txBox="1"/>
          <p:nvPr/>
        </p:nvSpPr>
        <p:spPr>
          <a:xfrm>
            <a:off x="734290" y="266267"/>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9.6.2 </a:t>
            </a:r>
            <a:r>
              <a:rPr lang="zh-CN" altLang="en-US" sz="2400" dirty="0">
                <a:latin typeface="华文中宋" panose="02010600040101010101" pitchFamily="2" charset="-122"/>
                <a:ea typeface="华文中宋" panose="02010600040101010101" pitchFamily="2" charset="-122"/>
              </a:rPr>
              <a:t>组件</a:t>
            </a:r>
            <a:endParaRPr lang="en-US" altLang="zh-CN"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6878507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FE4DE4-F904-40DF-8CB1-48F1BA37CB7D}"/>
              </a:ext>
            </a:extLst>
          </p:cNvPr>
          <p:cNvSpPr txBox="1"/>
          <p:nvPr/>
        </p:nvSpPr>
        <p:spPr>
          <a:xfrm>
            <a:off x="1469160" y="1857665"/>
            <a:ext cx="9004300" cy="1446550"/>
          </a:xfrm>
          <a:prstGeom prst="rect">
            <a:avLst/>
          </a:prstGeom>
          <a:noFill/>
        </p:spPr>
        <p:txBody>
          <a:bodyPr wrap="square" rtlCol="0">
            <a:spAutoFit/>
          </a:bodyPr>
          <a:lstStyle/>
          <a:p>
            <a:pPr algn="ctr"/>
            <a:r>
              <a:rPr lang="en-US" altLang="zh-CN" sz="8800" b="1" dirty="0" smtClean="0">
                <a:solidFill>
                  <a:schemeClr val="bg1"/>
                </a:solidFill>
                <a:latin typeface="微软雅黑" panose="020B0503020204020204" pitchFamily="34" charset="-122"/>
                <a:ea typeface="微软雅黑" panose="020B0503020204020204" pitchFamily="34" charset="-122"/>
              </a:rPr>
              <a:t>Q&amp;A</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131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9277" y="580592"/>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9.1 </a:t>
            </a: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项目</a:t>
            </a:r>
          </a:p>
        </p:txBody>
      </p:sp>
      <p:sp>
        <p:nvSpPr>
          <p:cNvPr id="10" name="文本框 9"/>
          <p:cNvSpPr txBox="1"/>
          <p:nvPr/>
        </p:nvSpPr>
        <p:spPr>
          <a:xfrm>
            <a:off x="1565564" y="1233055"/>
            <a:ext cx="9060872" cy="3785652"/>
          </a:xfrm>
          <a:prstGeom prst="rect">
            <a:avLst/>
          </a:prstGeom>
          <a:noFill/>
        </p:spPr>
        <p:txBody>
          <a:bodyPr wrap="square" rtlCol="0">
            <a:spAutoFit/>
          </a:bodyPr>
          <a:lstStyle/>
          <a:p>
            <a:pPr indent="-914400" algn="just">
              <a:lnSpc>
                <a:spcPct val="150000"/>
              </a:lnSpc>
            </a:pPr>
            <a:r>
              <a:rPr lang="zh-CN" altLang="en-US" sz="2000" dirty="0" smtClean="0">
                <a:solidFill>
                  <a:schemeClr val="accent1"/>
                </a:solidFill>
                <a:latin typeface="宋体" panose="02010600030101010101" pitchFamily="2" charset="-122"/>
                <a:ea typeface="宋体" panose="02010600030101010101" pitchFamily="2" charset="-122"/>
              </a:rPr>
              <a:t>超级</a:t>
            </a:r>
            <a:r>
              <a:rPr lang="zh-CN" altLang="en-US" sz="2000" dirty="0">
                <a:solidFill>
                  <a:schemeClr val="accent1"/>
                </a:solidFill>
                <a:latin typeface="宋体" panose="02010600030101010101" pitchFamily="2" charset="-122"/>
                <a:ea typeface="宋体" panose="02010600030101010101" pitchFamily="2" charset="-122"/>
              </a:rPr>
              <a:t>账本旗下</a:t>
            </a:r>
            <a:r>
              <a:rPr lang="zh-CN" altLang="en-US" sz="2000" dirty="0" smtClean="0">
                <a:solidFill>
                  <a:schemeClr val="accent1"/>
                </a:solidFill>
                <a:latin typeface="宋体" panose="02010600030101010101" pitchFamily="2" charset="-122"/>
                <a:ea typeface="宋体" panose="02010600030101010101" pitchFamily="2" charset="-122"/>
              </a:rPr>
              <a:t>包含的项目：                                            </a:t>
            </a:r>
            <a:endParaRPr lang="en-US" altLang="zh-CN" sz="2000" dirty="0">
              <a:solidFill>
                <a:schemeClr val="accent1"/>
              </a:solidFill>
              <a:latin typeface="宋体" panose="02010600030101010101" pitchFamily="2" charset="-122"/>
              <a:ea typeface="宋体" panose="02010600030101010101" pitchFamily="2" charset="-122"/>
            </a:endParaRPr>
          </a:p>
          <a:p>
            <a:pPr marL="1371600" lvl="8" indent="-457200" algn="just">
              <a:lnSpc>
                <a:spcPct val="150000"/>
              </a:lnSpc>
              <a:buFont typeface="Wingdings" panose="05000000000000000000" pitchFamily="2" charset="2"/>
              <a:buChar char="Ø"/>
            </a:pPr>
            <a:r>
              <a:rPr lang="en-US" altLang="zh-CN" sz="2000" dirty="0" smtClean="0">
                <a:solidFill>
                  <a:schemeClr val="accent1"/>
                </a:solidFill>
                <a:latin typeface="宋体" panose="02010600030101010101" pitchFamily="2" charset="-122"/>
                <a:ea typeface="宋体" panose="02010600030101010101" pitchFamily="2" charset="-122"/>
              </a:rPr>
              <a:t>Fabric      </a:t>
            </a:r>
            <a:endParaRPr lang="en-US" altLang="zh-CN" sz="2000" dirty="0">
              <a:solidFill>
                <a:schemeClr val="accent1"/>
              </a:solidFill>
              <a:latin typeface="宋体" panose="02010600030101010101" pitchFamily="2" charset="-122"/>
              <a:ea typeface="宋体" panose="02010600030101010101" pitchFamily="2" charset="-122"/>
            </a:endParaRPr>
          </a:p>
          <a:p>
            <a:pPr marL="1371600" lvl="8" indent="-457200" algn="just">
              <a:lnSpc>
                <a:spcPct val="150000"/>
              </a:lnSpc>
              <a:buFont typeface="Wingdings" panose="05000000000000000000" pitchFamily="2" charset="2"/>
              <a:buChar char="Ø"/>
            </a:pPr>
            <a:r>
              <a:rPr lang="en-US" altLang="zh-CN" sz="2000" dirty="0" err="1">
                <a:solidFill>
                  <a:schemeClr val="accent1"/>
                </a:solidFill>
                <a:latin typeface="宋体" panose="02010600030101010101" pitchFamily="2" charset="-122"/>
                <a:ea typeface="宋体" panose="02010600030101010101" pitchFamily="2" charset="-122"/>
              </a:rPr>
              <a:t>Iroha</a:t>
            </a:r>
            <a:endParaRPr lang="en-US" altLang="zh-CN" sz="2000" dirty="0">
              <a:solidFill>
                <a:schemeClr val="accent1"/>
              </a:solidFill>
              <a:latin typeface="宋体" panose="02010600030101010101" pitchFamily="2" charset="-122"/>
              <a:ea typeface="宋体" panose="02010600030101010101" pitchFamily="2" charset="-122"/>
            </a:endParaRPr>
          </a:p>
          <a:p>
            <a:pPr marL="1371600" lvl="8" indent="-457200" algn="just">
              <a:lnSpc>
                <a:spcPct val="150000"/>
              </a:lnSpc>
              <a:buFont typeface="Wingdings" panose="05000000000000000000" pitchFamily="2" charset="2"/>
              <a:buChar char="Ø"/>
            </a:pPr>
            <a:r>
              <a:rPr lang="en-US" altLang="zh-CN" sz="2000" dirty="0" err="1">
                <a:solidFill>
                  <a:schemeClr val="accent1"/>
                </a:solidFill>
                <a:latin typeface="宋体" panose="02010600030101010101" pitchFamily="2" charset="-122"/>
                <a:ea typeface="宋体" panose="02010600030101010101" pitchFamily="2" charset="-122"/>
              </a:rPr>
              <a:t>Sawtooth</a:t>
            </a:r>
            <a:r>
              <a:rPr lang="en-US" altLang="zh-CN" sz="2000" dirty="0">
                <a:solidFill>
                  <a:schemeClr val="accent1"/>
                </a:solidFill>
                <a:latin typeface="宋体" panose="02010600030101010101" pitchFamily="2" charset="-122"/>
                <a:ea typeface="宋体" panose="02010600030101010101" pitchFamily="2" charset="-122"/>
              </a:rPr>
              <a:t> lake</a:t>
            </a:r>
          </a:p>
          <a:p>
            <a:pPr marL="1371600" lvl="8" indent="-457200" algn="just">
              <a:lnSpc>
                <a:spcPct val="150000"/>
              </a:lnSpc>
              <a:buFont typeface="Wingdings" panose="05000000000000000000" pitchFamily="2" charset="2"/>
              <a:buChar char="Ø"/>
            </a:pPr>
            <a:r>
              <a:rPr lang="en-US" altLang="zh-CN" sz="2000" dirty="0" err="1">
                <a:solidFill>
                  <a:schemeClr val="accent1"/>
                </a:solidFill>
                <a:latin typeface="宋体" panose="02010600030101010101" pitchFamily="2" charset="-122"/>
                <a:ea typeface="宋体" panose="02010600030101010101" pitchFamily="2" charset="-122"/>
              </a:rPr>
              <a:t>Blockchain</a:t>
            </a:r>
            <a:r>
              <a:rPr lang="en-US" altLang="zh-CN" sz="2000" dirty="0">
                <a:solidFill>
                  <a:schemeClr val="accent1"/>
                </a:solidFill>
                <a:latin typeface="宋体" panose="02010600030101010101" pitchFamily="2" charset="-122"/>
                <a:ea typeface="宋体" panose="02010600030101010101" pitchFamily="2" charset="-122"/>
              </a:rPr>
              <a:t> explorer</a:t>
            </a:r>
          </a:p>
          <a:p>
            <a:pPr marL="1371600" lvl="8" indent="-457200" algn="just">
              <a:lnSpc>
                <a:spcPct val="150000"/>
              </a:lnSpc>
              <a:buFont typeface="Wingdings" panose="05000000000000000000" pitchFamily="2" charset="2"/>
              <a:buChar char="Ø"/>
            </a:pPr>
            <a:r>
              <a:rPr lang="en-US" altLang="zh-CN" sz="2000" dirty="0">
                <a:solidFill>
                  <a:schemeClr val="accent1"/>
                </a:solidFill>
                <a:latin typeface="宋体" panose="02010600030101010101" pitchFamily="2" charset="-122"/>
                <a:ea typeface="宋体" panose="02010600030101010101" pitchFamily="2" charset="-122"/>
              </a:rPr>
              <a:t>Fabric </a:t>
            </a:r>
            <a:r>
              <a:rPr lang="en-US" altLang="zh-CN" sz="2000" dirty="0" err="1">
                <a:solidFill>
                  <a:schemeClr val="accent1"/>
                </a:solidFill>
                <a:latin typeface="宋体" panose="02010600030101010101" pitchFamily="2" charset="-122"/>
                <a:ea typeface="宋体" panose="02010600030101010101" pitchFamily="2" charset="-122"/>
              </a:rPr>
              <a:t>chaintool</a:t>
            </a:r>
            <a:endParaRPr lang="en-US" altLang="zh-CN" sz="2000" dirty="0">
              <a:solidFill>
                <a:schemeClr val="accent1"/>
              </a:solidFill>
              <a:latin typeface="宋体" panose="02010600030101010101" pitchFamily="2" charset="-122"/>
              <a:ea typeface="宋体" panose="02010600030101010101" pitchFamily="2" charset="-122"/>
            </a:endParaRPr>
          </a:p>
          <a:p>
            <a:pPr marL="1371600" lvl="8" indent="-457200" algn="just">
              <a:lnSpc>
                <a:spcPct val="150000"/>
              </a:lnSpc>
              <a:buFont typeface="Wingdings" panose="05000000000000000000" pitchFamily="2" charset="2"/>
              <a:buChar char="Ø"/>
            </a:pPr>
            <a:r>
              <a:rPr lang="en-US" altLang="zh-CN" sz="2000" dirty="0">
                <a:solidFill>
                  <a:schemeClr val="accent1"/>
                </a:solidFill>
                <a:latin typeface="宋体" panose="02010600030101010101" pitchFamily="2" charset="-122"/>
                <a:ea typeface="宋体" panose="02010600030101010101" pitchFamily="2" charset="-122"/>
              </a:rPr>
              <a:t>Fabric SDK </a:t>
            </a:r>
            <a:r>
              <a:rPr lang="en-US" altLang="zh-CN" sz="2000" dirty="0" err="1" smtClean="0">
                <a:solidFill>
                  <a:schemeClr val="accent1"/>
                </a:solidFill>
                <a:latin typeface="宋体" panose="02010600030101010101" pitchFamily="2" charset="-122"/>
                <a:ea typeface="宋体" panose="02010600030101010101" pitchFamily="2" charset="-122"/>
              </a:rPr>
              <a:t>Py</a:t>
            </a:r>
            <a:endParaRPr lang="en-US" altLang="zh-CN" sz="2000" dirty="0">
              <a:solidFill>
                <a:schemeClr val="accent1"/>
              </a:solidFill>
              <a:latin typeface="宋体" panose="02010600030101010101" pitchFamily="2" charset="-122"/>
              <a:ea typeface="宋体" panose="02010600030101010101" pitchFamily="2" charset="-122"/>
            </a:endParaRPr>
          </a:p>
          <a:p>
            <a:pPr marL="1257300" lvl="8" indent="-342900" algn="just">
              <a:lnSpc>
                <a:spcPct val="150000"/>
              </a:lnSpc>
              <a:buFont typeface="Wingdings" panose="05000000000000000000" pitchFamily="2" charset="2"/>
              <a:buChar char="Ø"/>
            </a:pPr>
            <a:r>
              <a:rPr lang="en-US" altLang="zh-CN" sz="2000" dirty="0" smtClean="0">
                <a:solidFill>
                  <a:schemeClr val="accent1"/>
                </a:solidFill>
                <a:latin typeface="宋体" panose="02010600030101010101" pitchFamily="2" charset="-122"/>
                <a:ea typeface="宋体" panose="02010600030101010101" pitchFamily="2" charset="-122"/>
              </a:rPr>
              <a:t> </a:t>
            </a:r>
            <a:r>
              <a:rPr lang="en-US" altLang="zh-CN" sz="2000" dirty="0" err="1" smtClean="0">
                <a:solidFill>
                  <a:schemeClr val="accent1"/>
                </a:solidFill>
                <a:latin typeface="宋体" panose="02010600030101010101" pitchFamily="2" charset="-122"/>
                <a:ea typeface="宋体" panose="02010600030101010101" pitchFamily="2" charset="-122"/>
              </a:rPr>
              <a:t>Corda</a:t>
            </a:r>
            <a:r>
              <a:rPr lang="en-US" altLang="zh-CN" sz="2000" dirty="0" smtClean="0">
                <a:solidFill>
                  <a:schemeClr val="accent1"/>
                </a:solidFill>
                <a:latin typeface="宋体" panose="02010600030101010101" pitchFamily="2" charset="-122"/>
                <a:ea typeface="宋体" panose="02010600030101010101" pitchFamily="2" charset="-122"/>
              </a:rPr>
              <a:t> </a:t>
            </a:r>
            <a:endParaRPr lang="en-US" altLang="zh-CN" sz="2000" dirty="0">
              <a:solidFill>
                <a:schemeClr val="accent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9234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9277" y="580592"/>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9.1.1 </a:t>
            </a:r>
            <a:r>
              <a:rPr lang="en-US" altLang="zh-CN" sz="2400" dirty="0">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Fabric</a:t>
            </a:r>
            <a:endParaRPr lang="zh-CN" altLang="en-US" sz="2400" dirty="0">
              <a:latin typeface="华文中宋" panose="02010600040101010101" pitchFamily="2" charset="-122"/>
              <a:ea typeface="华文中宋" panose="02010600040101010101" pitchFamily="2" charset="-122"/>
            </a:endParaRPr>
          </a:p>
        </p:txBody>
      </p:sp>
      <p:sp>
        <p:nvSpPr>
          <p:cNvPr id="3" name="文本框 2"/>
          <p:cNvSpPr txBox="1"/>
          <p:nvPr/>
        </p:nvSpPr>
        <p:spPr>
          <a:xfrm>
            <a:off x="789277" y="1177636"/>
            <a:ext cx="10487891" cy="1938992"/>
          </a:xfrm>
          <a:prstGeom prst="rect">
            <a:avLst/>
          </a:prstGeom>
          <a:noFill/>
        </p:spPr>
        <p:txBody>
          <a:bodyPr wrap="square" rtlCol="0">
            <a:spAutoFit/>
          </a:bodyPr>
          <a:lstStyle/>
          <a:p>
            <a:pPr>
              <a:lnSpc>
                <a:spcPct val="150000"/>
              </a:lnSpc>
            </a:pPr>
            <a:r>
              <a:rPr lang="en-US" altLang="zh-CN" sz="2000" dirty="0" smtClean="0">
                <a:solidFill>
                  <a:schemeClr val="accent1"/>
                </a:solidFill>
                <a:latin typeface="宋体" panose="02010600030101010101" pitchFamily="2" charset="-122"/>
                <a:ea typeface="宋体" panose="02010600030101010101" pitchFamily="2" charset="-122"/>
              </a:rPr>
              <a:t>    Fabric</a:t>
            </a:r>
            <a:r>
              <a:rPr lang="zh-CN" altLang="en-US" sz="2000" dirty="0">
                <a:solidFill>
                  <a:schemeClr val="accent1"/>
                </a:solidFill>
                <a:latin typeface="宋体" panose="02010600030101010101" pitchFamily="2" charset="-122"/>
                <a:ea typeface="宋体" panose="02010600030101010101" pitchFamily="2" charset="-122"/>
              </a:rPr>
              <a:t>是由</a:t>
            </a:r>
            <a:r>
              <a:rPr lang="en-US" altLang="zh-CN" sz="2000" dirty="0">
                <a:solidFill>
                  <a:schemeClr val="accent1"/>
                </a:solidFill>
                <a:latin typeface="宋体" panose="02010600030101010101" pitchFamily="2" charset="-122"/>
                <a:ea typeface="宋体" panose="02010600030101010101" pitchFamily="2" charset="-122"/>
              </a:rPr>
              <a:t>IBM</a:t>
            </a:r>
            <a:r>
              <a:rPr lang="zh-CN" altLang="en-US" sz="2000" dirty="0">
                <a:solidFill>
                  <a:schemeClr val="accent1"/>
                </a:solidFill>
                <a:latin typeface="宋体" panose="02010600030101010101" pitchFamily="2" charset="-122"/>
                <a:ea typeface="宋体" panose="02010600030101010101" pitchFamily="2" charset="-122"/>
              </a:rPr>
              <a:t>和</a:t>
            </a:r>
            <a:r>
              <a:rPr lang="en-US" altLang="zh-CN" sz="2000" dirty="0">
                <a:solidFill>
                  <a:schemeClr val="accent1"/>
                </a:solidFill>
                <a:latin typeface="宋体" panose="02010600030101010101" pitchFamily="2" charset="-122"/>
                <a:ea typeface="宋体" panose="02010600030101010101" pitchFamily="2" charset="-122"/>
              </a:rPr>
              <a:t>DAH(</a:t>
            </a:r>
            <a:r>
              <a:rPr lang="zh-CN" altLang="en-US" sz="2000" dirty="0">
                <a:solidFill>
                  <a:schemeClr val="accent1"/>
                </a:solidFill>
                <a:latin typeface="宋体" panose="02010600030101010101" pitchFamily="2" charset="-122"/>
                <a:ea typeface="宋体" panose="02010600030101010101" pitchFamily="2" charset="-122"/>
              </a:rPr>
              <a:t>数字资产控股</a:t>
            </a:r>
            <a:r>
              <a:rPr lang="en-US" altLang="zh-CN" sz="2000" dirty="0">
                <a:solidFill>
                  <a:schemeClr val="accent1"/>
                </a:solidFill>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提出的区块链项目</a:t>
            </a:r>
            <a:r>
              <a:rPr lang="en-US" altLang="zh-CN" sz="2000" dirty="0">
                <a:solidFill>
                  <a:schemeClr val="accent1"/>
                </a:solidFill>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并为区块链解决方案的开发提供支持</a:t>
            </a:r>
            <a:r>
              <a:rPr lang="zh-CN" altLang="en-US" sz="2000" dirty="0" smtClean="0">
                <a:solidFill>
                  <a:schemeClr val="accent1"/>
                </a:solidFill>
                <a:latin typeface="宋体" panose="02010600030101010101" pitchFamily="2" charset="-122"/>
                <a:ea typeface="宋体" panose="02010600030101010101" pitchFamily="2" charset="-122"/>
              </a:rPr>
              <a:t>。</a:t>
            </a:r>
            <a:r>
              <a:rPr lang="en-US" altLang="zh-CN" sz="2000" dirty="0" smtClean="0">
                <a:solidFill>
                  <a:schemeClr val="accent1"/>
                </a:solidFill>
                <a:latin typeface="宋体" panose="02010600030101010101" pitchFamily="2" charset="-122"/>
                <a:ea typeface="宋体" panose="02010600030101010101" pitchFamily="2" charset="-122"/>
              </a:rPr>
              <a:t>Fabric</a:t>
            </a:r>
            <a:r>
              <a:rPr lang="zh-CN" altLang="en-US" sz="2000" dirty="0">
                <a:solidFill>
                  <a:schemeClr val="accent1"/>
                </a:solidFill>
                <a:latin typeface="宋体" panose="02010600030101010101" pitchFamily="2" charset="-122"/>
                <a:ea typeface="宋体" panose="02010600030101010101" pitchFamily="2" charset="-122"/>
              </a:rPr>
              <a:t>基于插接式架构</a:t>
            </a:r>
            <a:r>
              <a:rPr lang="en-US" altLang="zh-CN" sz="2000" dirty="0">
                <a:solidFill>
                  <a:schemeClr val="accent1"/>
                </a:solidFill>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必要时</a:t>
            </a:r>
            <a:r>
              <a:rPr lang="en-US" altLang="zh-CN" sz="2000" dirty="0">
                <a:solidFill>
                  <a:schemeClr val="accent1"/>
                </a:solidFill>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可以将各种组件</a:t>
            </a:r>
            <a:r>
              <a:rPr lang="en-US" altLang="zh-CN" sz="2000" dirty="0">
                <a:solidFill>
                  <a:schemeClr val="accent1"/>
                </a:solidFill>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如共识算法</a:t>
            </a:r>
            <a:r>
              <a:rPr lang="en-US" altLang="zh-CN" sz="2000" dirty="0">
                <a:solidFill>
                  <a:schemeClr val="accent1"/>
                </a:solidFill>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接入至系统中</a:t>
            </a:r>
            <a:r>
              <a:rPr lang="zh-CN" altLang="en-US" sz="2000" dirty="0" smtClean="0">
                <a:solidFill>
                  <a:schemeClr val="accent1"/>
                </a:solidFill>
                <a:latin typeface="宋体" panose="02010600030101010101" pitchFamily="2" charset="-122"/>
                <a:ea typeface="宋体" panose="02010600030101010101" pitchFamily="2" charset="-122"/>
              </a:rPr>
              <a:t>。</a:t>
            </a:r>
            <a:endParaRPr lang="en-US" altLang="zh-CN" sz="2000"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2000" dirty="0">
                <a:solidFill>
                  <a:schemeClr val="accent1"/>
                </a:solidFill>
                <a:latin typeface="宋体" panose="02010600030101010101" pitchFamily="2" charset="-122"/>
                <a:ea typeface="宋体" panose="02010600030101010101" pitchFamily="2" charset="-122"/>
              </a:rPr>
              <a:t> </a:t>
            </a:r>
            <a:r>
              <a:rPr lang="en-US" altLang="zh-CN" sz="2000" dirty="0" smtClean="0">
                <a:solidFill>
                  <a:schemeClr val="accent1"/>
                </a:solidFill>
                <a:latin typeface="宋体" panose="02010600030101010101" pitchFamily="2" charset="-122"/>
                <a:ea typeface="宋体" panose="02010600030101010101" pitchFamily="2" charset="-122"/>
              </a:rPr>
              <a:t>   </a:t>
            </a:r>
            <a:r>
              <a:rPr lang="zh-CN" altLang="en-US" sz="2000" dirty="0" smtClean="0">
                <a:solidFill>
                  <a:schemeClr val="accent1"/>
                </a:solidFill>
                <a:latin typeface="宋体" panose="02010600030101010101" pitchFamily="2" charset="-122"/>
                <a:ea typeface="宋体" panose="02010600030101010101" pitchFamily="2" charset="-122"/>
              </a:rPr>
              <a:t>可</a:t>
            </a:r>
            <a:r>
              <a:rPr lang="zh-CN" altLang="en-US" sz="2000" dirty="0">
                <a:solidFill>
                  <a:schemeClr val="accent1"/>
                </a:solidFill>
                <a:latin typeface="宋体" panose="02010600030101010101" pitchFamily="2" charset="-122"/>
                <a:ea typeface="宋体" panose="02010600030101010101" pitchFamily="2" charset="-122"/>
              </a:rPr>
              <a:t>访问 </a:t>
            </a:r>
            <a:r>
              <a:rPr lang="en-US" altLang="zh-CN" sz="2000" dirty="0">
                <a:solidFill>
                  <a:schemeClr val="accent1"/>
                </a:solidFill>
                <a:latin typeface="宋体" panose="02010600030101010101" pitchFamily="2" charset="-122"/>
                <a:ea typeface="宋体" panose="02010600030101010101" pitchFamily="2" charset="-122"/>
              </a:rPr>
              <a:t>https: //</a:t>
            </a:r>
            <a:r>
              <a:rPr lang="en-US" altLang="zh-CN" sz="2000" dirty="0" err="1">
                <a:solidFill>
                  <a:schemeClr val="accent1"/>
                </a:solidFill>
                <a:latin typeface="宋体" panose="02010600030101010101" pitchFamily="2" charset="-122"/>
                <a:ea typeface="宋体" panose="02010600030101010101" pitchFamily="2" charset="-122"/>
              </a:rPr>
              <a:t>github</a:t>
            </a:r>
            <a:r>
              <a:rPr lang="en-US" altLang="zh-CN" sz="2000" dirty="0">
                <a:solidFill>
                  <a:schemeClr val="accent1"/>
                </a:solidFill>
                <a:latin typeface="宋体" panose="02010600030101010101" pitchFamily="2" charset="-122"/>
                <a:ea typeface="宋体" panose="02010600030101010101" pitchFamily="2" charset="-122"/>
              </a:rPr>
              <a:t>. com/</a:t>
            </a:r>
            <a:r>
              <a:rPr lang="en-US" altLang="zh-CN" sz="2000" dirty="0" err="1">
                <a:solidFill>
                  <a:schemeClr val="accent1"/>
                </a:solidFill>
                <a:latin typeface="宋体" panose="02010600030101010101" pitchFamily="2" charset="-122"/>
                <a:ea typeface="宋体" panose="02010600030101010101" pitchFamily="2" charset="-122"/>
              </a:rPr>
              <a:t>hyperledger</a:t>
            </a:r>
            <a:r>
              <a:rPr lang="en-US" altLang="zh-CN" sz="2000" dirty="0">
                <a:solidFill>
                  <a:schemeClr val="accent1"/>
                </a:solidFill>
                <a:latin typeface="宋体" panose="02010600030101010101" pitchFamily="2" charset="-122"/>
                <a:ea typeface="宋体" panose="02010600030101010101" pitchFamily="2" charset="-122"/>
              </a:rPr>
              <a:t>/fabric </a:t>
            </a:r>
            <a:r>
              <a:rPr lang="zh-CN" altLang="en-US" sz="2000" dirty="0">
                <a:solidFill>
                  <a:schemeClr val="accent1"/>
                </a:solidFill>
                <a:latin typeface="宋体" panose="02010600030101010101" pitchFamily="2" charset="-122"/>
                <a:ea typeface="宋体" panose="02010600030101010101" pitchFamily="2" charset="-122"/>
              </a:rPr>
              <a:t>以了解该项目</a:t>
            </a:r>
            <a:r>
              <a:rPr lang="zh-CN" altLang="en-US" sz="2000" dirty="0" smtClean="0">
                <a:solidFill>
                  <a:schemeClr val="accent1"/>
                </a:solidFill>
                <a:latin typeface="宋体" panose="02010600030101010101" pitchFamily="2" charset="-122"/>
                <a:ea typeface="宋体" panose="02010600030101010101" pitchFamily="2" charset="-122"/>
              </a:rPr>
              <a:t>。</a:t>
            </a:r>
            <a:endParaRPr lang="en-US" altLang="zh-CN" sz="2000" dirty="0" smtClean="0">
              <a:solidFill>
                <a:schemeClr val="accent1"/>
              </a:solidFill>
              <a:latin typeface="宋体" panose="02010600030101010101" pitchFamily="2" charset="-122"/>
              <a:ea typeface="宋体" panose="02010600030101010101" pitchFamily="2" charset="-122"/>
            </a:endParaRPr>
          </a:p>
          <a:p>
            <a:pPr>
              <a:lnSpc>
                <a:spcPct val="150000"/>
              </a:lnSpc>
            </a:pPr>
            <a:endParaRPr lang="zh-CN" altLang="en-US" sz="2000" dirty="0">
              <a:solidFill>
                <a:schemeClr val="accent1"/>
              </a:solidFill>
              <a:latin typeface="宋体" panose="02010600030101010101" pitchFamily="2" charset="-122"/>
              <a:ea typeface="宋体" panose="02010600030101010101" pitchFamily="2" charset="-122"/>
            </a:endParaRPr>
          </a:p>
        </p:txBody>
      </p:sp>
      <p:sp>
        <p:nvSpPr>
          <p:cNvPr id="5" name="文本框 4"/>
          <p:cNvSpPr txBox="1"/>
          <p:nvPr/>
        </p:nvSpPr>
        <p:spPr>
          <a:xfrm>
            <a:off x="789277" y="3289284"/>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9.1.2  </a:t>
            </a:r>
            <a:r>
              <a:rPr lang="en-US" altLang="zh-CN" sz="2400" dirty="0" err="1" smtClean="0">
                <a:latin typeface="华文中宋" panose="02010600040101010101" pitchFamily="2" charset="-122"/>
                <a:ea typeface="华文中宋" panose="02010600040101010101" pitchFamily="2" charset="-122"/>
              </a:rPr>
              <a:t>Sawtooth</a:t>
            </a:r>
            <a:r>
              <a:rPr lang="en-US" altLang="zh-CN" sz="2400" dirty="0" smtClean="0">
                <a:latin typeface="华文中宋" panose="02010600040101010101" pitchFamily="2" charset="-122"/>
                <a:ea typeface="华文中宋" panose="02010600040101010101" pitchFamily="2" charset="-122"/>
              </a:rPr>
              <a:t> lake</a:t>
            </a:r>
            <a:endParaRPr lang="zh-CN" altLang="en-US" sz="2400" dirty="0">
              <a:latin typeface="华文中宋" panose="02010600040101010101" pitchFamily="2" charset="-122"/>
              <a:ea typeface="华文中宋" panose="02010600040101010101" pitchFamily="2" charset="-122"/>
            </a:endParaRPr>
          </a:p>
        </p:txBody>
      </p:sp>
      <p:sp>
        <p:nvSpPr>
          <p:cNvPr id="4" name="文本框 3"/>
          <p:cNvSpPr txBox="1"/>
          <p:nvPr/>
        </p:nvSpPr>
        <p:spPr>
          <a:xfrm>
            <a:off x="761136" y="3750949"/>
            <a:ext cx="10516032" cy="2790187"/>
          </a:xfrm>
          <a:prstGeom prst="rect">
            <a:avLst/>
          </a:prstGeom>
          <a:noFill/>
        </p:spPr>
        <p:txBody>
          <a:bodyPr wrap="square" rtlCol="0">
            <a:spAutoFit/>
          </a:bodyPr>
          <a:lstStyle/>
          <a:p>
            <a:pPr>
              <a:lnSpc>
                <a:spcPct val="150000"/>
              </a:lnSpc>
            </a:pPr>
            <a:r>
              <a:rPr lang="en-US" altLang="zh-CN" sz="2000" dirty="0" smtClean="0">
                <a:solidFill>
                  <a:schemeClr val="accent1"/>
                </a:solidFill>
                <a:latin typeface="宋体" panose="02010600030101010101" pitchFamily="2" charset="-122"/>
                <a:ea typeface="宋体" panose="02010600030101010101" pitchFamily="2" charset="-122"/>
              </a:rPr>
              <a:t>    </a:t>
            </a:r>
            <a:r>
              <a:rPr lang="en-US" altLang="zh-CN" sz="2000" dirty="0" err="1" smtClean="0">
                <a:solidFill>
                  <a:schemeClr val="accent1"/>
                </a:solidFill>
                <a:latin typeface="宋体" panose="02010600030101010101" pitchFamily="2" charset="-122"/>
                <a:ea typeface="宋体" panose="02010600030101010101" pitchFamily="2" charset="-122"/>
              </a:rPr>
              <a:t>Sawtooth</a:t>
            </a:r>
            <a:r>
              <a:rPr lang="en-US" altLang="zh-CN" sz="2000" dirty="0" smtClean="0">
                <a:solidFill>
                  <a:schemeClr val="accent1"/>
                </a:solidFill>
                <a:latin typeface="宋体" panose="02010600030101010101" pitchFamily="2" charset="-122"/>
                <a:ea typeface="宋体" panose="02010600030101010101" pitchFamily="2" charset="-122"/>
              </a:rPr>
              <a:t> </a:t>
            </a:r>
            <a:r>
              <a:rPr lang="en-US" altLang="zh-CN" sz="2000" dirty="0">
                <a:solidFill>
                  <a:schemeClr val="accent1"/>
                </a:solidFill>
                <a:latin typeface="宋体" panose="02010600030101010101" pitchFamily="2" charset="-122"/>
                <a:ea typeface="宋体" panose="02010600030101010101" pitchFamily="2" charset="-122"/>
              </a:rPr>
              <a:t>lake</a:t>
            </a:r>
            <a:r>
              <a:rPr lang="zh-CN" altLang="en-US" sz="2000" dirty="0">
                <a:solidFill>
                  <a:schemeClr val="accent1"/>
                </a:solidFill>
                <a:latin typeface="宋体" panose="02010600030101010101" pitchFamily="2" charset="-122"/>
                <a:ea typeface="宋体" panose="02010600030101010101" pitchFamily="2" charset="-122"/>
              </a:rPr>
              <a:t>是英特尔在</a:t>
            </a:r>
            <a:r>
              <a:rPr lang="en-US" altLang="zh-CN" sz="2000" dirty="0">
                <a:solidFill>
                  <a:schemeClr val="accent1"/>
                </a:solidFill>
                <a:latin typeface="宋体" panose="02010600030101010101" pitchFamily="2" charset="-122"/>
                <a:ea typeface="宋体" panose="02010600030101010101" pitchFamily="2" charset="-122"/>
              </a:rPr>
              <a:t>2016</a:t>
            </a:r>
            <a:r>
              <a:rPr lang="zh-CN" altLang="en-US" sz="2000" dirty="0">
                <a:solidFill>
                  <a:schemeClr val="accent1"/>
                </a:solidFill>
                <a:latin typeface="宋体" panose="02010600030101010101" pitchFamily="2" charset="-122"/>
                <a:ea typeface="宋体" panose="02010600030101010101" pitchFamily="2" charset="-122"/>
              </a:rPr>
              <a:t>年</a:t>
            </a:r>
            <a:r>
              <a:rPr lang="en-US" altLang="zh-CN" sz="2000" dirty="0">
                <a:solidFill>
                  <a:schemeClr val="accent1"/>
                </a:solidFill>
                <a:latin typeface="宋体" panose="02010600030101010101" pitchFamily="2" charset="-122"/>
                <a:ea typeface="宋体" panose="02010600030101010101" pitchFamily="2" charset="-122"/>
              </a:rPr>
              <a:t>4</a:t>
            </a:r>
            <a:r>
              <a:rPr lang="zh-CN" altLang="en-US" sz="2000" dirty="0">
                <a:solidFill>
                  <a:schemeClr val="accent1"/>
                </a:solidFill>
                <a:latin typeface="宋体" panose="02010600030101010101" pitchFamily="2" charset="-122"/>
                <a:ea typeface="宋体" panose="02010600030101010101" pitchFamily="2" charset="-122"/>
              </a:rPr>
              <a:t>月提出的区块链项目</a:t>
            </a:r>
            <a:r>
              <a:rPr lang="en-US" altLang="zh-CN" sz="2000" dirty="0">
                <a:solidFill>
                  <a:schemeClr val="accent1"/>
                </a:solidFill>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其中涵盖了某些创新</a:t>
            </a:r>
            <a:r>
              <a:rPr lang="zh-CN" altLang="en-US" sz="2000" dirty="0" smtClean="0">
                <a:solidFill>
                  <a:schemeClr val="accent1"/>
                </a:solidFill>
                <a:latin typeface="宋体" panose="02010600030101010101" pitchFamily="2" charset="-122"/>
                <a:ea typeface="宋体" panose="02010600030101010101" pitchFamily="2" charset="-122"/>
              </a:rPr>
              <a:t>亮点</a:t>
            </a:r>
            <a:r>
              <a:rPr lang="zh-CN" altLang="en-US" sz="2000" dirty="0">
                <a:solidFill>
                  <a:schemeClr val="accent1"/>
                </a:solidFill>
                <a:latin typeface="宋体" panose="02010600030101010101" pitchFamily="2" charset="-122"/>
                <a:ea typeface="宋体" panose="02010600030101010101" pitchFamily="2" charset="-122"/>
              </a:rPr>
              <a:t>，</a:t>
            </a:r>
            <a:r>
              <a:rPr lang="zh-CN" altLang="en-US" sz="2000" dirty="0" smtClean="0">
                <a:solidFill>
                  <a:schemeClr val="accent1"/>
                </a:solidFill>
                <a:latin typeface="宋体" panose="02010600030101010101" pitchFamily="2" charset="-122"/>
                <a:ea typeface="宋体" panose="02010600030101010101" pitchFamily="2" charset="-122"/>
              </a:rPr>
              <a:t>如：</a:t>
            </a:r>
            <a:endParaRPr lang="en-US" altLang="zh-CN" sz="2000" dirty="0" smtClean="0">
              <a:solidFill>
                <a:schemeClr val="accent1"/>
              </a:solidFill>
              <a:latin typeface="宋体" panose="02010600030101010101" pitchFamily="2" charset="-122"/>
              <a:ea typeface="宋体" panose="02010600030101010101" pitchFamily="2" charset="-122"/>
            </a:endParaRPr>
          </a:p>
          <a:p>
            <a:pPr marL="1714500" lvl="3" indent="-342900">
              <a:lnSpc>
                <a:spcPct val="150000"/>
              </a:lnSpc>
              <a:buFont typeface="Wingdings" panose="05000000000000000000" pitchFamily="2" charset="2"/>
              <a:buChar char="Ø"/>
            </a:pPr>
            <a:r>
              <a:rPr lang="zh-CN" altLang="en-US" sz="2000" dirty="0" smtClean="0">
                <a:solidFill>
                  <a:schemeClr val="accent1"/>
                </a:solidFill>
                <a:latin typeface="宋体" panose="02010600030101010101" pitchFamily="2" charset="-122"/>
                <a:ea typeface="宋体" panose="02010600030101010101" pitchFamily="2" charset="-122"/>
              </a:rPr>
              <a:t>将</a:t>
            </a:r>
            <a:r>
              <a:rPr lang="zh-CN" altLang="en-US" sz="2000" dirty="0">
                <a:solidFill>
                  <a:schemeClr val="accent1"/>
                </a:solidFill>
                <a:latin typeface="宋体" panose="02010600030101010101" pitchFamily="2" charset="-122"/>
                <a:ea typeface="宋体" panose="02010600030101010101" pitchFamily="2" charset="-122"/>
              </a:rPr>
              <a:t>账本从交易中分离出来</a:t>
            </a:r>
            <a:r>
              <a:rPr lang="en-US" altLang="zh-CN" sz="2000" dirty="0">
                <a:solidFill>
                  <a:schemeClr val="accent1"/>
                </a:solidFill>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解耦</a:t>
            </a:r>
            <a:r>
              <a:rPr lang="en-US" altLang="zh-CN" sz="2000" dirty="0" smtClean="0">
                <a:solidFill>
                  <a:schemeClr val="accent1"/>
                </a:solidFill>
                <a:latin typeface="宋体" panose="02010600030101010101" pitchFamily="2" charset="-122"/>
                <a:ea typeface="宋体" panose="02010600030101010101" pitchFamily="2" charset="-122"/>
              </a:rPr>
              <a:t>)</a:t>
            </a:r>
          </a:p>
          <a:p>
            <a:pPr marL="1714500" lvl="3" indent="-342900">
              <a:lnSpc>
                <a:spcPct val="150000"/>
              </a:lnSpc>
              <a:buFont typeface="Wingdings" panose="05000000000000000000" pitchFamily="2" charset="2"/>
              <a:buChar char="Ø"/>
            </a:pPr>
            <a:r>
              <a:rPr lang="zh-CN" altLang="en-US" sz="2000" dirty="0" smtClean="0">
                <a:solidFill>
                  <a:schemeClr val="accent1"/>
                </a:solidFill>
                <a:latin typeface="宋体" panose="02010600030101010101" pitchFamily="2" charset="-122"/>
                <a:ea typeface="宋体" panose="02010600030101010101" pitchFamily="2" charset="-122"/>
              </a:rPr>
              <a:t>在</a:t>
            </a:r>
            <a:r>
              <a:rPr lang="zh-CN" altLang="en-US" sz="2000" dirty="0">
                <a:solidFill>
                  <a:schemeClr val="accent1"/>
                </a:solidFill>
                <a:latin typeface="宋体" panose="02010600030101010101" pitchFamily="2" charset="-122"/>
                <a:ea typeface="宋体" panose="02010600030101010101" pitchFamily="2" charset="-122"/>
              </a:rPr>
              <a:t>多个业务领域中灵活地使用交易族</a:t>
            </a:r>
            <a:r>
              <a:rPr lang="en-US" altLang="zh-CN" sz="2000" dirty="0">
                <a:solidFill>
                  <a:schemeClr val="accent1"/>
                </a:solidFill>
                <a:latin typeface="宋体" panose="02010600030101010101" pitchFamily="2" charset="-122"/>
                <a:ea typeface="宋体" panose="02010600030101010101" pitchFamily="2" charset="-122"/>
              </a:rPr>
              <a:t>(transaction</a:t>
            </a:r>
            <a:r>
              <a:rPr lang="zh-CN" altLang="en-US" sz="2000" dirty="0">
                <a:solidFill>
                  <a:schemeClr val="accent1"/>
                </a:solidFill>
                <a:latin typeface="宋体" panose="02010600030101010101" pitchFamily="2" charset="-122"/>
                <a:ea typeface="宋体" panose="02010600030101010101" pitchFamily="2" charset="-122"/>
              </a:rPr>
              <a:t> </a:t>
            </a:r>
            <a:r>
              <a:rPr lang="en-US" altLang="zh-CN" sz="2000" dirty="0">
                <a:solidFill>
                  <a:schemeClr val="accent1"/>
                </a:solidFill>
                <a:latin typeface="宋体" panose="02010600030101010101" pitchFamily="2" charset="-122"/>
                <a:ea typeface="宋体" panose="02010600030101010101" pitchFamily="2" charset="-122"/>
              </a:rPr>
              <a:t>families</a:t>
            </a:r>
            <a:r>
              <a:rPr lang="en-US" altLang="zh-CN" sz="2000" dirty="0" smtClean="0">
                <a:solidFill>
                  <a:schemeClr val="accent1"/>
                </a:solidFill>
                <a:latin typeface="宋体" panose="02010600030101010101" pitchFamily="2" charset="-122"/>
                <a:ea typeface="宋体" panose="02010600030101010101" pitchFamily="2" charset="-122"/>
              </a:rPr>
              <a:t>)</a:t>
            </a:r>
          </a:p>
          <a:p>
            <a:pPr marL="1714500" lvl="3" indent="-342900">
              <a:lnSpc>
                <a:spcPct val="150000"/>
              </a:lnSpc>
              <a:buFont typeface="Wingdings" panose="05000000000000000000" pitchFamily="2" charset="2"/>
              <a:buChar char="Ø"/>
            </a:pPr>
            <a:r>
              <a:rPr lang="zh-CN" altLang="en-US" sz="2000" dirty="0" smtClean="0">
                <a:solidFill>
                  <a:schemeClr val="accent1"/>
                </a:solidFill>
                <a:latin typeface="宋体" panose="02010600030101010101" pitchFamily="2" charset="-122"/>
                <a:ea typeface="宋体" panose="02010600030101010101" pitchFamily="2" charset="-122"/>
              </a:rPr>
              <a:t>以及</a:t>
            </a:r>
            <a:r>
              <a:rPr lang="zh-CN" altLang="en-US" sz="2000" dirty="0">
                <a:solidFill>
                  <a:schemeClr val="accent1"/>
                </a:solidFill>
                <a:latin typeface="宋体" panose="02010600030101010101" pitchFamily="2" charset="-122"/>
                <a:ea typeface="宋体" panose="02010600030101010101" pitchFamily="2" charset="-122"/>
              </a:rPr>
              <a:t>可插接的共识</a:t>
            </a:r>
            <a:r>
              <a:rPr lang="zh-CN" altLang="en-US" sz="2000" dirty="0" smtClean="0">
                <a:solidFill>
                  <a:schemeClr val="accent1"/>
                </a:solidFill>
                <a:latin typeface="宋体" panose="02010600030101010101" pitchFamily="2" charset="-122"/>
                <a:ea typeface="宋体" panose="02010600030101010101" pitchFamily="2" charset="-122"/>
              </a:rPr>
              <a:t>机制</a:t>
            </a:r>
            <a:endParaRPr lang="en-US" altLang="zh-CN" sz="2000" dirty="0" smtClean="0">
              <a:solidFill>
                <a:schemeClr val="accent1"/>
              </a:solidFill>
              <a:latin typeface="宋体" panose="02010600030101010101" pitchFamily="2" charset="-122"/>
              <a:ea typeface="宋体" panose="02010600030101010101" pitchFamily="2" charset="-122"/>
            </a:endParaRPr>
          </a:p>
          <a:p>
            <a:pPr lvl="1">
              <a:lnSpc>
                <a:spcPct val="150000"/>
              </a:lnSpc>
            </a:pPr>
            <a:r>
              <a:rPr lang="zh-CN" altLang="en-US" sz="2000" dirty="0" smtClean="0">
                <a:solidFill>
                  <a:schemeClr val="accent1"/>
                </a:solidFill>
                <a:latin typeface="宋体" panose="02010600030101010101" pitchFamily="2" charset="-122"/>
                <a:ea typeface="宋体" panose="02010600030101010101" pitchFamily="2" charset="-122"/>
              </a:rPr>
              <a:t>可访问</a:t>
            </a:r>
            <a:r>
              <a:rPr lang="en-US" altLang="zh-CN" sz="2000" dirty="0">
                <a:solidFill>
                  <a:schemeClr val="accent1"/>
                </a:solidFill>
                <a:latin typeface="宋体" panose="02010600030101010101" pitchFamily="2" charset="-122"/>
                <a:ea typeface="宋体" panose="02010600030101010101" pitchFamily="2" charset="-122"/>
              </a:rPr>
              <a:t>https: //github.com/</a:t>
            </a:r>
            <a:r>
              <a:rPr lang="en-US" altLang="zh-CN" sz="2000" dirty="0" err="1">
                <a:solidFill>
                  <a:schemeClr val="accent1"/>
                </a:solidFill>
                <a:latin typeface="宋体" panose="02010600030101010101" pitchFamily="2" charset="-122"/>
                <a:ea typeface="宋体" panose="02010600030101010101" pitchFamily="2" charset="-122"/>
              </a:rPr>
              <a:t>hyperledger</a:t>
            </a:r>
            <a:r>
              <a:rPr lang="en-US" altLang="zh-CN" sz="2000" dirty="0">
                <a:solidFill>
                  <a:schemeClr val="accent1"/>
                </a:solidFill>
                <a:latin typeface="宋体" panose="02010600030101010101" pitchFamily="2" charset="-122"/>
                <a:ea typeface="宋体" panose="02010600030101010101" pitchFamily="2" charset="-122"/>
              </a:rPr>
              <a:t>/</a:t>
            </a:r>
            <a:r>
              <a:rPr lang="en-US" altLang="zh-CN" sz="2000" dirty="0" err="1">
                <a:solidFill>
                  <a:schemeClr val="accent1"/>
                </a:solidFill>
                <a:latin typeface="宋体" panose="02010600030101010101" pitchFamily="2" charset="-122"/>
                <a:ea typeface="宋体" panose="02010600030101010101" pitchFamily="2" charset="-122"/>
              </a:rPr>
              <a:t>sawtooth</a:t>
            </a:r>
            <a:r>
              <a:rPr lang="en-US" altLang="zh-CN" sz="2000" dirty="0">
                <a:solidFill>
                  <a:schemeClr val="accent1"/>
                </a:solidFill>
                <a:latin typeface="宋体" panose="02010600030101010101" pitchFamily="2" charset="-122"/>
                <a:ea typeface="宋体" panose="02010600030101010101" pitchFamily="2" charset="-122"/>
              </a:rPr>
              <a:t>-core</a:t>
            </a:r>
            <a:r>
              <a:rPr lang="zh-CN" altLang="en-US" sz="2000" dirty="0" smtClean="0">
                <a:solidFill>
                  <a:schemeClr val="accent1"/>
                </a:solidFill>
                <a:latin typeface="宋体" panose="02010600030101010101" pitchFamily="2" charset="-122"/>
                <a:ea typeface="宋体" panose="02010600030101010101" pitchFamily="2" charset="-122"/>
              </a:rPr>
              <a:t>以</a:t>
            </a:r>
            <a:r>
              <a:rPr lang="zh-CN" altLang="en-US" sz="2000" dirty="0">
                <a:solidFill>
                  <a:schemeClr val="accent1"/>
                </a:solidFill>
                <a:latin typeface="宋体" panose="02010600030101010101" pitchFamily="2" charset="-122"/>
                <a:ea typeface="宋体" panose="02010600030101010101" pitchFamily="2" charset="-122"/>
              </a:rPr>
              <a:t>了解该项目。 </a:t>
            </a:r>
            <a:endParaRPr lang="en-US" altLang="zh-CN" sz="2000" dirty="0" smtClean="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2000" dirty="0" smtClean="0">
              <a:solidFill>
                <a:schemeClr val="accent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7793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9277" y="580592"/>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9.1.3  </a:t>
            </a:r>
            <a:r>
              <a:rPr lang="en-US" altLang="zh-CN" sz="2400" dirty="0" err="1" smtClean="0">
                <a:latin typeface="华文中宋" panose="02010600040101010101" pitchFamily="2" charset="-122"/>
                <a:ea typeface="华文中宋" panose="02010600040101010101" pitchFamily="2" charset="-122"/>
              </a:rPr>
              <a:t>Iroha</a:t>
            </a:r>
            <a:endParaRPr lang="zh-CN" altLang="en-US" sz="2400" dirty="0">
              <a:latin typeface="华文中宋" panose="02010600040101010101" pitchFamily="2" charset="-122"/>
              <a:ea typeface="华文中宋" panose="02010600040101010101" pitchFamily="2" charset="-122"/>
            </a:endParaRPr>
          </a:p>
        </p:txBody>
      </p:sp>
      <p:sp>
        <p:nvSpPr>
          <p:cNvPr id="4" name="文本框 3"/>
          <p:cNvSpPr txBox="1"/>
          <p:nvPr/>
        </p:nvSpPr>
        <p:spPr>
          <a:xfrm>
            <a:off x="789277" y="1042257"/>
            <a:ext cx="10516032" cy="2862322"/>
          </a:xfrm>
          <a:prstGeom prst="rect">
            <a:avLst/>
          </a:prstGeom>
          <a:noFill/>
        </p:spPr>
        <p:txBody>
          <a:bodyPr wrap="square" rtlCol="0">
            <a:spAutoFit/>
          </a:bodyPr>
          <a:lstStyle/>
          <a:p>
            <a:pPr>
              <a:lnSpc>
                <a:spcPct val="150000"/>
              </a:lnSpc>
            </a:pPr>
            <a:r>
              <a:rPr lang="en-US" altLang="zh-CN" sz="2000" dirty="0">
                <a:solidFill>
                  <a:schemeClr val="accent1"/>
                </a:solidFill>
                <a:latin typeface="宋体" panose="02010600030101010101" pitchFamily="2" charset="-122"/>
                <a:ea typeface="宋体" panose="02010600030101010101" pitchFamily="2" charset="-122"/>
              </a:rPr>
              <a:t> </a:t>
            </a:r>
            <a:r>
              <a:rPr lang="en-US" altLang="zh-CN" sz="2000" dirty="0" smtClean="0">
                <a:solidFill>
                  <a:schemeClr val="accent1"/>
                </a:solidFill>
                <a:latin typeface="宋体" panose="02010600030101010101" pitchFamily="2" charset="-122"/>
                <a:ea typeface="宋体" panose="02010600030101010101" pitchFamily="2" charset="-122"/>
              </a:rPr>
              <a:t>   </a:t>
            </a:r>
            <a:r>
              <a:rPr lang="en-US" altLang="zh-CN" sz="2000" dirty="0" err="1" smtClean="0">
                <a:solidFill>
                  <a:schemeClr val="accent1"/>
                </a:solidFill>
                <a:latin typeface="宋体" panose="02010600030101010101" pitchFamily="2" charset="-122"/>
                <a:ea typeface="宋体" panose="02010600030101010101" pitchFamily="2" charset="-122"/>
              </a:rPr>
              <a:t>Iroha</a:t>
            </a:r>
            <a:r>
              <a:rPr lang="zh-CN" altLang="en-US" sz="2000" dirty="0">
                <a:solidFill>
                  <a:schemeClr val="accent1"/>
                </a:solidFill>
                <a:latin typeface="宋体" panose="02010600030101010101" pitchFamily="2" charset="-122"/>
                <a:ea typeface="宋体" panose="02010600030101010101" pitchFamily="2" charset="-122"/>
              </a:rPr>
              <a:t>由</a:t>
            </a:r>
            <a:r>
              <a:rPr lang="en-US" altLang="zh-CN" sz="2000" dirty="0" err="1" smtClean="0">
                <a:solidFill>
                  <a:schemeClr val="accent1"/>
                </a:solidFill>
                <a:latin typeface="宋体" panose="02010600030101010101" pitchFamily="2" charset="-122"/>
                <a:ea typeface="宋体" panose="02010600030101010101" pitchFamily="2" charset="-122"/>
              </a:rPr>
              <a:t>Soramitsu</a:t>
            </a:r>
            <a:r>
              <a:rPr lang="zh-CN" altLang="en-US" sz="2000" dirty="0">
                <a:solidFill>
                  <a:schemeClr val="accent1"/>
                </a:solidFill>
                <a:latin typeface="宋体" panose="02010600030101010101" pitchFamily="2" charset="-122"/>
                <a:ea typeface="宋体" panose="02010600030101010101" pitchFamily="2" charset="-122"/>
              </a:rPr>
              <a:t>、日立、 </a:t>
            </a:r>
            <a:r>
              <a:rPr lang="en-US" altLang="zh-CN" sz="2000" dirty="0">
                <a:solidFill>
                  <a:schemeClr val="accent1"/>
                </a:solidFill>
                <a:latin typeface="宋体" panose="02010600030101010101" pitchFamily="2" charset="-122"/>
                <a:ea typeface="宋体" panose="02010600030101010101" pitchFamily="2" charset="-122"/>
              </a:rPr>
              <a:t>NTT Data</a:t>
            </a:r>
            <a:r>
              <a:rPr lang="zh-CN" altLang="en-US" sz="2000" dirty="0">
                <a:solidFill>
                  <a:schemeClr val="accent1"/>
                </a:solidFill>
                <a:latin typeface="宋体" panose="02010600030101010101" pitchFamily="2" charset="-122"/>
                <a:ea typeface="宋体" panose="02010600030101010101" pitchFamily="2" charset="-122"/>
              </a:rPr>
              <a:t>和</a:t>
            </a:r>
            <a:r>
              <a:rPr lang="en-US" altLang="zh-CN" sz="2000" dirty="0" err="1" smtClean="0">
                <a:solidFill>
                  <a:schemeClr val="accent1"/>
                </a:solidFill>
                <a:latin typeface="宋体" panose="02010600030101010101" pitchFamily="2" charset="-122"/>
                <a:ea typeface="宋体" panose="02010600030101010101" pitchFamily="2" charset="-122"/>
              </a:rPr>
              <a:t>Colu</a:t>
            </a:r>
            <a:r>
              <a:rPr lang="zh-CN" altLang="en-US" sz="2000" dirty="0">
                <a:solidFill>
                  <a:schemeClr val="accent1"/>
                </a:solidFill>
                <a:latin typeface="宋体" panose="02010600030101010101" pitchFamily="2" charset="-122"/>
                <a:ea typeface="宋体" panose="02010600030101010101" pitchFamily="2" charset="-122"/>
              </a:rPr>
              <a:t>于</a:t>
            </a:r>
            <a:r>
              <a:rPr lang="en-US" altLang="zh-CN" sz="2000" dirty="0">
                <a:solidFill>
                  <a:schemeClr val="accent1"/>
                </a:solidFill>
                <a:latin typeface="宋体" panose="02010600030101010101" pitchFamily="2" charset="-122"/>
                <a:ea typeface="宋体" panose="02010600030101010101" pitchFamily="2" charset="-122"/>
              </a:rPr>
              <a:t>2016</a:t>
            </a:r>
            <a:r>
              <a:rPr lang="zh-CN" altLang="en-US" sz="2000" dirty="0">
                <a:solidFill>
                  <a:schemeClr val="accent1"/>
                </a:solidFill>
                <a:latin typeface="宋体" panose="02010600030101010101" pitchFamily="2" charset="-122"/>
                <a:ea typeface="宋体" panose="02010600030101010101" pitchFamily="2" charset="-122"/>
              </a:rPr>
              <a:t>年</a:t>
            </a:r>
            <a:r>
              <a:rPr lang="en-US" altLang="zh-CN" sz="2000" dirty="0">
                <a:solidFill>
                  <a:schemeClr val="accent1"/>
                </a:solidFill>
                <a:latin typeface="宋体" panose="02010600030101010101" pitchFamily="2" charset="-122"/>
                <a:ea typeface="宋体" panose="02010600030101010101" pitchFamily="2" charset="-122"/>
              </a:rPr>
              <a:t>9</a:t>
            </a:r>
            <a:r>
              <a:rPr lang="zh-CN" altLang="en-US" sz="2000" dirty="0">
                <a:solidFill>
                  <a:schemeClr val="accent1"/>
                </a:solidFill>
                <a:latin typeface="宋体" panose="02010600030101010101" pitchFamily="2" charset="-122"/>
                <a:ea typeface="宋体" panose="02010600030101010101" pitchFamily="2" charset="-122"/>
              </a:rPr>
              <a:t>月提出。 </a:t>
            </a:r>
            <a:endParaRPr lang="en-US" altLang="zh-CN" sz="2000"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2000" dirty="0">
                <a:solidFill>
                  <a:schemeClr val="accent1"/>
                </a:solidFill>
                <a:latin typeface="宋体" panose="02010600030101010101" pitchFamily="2" charset="-122"/>
                <a:ea typeface="宋体" panose="02010600030101010101" pitchFamily="2" charset="-122"/>
              </a:rPr>
              <a:t> </a:t>
            </a:r>
            <a:r>
              <a:rPr lang="en-US" altLang="zh-CN" sz="2000" dirty="0" smtClean="0">
                <a:solidFill>
                  <a:schemeClr val="accent1"/>
                </a:solidFill>
                <a:latin typeface="宋体" panose="02010600030101010101" pitchFamily="2" charset="-122"/>
                <a:ea typeface="宋体" panose="02010600030101010101" pitchFamily="2" charset="-122"/>
              </a:rPr>
              <a:t>   </a:t>
            </a:r>
            <a:r>
              <a:rPr lang="en-US" altLang="zh-CN" sz="2000" dirty="0" err="1" smtClean="0">
                <a:solidFill>
                  <a:schemeClr val="accent1"/>
                </a:solidFill>
                <a:latin typeface="宋体" panose="02010600030101010101" pitchFamily="2" charset="-122"/>
                <a:ea typeface="宋体" panose="02010600030101010101" pitchFamily="2" charset="-122"/>
              </a:rPr>
              <a:t>Iroha</a:t>
            </a:r>
            <a:r>
              <a:rPr lang="zh-CN" altLang="en-US" sz="2000" dirty="0">
                <a:solidFill>
                  <a:schemeClr val="accent1"/>
                </a:solidFill>
                <a:latin typeface="宋体" panose="02010600030101010101" pitchFamily="2" charset="-122"/>
                <a:ea typeface="宋体" panose="02010600030101010101" pitchFamily="2" charset="-122"/>
              </a:rPr>
              <a:t>的目标是构建可复用的组件库</a:t>
            </a:r>
            <a:r>
              <a:rPr lang="en-US" altLang="zh-CN" sz="2000" dirty="0">
                <a:solidFill>
                  <a:schemeClr val="accent1"/>
                </a:solidFill>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用户经选择后可在超级分布式账本上运行</a:t>
            </a:r>
            <a:r>
              <a:rPr lang="zh-CN" altLang="en-US" sz="2000" dirty="0" smtClean="0">
                <a:solidFill>
                  <a:schemeClr val="accent1"/>
                </a:solidFill>
                <a:latin typeface="宋体" panose="02010600030101010101" pitchFamily="2" charset="-122"/>
                <a:ea typeface="宋体" panose="02010600030101010101" pitchFamily="2" charset="-122"/>
              </a:rPr>
              <a:t>。</a:t>
            </a:r>
            <a:r>
              <a:rPr lang="en-US" altLang="zh-CN" sz="2000" dirty="0" err="1" smtClean="0">
                <a:solidFill>
                  <a:schemeClr val="accent1"/>
                </a:solidFill>
                <a:latin typeface="宋体" panose="02010600030101010101" pitchFamily="2" charset="-122"/>
                <a:ea typeface="宋体" panose="02010600030101010101" pitchFamily="2" charset="-122"/>
              </a:rPr>
              <a:t>Iroha</a:t>
            </a:r>
            <a:r>
              <a:rPr lang="zh-CN" altLang="en-US" sz="2000" dirty="0">
                <a:solidFill>
                  <a:schemeClr val="accent1"/>
                </a:solidFill>
                <a:latin typeface="宋体" panose="02010600030101010101" pitchFamily="2" charset="-122"/>
                <a:ea typeface="宋体" panose="02010600030101010101" pitchFamily="2" charset="-122"/>
              </a:rPr>
              <a:t>旨在实现其他超级账本项目</a:t>
            </a:r>
            <a:r>
              <a:rPr lang="en-US" altLang="zh-CN" sz="2000" dirty="0">
                <a:solidFill>
                  <a:schemeClr val="accent1"/>
                </a:solidFill>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并重点关注移动开发</a:t>
            </a:r>
            <a:r>
              <a:rPr lang="zh-CN" altLang="en-US" sz="2000" dirty="0" smtClean="0">
                <a:solidFill>
                  <a:schemeClr val="accent1"/>
                </a:solidFill>
                <a:latin typeface="宋体" panose="02010600030101010101" pitchFamily="2" charset="-122"/>
                <a:ea typeface="宋体" panose="02010600030101010101" pitchFamily="2" charset="-122"/>
              </a:rPr>
              <a:t>。</a:t>
            </a:r>
            <a:endParaRPr lang="en-US" altLang="zh-CN" sz="2000"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sz="2000" dirty="0" smtClean="0">
                <a:solidFill>
                  <a:schemeClr val="accent1"/>
                </a:solidFill>
                <a:latin typeface="宋体" panose="02010600030101010101" pitchFamily="2" charset="-122"/>
                <a:ea typeface="宋体" panose="02010600030101010101" pitchFamily="2" charset="-122"/>
              </a:rPr>
              <a:t>    另外</a:t>
            </a:r>
            <a:r>
              <a:rPr lang="en-US" altLang="zh-CN" sz="2000" dirty="0">
                <a:solidFill>
                  <a:schemeClr val="accent1"/>
                </a:solidFill>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该项目还提出了一种新的共识算法</a:t>
            </a:r>
            <a:r>
              <a:rPr lang="en-US" altLang="zh-CN" sz="2000" dirty="0">
                <a:solidFill>
                  <a:schemeClr val="accent1"/>
                </a:solidFill>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称为 </a:t>
            </a:r>
            <a:r>
              <a:rPr lang="en-US" altLang="zh-CN" sz="2000" dirty="0" err="1">
                <a:solidFill>
                  <a:schemeClr val="accent1"/>
                </a:solidFill>
                <a:latin typeface="宋体" panose="02010600030101010101" pitchFamily="2" charset="-122"/>
                <a:ea typeface="宋体" panose="02010600030101010101" pitchFamily="2" charset="-122"/>
              </a:rPr>
              <a:t>Sumeragi</a:t>
            </a:r>
            <a:r>
              <a:rPr lang="en-US" altLang="zh-CN" sz="2000" dirty="0">
                <a:solidFill>
                  <a:schemeClr val="accent1"/>
                </a:solidFill>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该算法是一种基于链式的拜占庭容错共识算法</a:t>
            </a:r>
            <a:r>
              <a:rPr lang="zh-CN" altLang="en-US" sz="2000" dirty="0" smtClean="0">
                <a:solidFill>
                  <a:schemeClr val="accent1"/>
                </a:solidFill>
                <a:latin typeface="宋体" panose="02010600030101010101" pitchFamily="2" charset="-122"/>
                <a:ea typeface="宋体" panose="02010600030101010101" pitchFamily="2" charset="-122"/>
              </a:rPr>
              <a:t>。</a:t>
            </a:r>
            <a:endParaRPr lang="en-US" altLang="zh-CN" sz="2000"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sz="2000" dirty="0" smtClean="0">
                <a:solidFill>
                  <a:schemeClr val="accent1"/>
                </a:solidFill>
                <a:latin typeface="宋体" panose="02010600030101010101" pitchFamily="2" charset="-122"/>
                <a:ea typeface="宋体" panose="02010600030101010101" pitchFamily="2" charset="-122"/>
              </a:rPr>
              <a:t>    可</a:t>
            </a:r>
            <a:r>
              <a:rPr lang="zh-CN" altLang="en-US" sz="2000" dirty="0">
                <a:solidFill>
                  <a:schemeClr val="accent1"/>
                </a:solidFill>
                <a:latin typeface="宋体" panose="02010600030101010101" pitchFamily="2" charset="-122"/>
                <a:ea typeface="宋体" panose="02010600030101010101" pitchFamily="2" charset="-122"/>
              </a:rPr>
              <a:t>访问</a:t>
            </a:r>
            <a:r>
              <a:rPr lang="en-US" altLang="zh-CN" sz="2000" dirty="0">
                <a:solidFill>
                  <a:schemeClr val="accent1"/>
                </a:solidFill>
                <a:latin typeface="宋体" panose="02010600030101010101" pitchFamily="2" charset="-122"/>
                <a:ea typeface="宋体" panose="02010600030101010101" pitchFamily="2" charset="-122"/>
              </a:rPr>
              <a:t>https</a:t>
            </a:r>
            <a:r>
              <a:rPr lang="en-US" altLang="zh-CN" sz="2000" dirty="0" smtClean="0">
                <a:solidFill>
                  <a:schemeClr val="accent1"/>
                </a:solidFill>
                <a:latin typeface="宋体" panose="02010600030101010101" pitchFamily="2" charset="-122"/>
                <a:ea typeface="宋体" panose="02010600030101010101" pitchFamily="2" charset="-122"/>
              </a:rPr>
              <a:t>://github.com/hyperledger/iroha</a:t>
            </a:r>
            <a:r>
              <a:rPr lang="zh-CN" altLang="en-US" sz="2000" dirty="0">
                <a:solidFill>
                  <a:schemeClr val="accent1"/>
                </a:solidFill>
                <a:latin typeface="宋体" panose="02010600030101010101" pitchFamily="2" charset="-122"/>
                <a:ea typeface="宋体" panose="02010600030101010101" pitchFamily="2" charset="-122"/>
              </a:rPr>
              <a:t>获取更多信息</a:t>
            </a:r>
            <a:r>
              <a:rPr lang="zh-CN" altLang="en-US" sz="2000" dirty="0" smtClean="0">
                <a:solidFill>
                  <a:schemeClr val="accent1"/>
                </a:solidFill>
                <a:latin typeface="宋体" panose="02010600030101010101" pitchFamily="2" charset="-122"/>
                <a:ea typeface="宋体" panose="02010600030101010101" pitchFamily="2" charset="-122"/>
              </a:rPr>
              <a:t>。</a:t>
            </a:r>
            <a:endParaRPr lang="zh-CN" altLang="en-US" sz="2000" dirty="0">
              <a:solidFill>
                <a:schemeClr val="accent1"/>
              </a:solidFill>
              <a:latin typeface="宋体" panose="02010600030101010101" pitchFamily="2" charset="-122"/>
              <a:ea typeface="宋体" panose="02010600030101010101" pitchFamily="2" charset="-122"/>
            </a:endParaRPr>
          </a:p>
        </p:txBody>
      </p:sp>
      <p:sp>
        <p:nvSpPr>
          <p:cNvPr id="6" name="文本框 5"/>
          <p:cNvSpPr txBox="1"/>
          <p:nvPr/>
        </p:nvSpPr>
        <p:spPr>
          <a:xfrm>
            <a:off x="789277" y="4166500"/>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9.1.4  </a:t>
            </a:r>
            <a:r>
              <a:rPr lang="en-US" altLang="zh-CN" sz="2400" dirty="0" err="1" smtClean="0">
                <a:latin typeface="华文中宋" panose="02010600040101010101" pitchFamily="2" charset="-122"/>
                <a:ea typeface="华文中宋" panose="02010600040101010101" pitchFamily="2" charset="-122"/>
              </a:rPr>
              <a:t>Blockchain</a:t>
            </a:r>
            <a:r>
              <a:rPr lang="en-US" altLang="zh-CN" sz="2400" dirty="0" smtClean="0">
                <a:latin typeface="华文中宋" panose="02010600040101010101" pitchFamily="2" charset="-122"/>
                <a:ea typeface="华文中宋" panose="02010600040101010101" pitchFamily="2" charset="-122"/>
              </a:rPr>
              <a:t> explorer</a:t>
            </a:r>
            <a:endParaRPr lang="zh-CN" altLang="en-US" sz="2400" dirty="0">
              <a:latin typeface="华文中宋" panose="02010600040101010101" pitchFamily="2" charset="-122"/>
              <a:ea typeface="华文中宋" panose="02010600040101010101" pitchFamily="2" charset="-122"/>
            </a:endParaRPr>
          </a:p>
        </p:txBody>
      </p:sp>
      <p:sp>
        <p:nvSpPr>
          <p:cNvPr id="7" name="文本框 6"/>
          <p:cNvSpPr txBox="1"/>
          <p:nvPr/>
        </p:nvSpPr>
        <p:spPr>
          <a:xfrm>
            <a:off x="789277" y="4699841"/>
            <a:ext cx="10516032" cy="1015663"/>
          </a:xfrm>
          <a:prstGeom prst="rect">
            <a:avLst/>
          </a:prstGeom>
          <a:noFill/>
        </p:spPr>
        <p:txBody>
          <a:bodyPr wrap="square" rtlCol="0">
            <a:spAutoFit/>
          </a:bodyPr>
          <a:lstStyle/>
          <a:p>
            <a:pPr>
              <a:lnSpc>
                <a:spcPct val="150000"/>
              </a:lnSpc>
            </a:pPr>
            <a:r>
              <a:rPr lang="en-US" altLang="zh-CN" sz="2000" dirty="0" smtClean="0">
                <a:solidFill>
                  <a:schemeClr val="accent1"/>
                </a:solidFill>
                <a:latin typeface="宋体" panose="02010600030101010101" pitchFamily="2" charset="-122"/>
                <a:ea typeface="宋体" panose="02010600030101010101" pitchFamily="2" charset="-122"/>
              </a:rPr>
              <a:t>    </a:t>
            </a:r>
            <a:r>
              <a:rPr lang="en-US" altLang="zh-CN" sz="2000" dirty="0" err="1" smtClean="0">
                <a:solidFill>
                  <a:schemeClr val="accent1"/>
                </a:solidFill>
                <a:latin typeface="宋体" panose="02010600030101010101" pitchFamily="2" charset="-122"/>
                <a:ea typeface="宋体" panose="02010600030101010101" pitchFamily="2" charset="-122"/>
              </a:rPr>
              <a:t>Blockchain</a:t>
            </a:r>
            <a:r>
              <a:rPr lang="en-US" altLang="zh-CN" sz="2000" dirty="0" smtClean="0">
                <a:solidFill>
                  <a:schemeClr val="accent1"/>
                </a:solidFill>
                <a:latin typeface="宋体" panose="02010600030101010101" pitchFamily="2" charset="-122"/>
                <a:ea typeface="宋体" panose="02010600030101010101" pitchFamily="2" charset="-122"/>
              </a:rPr>
              <a:t> explorer</a:t>
            </a:r>
            <a:r>
              <a:rPr lang="zh-CN" altLang="en-US" sz="2000" dirty="0" smtClean="0">
                <a:solidFill>
                  <a:schemeClr val="accent1"/>
                </a:solidFill>
                <a:latin typeface="宋体" panose="02010600030101010101" pitchFamily="2" charset="-122"/>
                <a:ea typeface="宋体" panose="02010600030101010101" pitchFamily="2" charset="-122"/>
              </a:rPr>
              <a:t>项目计划为</a:t>
            </a:r>
            <a:r>
              <a:rPr lang="en-US" altLang="zh-CN" sz="2000" dirty="0" err="1" smtClean="0">
                <a:solidFill>
                  <a:schemeClr val="accent1"/>
                </a:solidFill>
                <a:latin typeface="宋体" panose="02010600030101010101" pitchFamily="2" charset="-122"/>
                <a:ea typeface="宋体" panose="02010600030101010101" pitchFamily="2" charset="-122"/>
              </a:rPr>
              <a:t>Hyperledger</a:t>
            </a:r>
            <a:r>
              <a:rPr lang="zh-CN" altLang="en-US" sz="2000" dirty="0">
                <a:solidFill>
                  <a:schemeClr val="accent1"/>
                </a:solidFill>
                <a:latin typeface="宋体" panose="02010600030101010101" pitchFamily="2" charset="-122"/>
                <a:ea typeface="宋体" panose="02010600030101010101" pitchFamily="2" charset="-122"/>
              </a:rPr>
              <a:t>构建一个区块链浏览器</a:t>
            </a:r>
            <a:r>
              <a:rPr lang="en-US" altLang="zh-CN" sz="2000" dirty="0">
                <a:solidFill>
                  <a:schemeClr val="accent1"/>
                </a:solidFill>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用于查询来自区块链的交易、区块和相关数据。除此之外</a:t>
            </a:r>
            <a:r>
              <a:rPr lang="en-US" altLang="zh-CN" sz="2000" dirty="0">
                <a:solidFill>
                  <a:schemeClr val="accent1"/>
                </a:solidFill>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还提供了网络信息和与链代码交互的能力</a:t>
            </a:r>
            <a:r>
              <a:rPr lang="zh-CN" altLang="en-US" sz="2000" dirty="0" smtClean="0">
                <a:solidFill>
                  <a:schemeClr val="accent1"/>
                </a:solidFill>
                <a:latin typeface="宋体" panose="02010600030101010101" pitchFamily="2" charset="-122"/>
                <a:ea typeface="宋体" panose="02010600030101010101" pitchFamily="2" charset="-122"/>
              </a:rPr>
              <a:t>。</a:t>
            </a:r>
            <a:endParaRPr lang="en-US" altLang="zh-CN" sz="2000" dirty="0" smtClean="0">
              <a:solidFill>
                <a:schemeClr val="accent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01518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9277" y="580592"/>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9.1.5  Fabric</a:t>
            </a:r>
            <a:r>
              <a:rPr lang="zh-CN" altLang="en-US" sz="2400" dirty="0" smtClean="0">
                <a:latin typeface="华文中宋" panose="02010600040101010101" pitchFamily="2" charset="-122"/>
                <a:ea typeface="华文中宋" panose="02010600040101010101" pitchFamily="2" charset="-122"/>
              </a:rPr>
              <a:t>链式工具</a:t>
            </a:r>
            <a:endParaRPr lang="zh-CN" altLang="en-US" sz="2400" dirty="0">
              <a:latin typeface="华文中宋" panose="02010600040101010101" pitchFamily="2" charset="-122"/>
              <a:ea typeface="华文中宋" panose="02010600040101010101" pitchFamily="2" charset="-122"/>
            </a:endParaRPr>
          </a:p>
        </p:txBody>
      </p:sp>
      <p:sp>
        <p:nvSpPr>
          <p:cNvPr id="7" name="文本框 6"/>
          <p:cNvSpPr txBox="1"/>
          <p:nvPr/>
        </p:nvSpPr>
        <p:spPr>
          <a:xfrm>
            <a:off x="664586" y="1236205"/>
            <a:ext cx="10516032" cy="1938992"/>
          </a:xfrm>
          <a:prstGeom prst="rect">
            <a:avLst/>
          </a:prstGeom>
          <a:noFill/>
        </p:spPr>
        <p:txBody>
          <a:bodyPr wrap="square" rtlCol="0">
            <a:spAutoFit/>
          </a:bodyPr>
          <a:lstStyle/>
          <a:p>
            <a:pPr>
              <a:lnSpc>
                <a:spcPct val="150000"/>
              </a:lnSpc>
            </a:pPr>
            <a:r>
              <a:rPr lang="zh-CN" altLang="en-US" sz="2000" dirty="0" smtClean="0">
                <a:solidFill>
                  <a:schemeClr val="accent1"/>
                </a:solidFill>
                <a:latin typeface="宋体" panose="02010600030101010101" pitchFamily="2" charset="-122"/>
                <a:ea typeface="宋体" panose="02010600030101010101" pitchFamily="2" charset="-122"/>
              </a:rPr>
              <a:t>    超级</a:t>
            </a:r>
            <a:r>
              <a:rPr lang="zh-CN" altLang="en-US" sz="2000" dirty="0">
                <a:solidFill>
                  <a:schemeClr val="accent1"/>
                </a:solidFill>
                <a:latin typeface="宋体" panose="02010600030101010101" pitchFamily="2" charset="-122"/>
                <a:ea typeface="宋体" panose="02010600030101010101" pitchFamily="2" charset="-122"/>
              </a:rPr>
              <a:t>账本链式码编译器用于支持 </a:t>
            </a:r>
            <a:r>
              <a:rPr lang="en-US" altLang="zh-CN" sz="2000" dirty="0">
                <a:solidFill>
                  <a:schemeClr val="accent1"/>
                </a:solidFill>
                <a:latin typeface="宋体" panose="02010600030101010101" pitchFamily="2" charset="-122"/>
                <a:ea typeface="宋体" panose="02010600030101010101" pitchFamily="2" charset="-122"/>
              </a:rPr>
              <a:t>Fabric</a:t>
            </a:r>
            <a:r>
              <a:rPr lang="zh-CN" altLang="en-US" sz="2000" dirty="0">
                <a:solidFill>
                  <a:schemeClr val="accent1"/>
                </a:solidFill>
                <a:latin typeface="宋体" panose="02010600030101010101" pitchFamily="2" charset="-122"/>
                <a:ea typeface="宋体" panose="02010600030101010101" pitchFamily="2" charset="-122"/>
              </a:rPr>
              <a:t>链式码开发</a:t>
            </a:r>
            <a:r>
              <a:rPr lang="en-US" altLang="zh-CN" sz="2000" dirty="0">
                <a:solidFill>
                  <a:schemeClr val="accent1"/>
                </a:solidFill>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其目的是构建一个在高级别谷歌协议缓冲结构中读取并生成链式码的工具。此外</a:t>
            </a:r>
            <a:r>
              <a:rPr lang="en-US" altLang="zh-CN" sz="2000" dirty="0">
                <a:solidFill>
                  <a:schemeClr val="accent1"/>
                </a:solidFill>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该编译器还可将链式码打包</a:t>
            </a:r>
            <a:r>
              <a:rPr lang="en-US" altLang="zh-CN" sz="2000" dirty="0">
                <a:solidFill>
                  <a:schemeClr val="accent1"/>
                </a:solidFill>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以便直接部署。预计该工具可在开发阶段提供各种帮助</a:t>
            </a:r>
            <a:r>
              <a:rPr lang="en-US" altLang="zh-CN" sz="2000" dirty="0">
                <a:solidFill>
                  <a:schemeClr val="accent1"/>
                </a:solidFill>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例如编译、测试、打包和部署</a:t>
            </a:r>
            <a:r>
              <a:rPr lang="zh-CN" altLang="en-US" sz="2000" dirty="0" smtClean="0">
                <a:solidFill>
                  <a:schemeClr val="accent1"/>
                </a:solidFill>
                <a:latin typeface="宋体" panose="02010600030101010101" pitchFamily="2" charset="-122"/>
                <a:ea typeface="宋体" panose="02010600030101010101" pitchFamily="2" charset="-122"/>
              </a:rPr>
              <a:t>。</a:t>
            </a:r>
            <a:endParaRPr lang="en-US" altLang="zh-CN" sz="2000" dirty="0" smtClean="0">
              <a:solidFill>
                <a:schemeClr val="accent1"/>
              </a:solidFill>
              <a:latin typeface="宋体" panose="02010600030101010101" pitchFamily="2" charset="-122"/>
              <a:ea typeface="宋体" panose="02010600030101010101" pitchFamily="2" charset="-122"/>
            </a:endParaRPr>
          </a:p>
          <a:p>
            <a:pPr>
              <a:lnSpc>
                <a:spcPct val="150000"/>
              </a:lnSpc>
            </a:pPr>
            <a:r>
              <a:rPr lang="zh-CN" altLang="en-US" sz="2000" dirty="0">
                <a:solidFill>
                  <a:schemeClr val="accent1"/>
                </a:solidFill>
                <a:latin typeface="宋体" panose="02010600030101010101" pitchFamily="2" charset="-122"/>
                <a:ea typeface="宋体" panose="02010600030101010101" pitchFamily="2" charset="-122"/>
              </a:rPr>
              <a:t> </a:t>
            </a:r>
            <a:r>
              <a:rPr lang="zh-CN" altLang="en-US" sz="2000" dirty="0" smtClean="0">
                <a:solidFill>
                  <a:schemeClr val="accent1"/>
                </a:solidFill>
                <a:latin typeface="宋体" panose="02010600030101010101" pitchFamily="2" charset="-122"/>
                <a:ea typeface="宋体" panose="02010600030101010101" pitchFamily="2" charset="-122"/>
              </a:rPr>
              <a:t>   可访问</a:t>
            </a:r>
            <a:r>
              <a:rPr lang="en-US" altLang="zh-CN" sz="2000" dirty="0" smtClean="0">
                <a:solidFill>
                  <a:schemeClr val="accent1"/>
                </a:solidFill>
                <a:latin typeface="宋体" panose="02010600030101010101" pitchFamily="2" charset="-122"/>
                <a:ea typeface="宋体" panose="02010600030101010101" pitchFamily="2" charset="-122"/>
              </a:rPr>
              <a:t>https</a:t>
            </a:r>
            <a:r>
              <a:rPr lang="en-US" altLang="zh-CN" sz="2000" dirty="0">
                <a:solidFill>
                  <a:schemeClr val="accent1"/>
                </a:solidFill>
                <a:latin typeface="宋体" panose="02010600030101010101" pitchFamily="2" charset="-122"/>
                <a:ea typeface="宋体" panose="02010600030101010101" pitchFamily="2" charset="-122"/>
              </a:rPr>
              <a:t>: //</a:t>
            </a:r>
            <a:r>
              <a:rPr lang="en-US" altLang="zh-CN" sz="2000" dirty="0" smtClean="0">
                <a:solidFill>
                  <a:schemeClr val="accent1"/>
                </a:solidFill>
                <a:latin typeface="宋体" panose="02010600030101010101" pitchFamily="2" charset="-122"/>
                <a:ea typeface="宋体" panose="02010600030101010101" pitchFamily="2" charset="-122"/>
              </a:rPr>
              <a:t>github.com/</a:t>
            </a:r>
            <a:r>
              <a:rPr lang="en-US" altLang="zh-CN" sz="2000" dirty="0" err="1" smtClean="0">
                <a:solidFill>
                  <a:schemeClr val="accent1"/>
                </a:solidFill>
                <a:latin typeface="宋体" panose="02010600030101010101" pitchFamily="2" charset="-122"/>
                <a:ea typeface="宋体" panose="02010600030101010101" pitchFamily="2" charset="-122"/>
              </a:rPr>
              <a:t>hyperledger</a:t>
            </a:r>
            <a:r>
              <a:rPr lang="en-US" altLang="zh-CN" sz="2000" dirty="0" smtClean="0">
                <a:solidFill>
                  <a:schemeClr val="accent1"/>
                </a:solidFill>
                <a:latin typeface="宋体" panose="02010600030101010101" pitchFamily="2" charset="-122"/>
                <a:ea typeface="宋体" panose="02010600030101010101" pitchFamily="2" charset="-122"/>
              </a:rPr>
              <a:t>/fabric-</a:t>
            </a:r>
            <a:r>
              <a:rPr lang="en-US" altLang="zh-CN" sz="2000" dirty="0" err="1" smtClean="0">
                <a:solidFill>
                  <a:schemeClr val="accent1"/>
                </a:solidFill>
                <a:latin typeface="宋体" panose="02010600030101010101" pitchFamily="2" charset="-122"/>
                <a:ea typeface="宋体" panose="02010600030101010101" pitchFamily="2" charset="-122"/>
              </a:rPr>
              <a:t>chaintool</a:t>
            </a:r>
            <a:r>
              <a:rPr lang="en-US" altLang="zh-CN" sz="2000" dirty="0" smtClean="0">
                <a:solidFill>
                  <a:schemeClr val="accent1"/>
                </a:solidFill>
                <a:latin typeface="宋体" panose="02010600030101010101" pitchFamily="2" charset="-122"/>
                <a:ea typeface="宋体" panose="02010600030101010101" pitchFamily="2" charset="-122"/>
              </a:rPr>
              <a:t> </a:t>
            </a:r>
            <a:r>
              <a:rPr lang="zh-CN" altLang="en-US" sz="2000" dirty="0" smtClean="0">
                <a:solidFill>
                  <a:schemeClr val="accent1"/>
                </a:solidFill>
                <a:latin typeface="宋体" panose="02010600030101010101" pitchFamily="2" charset="-122"/>
                <a:ea typeface="宋体" panose="02010600030101010101" pitchFamily="2" charset="-122"/>
              </a:rPr>
              <a:t>获取</a:t>
            </a:r>
            <a:r>
              <a:rPr lang="zh-CN" altLang="en-US" sz="2000" dirty="0">
                <a:solidFill>
                  <a:schemeClr val="accent1"/>
                </a:solidFill>
                <a:latin typeface="宋体" panose="02010600030101010101" pitchFamily="2" charset="-122"/>
                <a:ea typeface="宋体" panose="02010600030101010101" pitchFamily="2" charset="-122"/>
              </a:rPr>
              <a:t>更多</a:t>
            </a:r>
            <a:r>
              <a:rPr lang="zh-CN" altLang="en-US" sz="2000" dirty="0" smtClean="0">
                <a:solidFill>
                  <a:schemeClr val="accent1"/>
                </a:solidFill>
                <a:latin typeface="宋体" panose="02010600030101010101" pitchFamily="2" charset="-122"/>
                <a:ea typeface="宋体" panose="02010600030101010101" pitchFamily="2" charset="-122"/>
              </a:rPr>
              <a:t>信息。 </a:t>
            </a:r>
            <a:endParaRPr lang="en-US" altLang="zh-CN" sz="2000" dirty="0" smtClean="0">
              <a:solidFill>
                <a:schemeClr val="accent1"/>
              </a:solidFill>
              <a:latin typeface="宋体" panose="02010600030101010101" pitchFamily="2" charset="-122"/>
              <a:ea typeface="宋体" panose="02010600030101010101" pitchFamily="2" charset="-122"/>
            </a:endParaRPr>
          </a:p>
        </p:txBody>
      </p:sp>
      <p:sp>
        <p:nvSpPr>
          <p:cNvPr id="8" name="文本框 7"/>
          <p:cNvSpPr txBox="1"/>
          <p:nvPr/>
        </p:nvSpPr>
        <p:spPr>
          <a:xfrm>
            <a:off x="789277" y="3636862"/>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9.1.6  Fabric</a:t>
            </a:r>
            <a:r>
              <a:rPr lang="zh-CN" altLang="en-US" sz="2400" dirty="0" smtClean="0">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SDK </a:t>
            </a:r>
            <a:r>
              <a:rPr lang="en-US" altLang="zh-CN" sz="2400" dirty="0" err="1" smtClean="0">
                <a:latin typeface="华文中宋" panose="02010600040101010101" pitchFamily="2" charset="-122"/>
                <a:ea typeface="华文中宋" panose="02010600040101010101" pitchFamily="2" charset="-122"/>
              </a:rPr>
              <a:t>Py</a:t>
            </a:r>
            <a:endParaRPr lang="zh-CN" altLang="en-US" sz="2400" dirty="0">
              <a:latin typeface="华文中宋" panose="02010600040101010101" pitchFamily="2" charset="-122"/>
              <a:ea typeface="华文中宋" panose="02010600040101010101" pitchFamily="2" charset="-122"/>
            </a:endParaRPr>
          </a:p>
        </p:txBody>
      </p:sp>
      <p:sp>
        <p:nvSpPr>
          <p:cNvPr id="3" name="文本框 2"/>
          <p:cNvSpPr txBox="1"/>
          <p:nvPr/>
        </p:nvSpPr>
        <p:spPr>
          <a:xfrm>
            <a:off x="789277" y="4225636"/>
            <a:ext cx="10599159" cy="2230582"/>
          </a:xfrm>
          <a:prstGeom prst="rect">
            <a:avLst/>
          </a:prstGeom>
          <a:noFill/>
        </p:spPr>
        <p:txBody>
          <a:bodyPr wrap="square" rtlCol="0">
            <a:spAutoFit/>
          </a:bodyPr>
          <a:lstStyle/>
          <a:p>
            <a:endParaRPr lang="zh-CN" altLang="en-US" dirty="0"/>
          </a:p>
        </p:txBody>
      </p:sp>
      <p:sp>
        <p:nvSpPr>
          <p:cNvPr id="5" name="文本框 4"/>
          <p:cNvSpPr txBox="1"/>
          <p:nvPr/>
        </p:nvSpPr>
        <p:spPr>
          <a:xfrm>
            <a:off x="789277" y="4225636"/>
            <a:ext cx="10031123" cy="923330"/>
          </a:xfrm>
          <a:prstGeom prst="rect">
            <a:avLst/>
          </a:prstGeom>
          <a:noFill/>
        </p:spPr>
        <p:txBody>
          <a:bodyPr wrap="square" rtlCol="0">
            <a:spAutoFit/>
          </a:bodyPr>
          <a:lstStyle/>
          <a:p>
            <a:r>
              <a:rPr lang="zh-CN" altLang="en-US" dirty="0" smtClean="0">
                <a:solidFill>
                  <a:schemeClr val="accent1"/>
                </a:solidFill>
                <a:latin typeface="宋体" panose="02010600030101010101" pitchFamily="2" charset="-122"/>
                <a:ea typeface="宋体" panose="02010600030101010101" pitchFamily="2" charset="-122"/>
              </a:rPr>
              <a:t>    该</a:t>
            </a:r>
            <a:r>
              <a:rPr lang="zh-CN" altLang="en-US" dirty="0">
                <a:solidFill>
                  <a:schemeClr val="accent1"/>
                </a:solidFill>
                <a:latin typeface="宋体" panose="02010600030101010101" pitchFamily="2" charset="-122"/>
                <a:ea typeface="宋体" panose="02010600030101010101" pitchFamily="2" charset="-122"/>
              </a:rPr>
              <a:t>项目将构建一个</a:t>
            </a:r>
            <a:r>
              <a:rPr lang="zh-CN" altLang="en-US" dirty="0" smtClean="0">
                <a:solidFill>
                  <a:schemeClr val="accent1"/>
                </a:solidFill>
                <a:latin typeface="宋体" panose="02010600030101010101" pitchFamily="2" charset="-122"/>
                <a:ea typeface="宋体" panose="02010600030101010101" pitchFamily="2" charset="-122"/>
              </a:rPr>
              <a:t>基于</a:t>
            </a:r>
            <a:r>
              <a:rPr lang="en-US" altLang="zh-CN" dirty="0" smtClean="0">
                <a:solidFill>
                  <a:schemeClr val="accent1"/>
                </a:solidFill>
                <a:latin typeface="宋体" panose="02010600030101010101" pitchFamily="2" charset="-122"/>
                <a:ea typeface="宋体" panose="02010600030101010101" pitchFamily="2" charset="-122"/>
              </a:rPr>
              <a:t>Python</a:t>
            </a:r>
            <a:r>
              <a:rPr lang="zh-CN" altLang="en-US" dirty="0">
                <a:solidFill>
                  <a:schemeClr val="accent1"/>
                </a:solidFill>
                <a:latin typeface="宋体" panose="02010600030101010101" pitchFamily="2" charset="-122"/>
                <a:ea typeface="宋体" panose="02010600030101010101" pitchFamily="2" charset="-122"/>
              </a:rPr>
              <a:t>的</a:t>
            </a:r>
            <a:r>
              <a:rPr lang="en-US" altLang="zh-CN" dirty="0">
                <a:solidFill>
                  <a:schemeClr val="accent1"/>
                </a:solidFill>
                <a:latin typeface="宋体" panose="02010600030101010101" pitchFamily="2" charset="-122"/>
                <a:ea typeface="宋体" panose="02010600030101010101" pitchFamily="2" charset="-122"/>
              </a:rPr>
              <a:t>SDK</a:t>
            </a:r>
            <a:r>
              <a:rPr lang="zh-CN" altLang="en-US" dirty="0" smtClean="0">
                <a:solidFill>
                  <a:schemeClr val="accent1"/>
                </a:solidFill>
                <a:latin typeface="宋体" panose="02010600030101010101" pitchFamily="2" charset="-122"/>
                <a:ea typeface="宋体" panose="02010600030101010101" pitchFamily="2" charset="-122"/>
              </a:rPr>
              <a:t>库，可以</a:t>
            </a:r>
            <a:r>
              <a:rPr lang="zh-CN" altLang="en-US" dirty="0">
                <a:solidFill>
                  <a:schemeClr val="accent1"/>
                </a:solidFill>
                <a:latin typeface="宋体" panose="02010600030101010101" pitchFamily="2" charset="-122"/>
                <a:ea typeface="宋体" panose="02010600030101010101" pitchFamily="2" charset="-122"/>
              </a:rPr>
              <a:t>用来与区块链（</a:t>
            </a:r>
            <a:r>
              <a:rPr lang="en-US" altLang="zh-CN" dirty="0">
                <a:solidFill>
                  <a:schemeClr val="accent1"/>
                </a:solidFill>
                <a:latin typeface="宋体" panose="02010600030101010101" pitchFamily="2" charset="-122"/>
                <a:ea typeface="宋体" panose="02010600030101010101" pitchFamily="2" charset="-122"/>
              </a:rPr>
              <a:t>Fabric)</a:t>
            </a:r>
            <a:r>
              <a:rPr lang="zh-CN" altLang="en-US" dirty="0">
                <a:solidFill>
                  <a:schemeClr val="accent1"/>
                </a:solidFill>
                <a:latin typeface="宋体" panose="02010600030101010101" pitchFamily="2" charset="-122"/>
                <a:ea typeface="宋体" panose="02010600030101010101" pitchFamily="2" charset="-122"/>
              </a:rPr>
              <a:t>进行交互</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r>
              <a:rPr lang="zh-CN" altLang="en-US" dirty="0" smtClean="0">
                <a:solidFill>
                  <a:schemeClr val="accent1"/>
                </a:solidFill>
                <a:latin typeface="宋体" panose="02010600030101010101" pitchFamily="2" charset="-122"/>
                <a:ea typeface="宋体" panose="02010600030101010101" pitchFamily="2" charset="-122"/>
              </a:rPr>
              <a:t>    </a:t>
            </a:r>
            <a:r>
              <a:rPr lang="en-US" altLang="zh-CN" dirty="0">
                <a:solidFill>
                  <a:schemeClr val="accent1"/>
                </a:solidFill>
                <a:latin typeface="宋体" panose="02010600030101010101" pitchFamily="2" charset="-122"/>
                <a:ea typeface="宋体" panose="02010600030101010101" pitchFamily="2" charset="-122"/>
              </a:rPr>
              <a:t>https: //</a:t>
            </a:r>
            <a:r>
              <a:rPr lang="en-US" altLang="zh-CN" dirty="0" smtClean="0">
                <a:solidFill>
                  <a:schemeClr val="accent1"/>
                </a:solidFill>
                <a:latin typeface="宋体" panose="02010600030101010101" pitchFamily="2" charset="-122"/>
                <a:ea typeface="宋体" panose="02010600030101010101" pitchFamily="2" charset="-122"/>
              </a:rPr>
              <a:t>github.com/</a:t>
            </a:r>
            <a:r>
              <a:rPr lang="en-US" altLang="zh-CN" dirty="0" err="1" smtClean="0">
                <a:solidFill>
                  <a:schemeClr val="accent1"/>
                </a:solidFill>
                <a:latin typeface="宋体" panose="02010600030101010101" pitchFamily="2" charset="-122"/>
                <a:ea typeface="宋体" panose="02010600030101010101" pitchFamily="2" charset="-122"/>
              </a:rPr>
              <a:t>hyperledger</a:t>
            </a:r>
            <a:r>
              <a:rPr lang="en-US" altLang="zh-CN" dirty="0" smtClean="0">
                <a:solidFill>
                  <a:schemeClr val="accent1"/>
                </a:solidFill>
                <a:latin typeface="宋体" panose="02010600030101010101" pitchFamily="2" charset="-122"/>
                <a:ea typeface="宋体" panose="02010600030101010101" pitchFamily="2" charset="-122"/>
              </a:rPr>
              <a:t>/fabric-</a:t>
            </a:r>
            <a:r>
              <a:rPr lang="en-US" altLang="zh-CN" dirty="0" err="1" smtClean="0">
                <a:solidFill>
                  <a:schemeClr val="accent1"/>
                </a:solidFill>
                <a:latin typeface="宋体" panose="02010600030101010101" pitchFamily="2" charset="-122"/>
                <a:ea typeface="宋体" panose="02010600030101010101" pitchFamily="2" charset="-122"/>
              </a:rPr>
              <a:t>sdk</a:t>
            </a:r>
            <a:r>
              <a:rPr lang="en-US" altLang="zh-CN" dirty="0" smtClean="0">
                <a:solidFill>
                  <a:schemeClr val="accent1"/>
                </a:solidFill>
                <a:latin typeface="宋体" panose="02010600030101010101" pitchFamily="2" charset="-122"/>
                <a:ea typeface="宋体" panose="02010600030101010101" pitchFamily="2" charset="-122"/>
              </a:rPr>
              <a:t>-</a:t>
            </a:r>
            <a:r>
              <a:rPr lang="en-US" altLang="zh-CN" dirty="0" err="1" smtClean="0">
                <a:solidFill>
                  <a:schemeClr val="accent1"/>
                </a:solidFill>
                <a:latin typeface="宋体" panose="02010600030101010101" pitchFamily="2" charset="-122"/>
                <a:ea typeface="宋体" panose="02010600030101010101" pitchFamily="2" charset="-122"/>
              </a:rPr>
              <a:t>py</a:t>
            </a:r>
            <a:endParaRPr lang="en-US" altLang="zh-CN" dirty="0" smtClean="0">
              <a:solidFill>
                <a:schemeClr val="accent1"/>
              </a:solidFill>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311064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9277" y="580592"/>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9.1.7 </a:t>
            </a:r>
            <a:r>
              <a:rPr lang="en-US" altLang="zh-CN" sz="2400" dirty="0" err="1" smtClean="0">
                <a:latin typeface="华文中宋" panose="02010600040101010101" pitchFamily="2" charset="-122"/>
                <a:ea typeface="华文中宋" panose="02010600040101010101" pitchFamily="2" charset="-122"/>
              </a:rPr>
              <a:t>Corda</a:t>
            </a:r>
            <a:endParaRPr lang="zh-CN" altLang="en-US" sz="2400" dirty="0">
              <a:latin typeface="华文中宋" panose="02010600040101010101" pitchFamily="2" charset="-122"/>
              <a:ea typeface="华文中宋" panose="02010600040101010101" pitchFamily="2" charset="-122"/>
            </a:endParaRPr>
          </a:p>
        </p:txBody>
      </p:sp>
      <p:sp>
        <p:nvSpPr>
          <p:cNvPr id="5" name="文本框 4"/>
          <p:cNvSpPr txBox="1"/>
          <p:nvPr/>
        </p:nvSpPr>
        <p:spPr>
          <a:xfrm>
            <a:off x="692295" y="1343891"/>
            <a:ext cx="10031123" cy="1291957"/>
          </a:xfrm>
          <a:prstGeom prst="rect">
            <a:avLst/>
          </a:prstGeom>
          <a:noFill/>
        </p:spPr>
        <p:txBody>
          <a:bodyPr wrap="square" rtlCol="0">
            <a:spAutoFit/>
          </a:bodyPr>
          <a:lstStyle/>
          <a:p>
            <a:pPr>
              <a:lnSpc>
                <a:spcPct val="150000"/>
              </a:lnSpc>
            </a:pPr>
            <a:r>
              <a:rPr lang="zh-CN" altLang="en-US" dirty="0" smtClean="0">
                <a:solidFill>
                  <a:schemeClr val="accent1"/>
                </a:solidFill>
                <a:latin typeface="宋体" panose="02010600030101010101" pitchFamily="2" charset="-122"/>
                <a:ea typeface="宋体" panose="02010600030101010101" pitchFamily="2" charset="-122"/>
              </a:rPr>
              <a:t>    作为</a:t>
            </a:r>
            <a:r>
              <a:rPr lang="zh-CN" altLang="en-US" dirty="0">
                <a:solidFill>
                  <a:schemeClr val="accent1"/>
                </a:solidFill>
                <a:latin typeface="宋体" panose="02010600030101010101" pitchFamily="2" charset="-122"/>
                <a:ea typeface="宋体" panose="02010600030101010101" pitchFamily="2" charset="-122"/>
              </a:rPr>
              <a:t>最新项目</a:t>
            </a:r>
            <a:r>
              <a:rPr lang="en-US" altLang="zh-CN" dirty="0">
                <a:solidFill>
                  <a:schemeClr val="accent1"/>
                </a:solidFill>
                <a:latin typeface="宋体" panose="02010600030101010101" pitchFamily="2" charset="-122"/>
                <a:ea typeface="宋体" panose="02010600030101010101" pitchFamily="2" charset="-122"/>
              </a:rPr>
              <a:t>, </a:t>
            </a:r>
            <a:r>
              <a:rPr lang="en-US" altLang="zh-CN" dirty="0" err="1" smtClean="0">
                <a:solidFill>
                  <a:schemeClr val="accent1"/>
                </a:solidFill>
                <a:latin typeface="宋体" panose="02010600030101010101" pitchFamily="2" charset="-122"/>
                <a:ea typeface="宋体" panose="02010600030101010101" pitchFamily="2" charset="-122"/>
              </a:rPr>
              <a:t>Corda</a:t>
            </a:r>
            <a:r>
              <a:rPr lang="zh-CN" altLang="en-US" dirty="0" smtClean="0">
                <a:solidFill>
                  <a:schemeClr val="accent1"/>
                </a:solidFill>
                <a:latin typeface="宋体" panose="02010600030101010101" pitchFamily="2" charset="-122"/>
                <a:ea typeface="宋体" panose="02010600030101010101" pitchFamily="2" charset="-122"/>
              </a:rPr>
              <a:t>是由</a:t>
            </a:r>
            <a:r>
              <a:rPr lang="en-US" altLang="zh-CN" dirty="0" smtClean="0">
                <a:solidFill>
                  <a:schemeClr val="accent1"/>
                </a:solidFill>
                <a:latin typeface="宋体" panose="02010600030101010101" pitchFamily="2" charset="-122"/>
                <a:ea typeface="宋体" panose="02010600030101010101" pitchFamily="2" charset="-122"/>
              </a:rPr>
              <a:t>R3</a:t>
            </a:r>
            <a:r>
              <a:rPr lang="zh-CN" altLang="en-US" dirty="0" smtClean="0">
                <a:solidFill>
                  <a:schemeClr val="accent1"/>
                </a:solidFill>
                <a:latin typeface="宋体" panose="02010600030101010101" pitchFamily="2" charset="-122"/>
                <a:ea typeface="宋体" panose="02010600030101010101" pitchFamily="2" charset="-122"/>
              </a:rPr>
              <a:t>提供给</a:t>
            </a:r>
            <a:r>
              <a:rPr lang="en-US" altLang="zh-CN" dirty="0" err="1" smtClean="0">
                <a:solidFill>
                  <a:schemeClr val="accent1"/>
                </a:solidFill>
                <a:latin typeface="宋体" panose="02010600030101010101" pitchFamily="2" charset="-122"/>
                <a:ea typeface="宋体" panose="02010600030101010101" pitchFamily="2" charset="-122"/>
              </a:rPr>
              <a:t>Hyperledger</a:t>
            </a:r>
            <a:r>
              <a:rPr lang="zh-CN" altLang="en-US" dirty="0">
                <a:solidFill>
                  <a:schemeClr val="accent1"/>
                </a:solidFill>
                <a:latin typeface="宋体" panose="02010600030101010101" pitchFamily="2" charset="-122"/>
                <a:ea typeface="宋体" panose="02010600030101010101" pitchFamily="2" charset="-122"/>
              </a:rPr>
              <a:t>项目的</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并于</a:t>
            </a:r>
            <a:r>
              <a:rPr lang="en-US" altLang="zh-CN" dirty="0">
                <a:solidFill>
                  <a:schemeClr val="accent1"/>
                </a:solidFill>
                <a:latin typeface="宋体" panose="02010600030101010101" pitchFamily="2" charset="-122"/>
                <a:ea typeface="宋体" panose="02010600030101010101" pitchFamily="2" charset="-122"/>
              </a:rPr>
              <a:t>2016</a:t>
            </a:r>
            <a:r>
              <a:rPr lang="zh-CN" altLang="en-US" dirty="0">
                <a:solidFill>
                  <a:schemeClr val="accent1"/>
                </a:solidFill>
                <a:latin typeface="宋体" panose="02010600030101010101" pitchFamily="2" charset="-122"/>
                <a:ea typeface="宋体" panose="02010600030101010101" pitchFamily="2" charset="-122"/>
              </a:rPr>
              <a:t>年</a:t>
            </a:r>
            <a:r>
              <a:rPr lang="en-US" altLang="zh-CN" dirty="0">
                <a:solidFill>
                  <a:schemeClr val="accent1"/>
                </a:solidFill>
                <a:latin typeface="宋体" panose="02010600030101010101" pitchFamily="2" charset="-122"/>
                <a:ea typeface="宋体" panose="02010600030101010101" pitchFamily="2" charset="-122"/>
              </a:rPr>
              <a:t>11</a:t>
            </a:r>
            <a:r>
              <a:rPr lang="zh-CN" altLang="en-US" dirty="0">
                <a:solidFill>
                  <a:schemeClr val="accent1"/>
                </a:solidFill>
                <a:latin typeface="宋体" panose="02010600030101010101" pitchFamily="2" charset="-122"/>
                <a:ea typeface="宋体" panose="02010600030101010101" pitchFamily="2" charset="-122"/>
              </a:rPr>
              <a:t>月</a:t>
            </a:r>
            <a:r>
              <a:rPr lang="en-US" altLang="zh-CN" dirty="0">
                <a:solidFill>
                  <a:schemeClr val="accent1"/>
                </a:solidFill>
                <a:latin typeface="宋体" panose="02010600030101010101" pitchFamily="2" charset="-122"/>
                <a:ea typeface="宋体" panose="02010600030101010101" pitchFamily="2" charset="-122"/>
              </a:rPr>
              <a:t>30</a:t>
            </a:r>
            <a:r>
              <a:rPr lang="zh-CN" altLang="en-US" dirty="0">
                <a:solidFill>
                  <a:schemeClr val="accent1"/>
                </a:solidFill>
                <a:latin typeface="宋体" panose="02010600030101010101" pitchFamily="2" charset="-122"/>
                <a:ea typeface="宋体" panose="02010600030101010101" pitchFamily="2" charset="-122"/>
              </a:rPr>
              <a:t>日实现了开源</a:t>
            </a:r>
            <a:r>
              <a:rPr lang="zh-CN" altLang="en-US" dirty="0" smtClean="0">
                <a:solidFill>
                  <a:schemeClr val="accent1"/>
                </a:solidFill>
                <a:latin typeface="宋体" panose="02010600030101010101" pitchFamily="2" charset="-122"/>
                <a:ea typeface="宋体" panose="02010600030101010101" pitchFamily="2" charset="-122"/>
              </a:rPr>
              <a:t>。</a:t>
            </a:r>
            <a:endParaRPr lang="en-US" altLang="zh-CN" dirty="0" smtClean="0">
              <a:solidFill>
                <a:schemeClr val="accent1"/>
              </a:solidFill>
              <a:latin typeface="宋体" panose="02010600030101010101" pitchFamily="2" charset="-122"/>
              <a:ea typeface="宋体" panose="02010600030101010101" pitchFamily="2" charset="-122"/>
            </a:endParaRPr>
          </a:p>
          <a:p>
            <a:pPr>
              <a:lnSpc>
                <a:spcPct val="150000"/>
              </a:lnSpc>
            </a:pPr>
            <a:r>
              <a:rPr lang="en-US" altLang="zh-CN" dirty="0">
                <a:solidFill>
                  <a:schemeClr val="accent1"/>
                </a:solidFill>
                <a:latin typeface="宋体" panose="02010600030101010101" pitchFamily="2" charset="-122"/>
                <a:ea typeface="宋体" panose="02010600030101010101" pitchFamily="2" charset="-122"/>
              </a:rPr>
              <a:t> </a:t>
            </a:r>
            <a:r>
              <a:rPr lang="en-US" altLang="zh-CN" dirty="0" smtClean="0">
                <a:solidFill>
                  <a:schemeClr val="accent1"/>
                </a:solidFill>
                <a:latin typeface="宋体" panose="02010600030101010101" pitchFamily="2" charset="-122"/>
                <a:ea typeface="宋体" panose="02010600030101010101" pitchFamily="2" charset="-122"/>
              </a:rPr>
              <a:t>  </a:t>
            </a:r>
            <a:r>
              <a:rPr lang="zh-CN" altLang="en-US" dirty="0" smtClean="0">
                <a:solidFill>
                  <a:schemeClr val="accent1"/>
                </a:solidFill>
                <a:latin typeface="宋体" panose="02010600030101010101" pitchFamily="2" charset="-122"/>
                <a:ea typeface="宋体" panose="02010600030101010101" pitchFamily="2" charset="-122"/>
              </a:rPr>
              <a:t> </a:t>
            </a:r>
            <a:r>
              <a:rPr lang="en-US" altLang="zh-CN" dirty="0" err="1">
                <a:solidFill>
                  <a:schemeClr val="accent1"/>
                </a:solidFill>
                <a:latin typeface="宋体" panose="02010600030101010101" pitchFamily="2" charset="-122"/>
                <a:ea typeface="宋体" panose="02010600030101010101" pitchFamily="2" charset="-122"/>
              </a:rPr>
              <a:t>Corda</a:t>
            </a:r>
            <a:r>
              <a:rPr lang="zh-CN" altLang="en-US" dirty="0">
                <a:solidFill>
                  <a:schemeClr val="accent1"/>
                </a:solidFill>
                <a:latin typeface="宋体" panose="02010600030101010101" pitchFamily="2" charset="-122"/>
                <a:ea typeface="宋体" panose="02010600030101010101" pitchFamily="2" charset="-122"/>
              </a:rPr>
              <a:t>主要面向金融服务行业</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并与金融行业的主要银行和组织合作开发</a:t>
            </a:r>
            <a:r>
              <a:rPr lang="zh-CN" altLang="en-US" dirty="0" smtClean="0">
                <a:solidFill>
                  <a:schemeClr val="accent1"/>
                </a:solidFill>
                <a:latin typeface="宋体" panose="02010600030101010101" pitchFamily="2" charset="-122"/>
                <a:ea typeface="宋体" panose="02010600030101010101" pitchFamily="2" charset="-122"/>
              </a:rPr>
              <a:t>。从</a:t>
            </a:r>
            <a:r>
              <a:rPr lang="zh-CN" altLang="en-US" dirty="0">
                <a:solidFill>
                  <a:schemeClr val="accent1"/>
                </a:solidFill>
                <a:latin typeface="宋体" panose="02010600030101010101" pitchFamily="2" charset="-122"/>
                <a:ea typeface="宋体" panose="02010600030101010101" pitchFamily="2" charset="-122"/>
              </a:rPr>
              <a:t>技术上讲</a:t>
            </a:r>
            <a:r>
              <a:rPr lang="en-US" altLang="zh-CN" dirty="0">
                <a:solidFill>
                  <a:schemeClr val="accent1"/>
                </a:solidFill>
                <a:latin typeface="宋体" panose="02010600030101010101" pitchFamily="2" charset="-122"/>
                <a:ea typeface="宋体" panose="02010600030101010101" pitchFamily="2" charset="-122"/>
              </a:rPr>
              <a:t>, </a:t>
            </a:r>
            <a:r>
              <a:rPr lang="en-US" altLang="zh-CN" dirty="0" err="1">
                <a:solidFill>
                  <a:schemeClr val="accent1"/>
                </a:solidFill>
                <a:latin typeface="宋体" panose="02010600030101010101" pitchFamily="2" charset="-122"/>
                <a:ea typeface="宋体" panose="02010600030101010101" pitchFamily="2" charset="-122"/>
              </a:rPr>
              <a:t>Corda</a:t>
            </a:r>
            <a:r>
              <a:rPr lang="zh-CN" altLang="en-US" dirty="0">
                <a:solidFill>
                  <a:schemeClr val="accent1"/>
                </a:solidFill>
                <a:latin typeface="宋体" panose="02010600030101010101" pitchFamily="2" charset="-122"/>
                <a:ea typeface="宋体" panose="02010600030101010101" pitchFamily="2" charset="-122"/>
              </a:rPr>
              <a:t>并不是区块链</a:t>
            </a:r>
            <a:r>
              <a:rPr lang="en-US" altLang="zh-CN" dirty="0">
                <a:solidFill>
                  <a:schemeClr val="accent1"/>
                </a:solidFill>
                <a:latin typeface="宋体" panose="02010600030101010101" pitchFamily="2" charset="-122"/>
                <a:ea typeface="宋体" panose="02010600030101010101" pitchFamily="2" charset="-122"/>
              </a:rPr>
              <a:t>,</a:t>
            </a:r>
            <a:r>
              <a:rPr lang="zh-CN" altLang="en-US" dirty="0">
                <a:solidFill>
                  <a:schemeClr val="accent1"/>
                </a:solidFill>
                <a:latin typeface="宋体" panose="02010600030101010101" pitchFamily="2" charset="-122"/>
                <a:ea typeface="宋体" panose="02010600030101010101" pitchFamily="2" charset="-122"/>
              </a:rPr>
              <a:t>但其关键特性与区块链</a:t>
            </a:r>
            <a:r>
              <a:rPr lang="zh-CN" altLang="en-US" dirty="0" smtClean="0">
                <a:solidFill>
                  <a:schemeClr val="accent1"/>
                </a:solidFill>
                <a:latin typeface="宋体" panose="02010600030101010101" pitchFamily="2" charset="-122"/>
                <a:ea typeface="宋体" panose="02010600030101010101" pitchFamily="2" charset="-122"/>
              </a:rPr>
              <a:t>相似，例如</a:t>
            </a:r>
            <a:r>
              <a:rPr lang="zh-CN" altLang="en-US" dirty="0">
                <a:solidFill>
                  <a:schemeClr val="accent1"/>
                </a:solidFill>
                <a:latin typeface="宋体" panose="02010600030101010101" pitchFamily="2" charset="-122"/>
                <a:ea typeface="宋体" panose="02010600030101010101" pitchFamily="2" charset="-122"/>
              </a:rPr>
              <a:t>共识、有效性、唯一性、不变性和身份验证</a:t>
            </a:r>
            <a:r>
              <a:rPr lang="zh-CN" altLang="en-US" dirty="0" smtClean="0">
                <a:solidFill>
                  <a:schemeClr val="accent1"/>
                </a:solidFill>
                <a:latin typeface="宋体" panose="02010600030101010101" pitchFamily="2" charset="-122"/>
                <a:ea typeface="宋体" panose="02010600030101010101" pitchFamily="2" charset="-122"/>
              </a:rPr>
              <a:t>。</a:t>
            </a:r>
            <a:endParaRPr lang="zh-CN" altLang="en-US" dirty="0"/>
          </a:p>
        </p:txBody>
      </p:sp>
    </p:spTree>
    <p:extLst>
      <p:ext uri="{BB962C8B-B14F-4D97-AF65-F5344CB8AC3E}">
        <p14:creationId xmlns:p14="http://schemas.microsoft.com/office/powerpoint/2010/main" val="1386685928"/>
      </p:ext>
    </p:extLst>
  </p:cSld>
  <p:clrMapOvr>
    <a:masterClrMapping/>
  </p:clrMapOvr>
</p:sld>
</file>

<file path=ppt/theme/theme1.xml><?xml version="1.0" encoding="utf-8"?>
<a:theme xmlns:a="http://schemas.openxmlformats.org/drawingml/2006/main" name="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14941</TotalTime>
  <Words>4748</Words>
  <Application>Microsoft Office PowerPoint</Application>
  <PresentationFormat>宽屏</PresentationFormat>
  <Paragraphs>367</Paragraphs>
  <Slides>45</Slides>
  <Notes>35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45</vt:i4>
      </vt:variant>
    </vt:vector>
  </HeadingPairs>
  <TitlesOfParts>
    <vt:vector size="57" baseType="lpstr">
      <vt:lpstr>等线</vt:lpstr>
      <vt:lpstr>等线 Light</vt:lpstr>
      <vt:lpstr>华文宋体</vt:lpstr>
      <vt:lpstr>华文中宋</vt:lpstr>
      <vt:lpstr>宋体</vt:lpstr>
      <vt:lpstr>微软雅黑</vt:lpstr>
      <vt:lpstr>幼圆</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王焕杨</dc:creator>
  <cp:lastModifiedBy>X1 Carbon</cp:lastModifiedBy>
  <cp:revision>248</cp:revision>
  <dcterms:created xsi:type="dcterms:W3CDTF">2018-04-09T07:37:29Z</dcterms:created>
  <dcterms:modified xsi:type="dcterms:W3CDTF">2019-05-21T01:54:21Z</dcterms:modified>
</cp:coreProperties>
</file>