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2"/>
  </p:notesMasterIdLst>
  <p:handoutMasterIdLst>
    <p:handoutMasterId r:id="rId23"/>
  </p:handoutMasterIdLst>
  <p:sldIdLst>
    <p:sldId id="330" r:id="rId2"/>
    <p:sldId id="403" r:id="rId3"/>
    <p:sldId id="352" r:id="rId4"/>
    <p:sldId id="385" r:id="rId5"/>
    <p:sldId id="386" r:id="rId6"/>
    <p:sldId id="388" r:id="rId7"/>
    <p:sldId id="387" r:id="rId8"/>
    <p:sldId id="391" r:id="rId9"/>
    <p:sldId id="390" r:id="rId10"/>
    <p:sldId id="392" r:id="rId11"/>
    <p:sldId id="401" r:id="rId12"/>
    <p:sldId id="402" r:id="rId13"/>
    <p:sldId id="393" r:id="rId14"/>
    <p:sldId id="394" r:id="rId15"/>
    <p:sldId id="365" r:id="rId16"/>
    <p:sldId id="398" r:id="rId17"/>
    <p:sldId id="399" r:id="rId18"/>
    <p:sldId id="400" r:id="rId19"/>
    <p:sldId id="351" r:id="rId20"/>
    <p:sldId id="331" r:id="rId21"/>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8040305040B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8040305040B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8040305040B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8040305040B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8040305040B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8040305040B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8040305040B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8040305040B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8040305040B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66FF"/>
    <a:srgbClr val="FF0000"/>
    <a:srgbClr val="CCFFCC"/>
    <a:srgbClr val="66CCFF"/>
    <a:srgbClr val="CCFFFF"/>
    <a:srgbClr val="0C40E6"/>
    <a:srgbClr val="336699"/>
    <a:srgbClr val="CCECFF"/>
    <a:srgbClr val="F8F8F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5" autoAdjust="0"/>
    <p:restoredTop sz="82051" autoAdjust="0"/>
  </p:normalViewPr>
  <p:slideViewPr>
    <p:cSldViewPr snapToGrid="0">
      <p:cViewPr varScale="1">
        <p:scale>
          <a:sx n="93" d="100"/>
          <a:sy n="93" d="100"/>
        </p:scale>
        <p:origin x="-2340" y="-90"/>
      </p:cViewPr>
      <p:guideLst>
        <p:guide orient="horz" pos="777"/>
        <p:guide pos="4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20" y="-96"/>
      </p:cViewPr>
      <p:guideLst>
        <p:guide orient="horz" pos="2928"/>
        <p:guide pos="2167"/>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ln>
        </p:spPr>
        <p:txBody>
          <a:bodyPr vert="horz" wrap="none" lIns="87575" tIns="43788" rIns="87575" bIns="43788" numCol="1" anchor="ctr" anchorCtr="0" compatLnSpc="1"/>
          <a:lstStyle>
            <a:lvl1pPr defTabSz="876300">
              <a:defRPr sz="1100">
                <a:latin typeface="Helvetica" pitchFamily="-84" charset="0"/>
                <a:ea typeface="MS PGothic" panose="020B0600070205080204" pitchFamily="34" charset="-128"/>
                <a:cs typeface="MS PGothic" panose="020B0600070205080204" pitchFamily="34"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ln>
        </p:spPr>
        <p:txBody>
          <a:bodyPr vert="horz" wrap="none" lIns="87575" tIns="43788" rIns="87575" bIns="43788" numCol="1" anchor="ctr" anchorCtr="0" compatLnSpc="1"/>
          <a:lstStyle>
            <a:lvl1pPr algn="r" defTabSz="876300">
              <a:defRPr sz="1100">
                <a:latin typeface="Helvetica" pitchFamily="-84" charset="0"/>
                <a:ea typeface="MS PGothic" panose="020B0600070205080204" pitchFamily="34" charset="-128"/>
                <a:cs typeface="MS PGothic" panose="020B0600070205080204" pitchFamily="34"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ln>
        </p:spPr>
        <p:txBody>
          <a:bodyPr vert="horz" wrap="none" lIns="87575" tIns="43788" rIns="87575" bIns="43788" numCol="1" anchor="b" anchorCtr="0" compatLnSpc="1"/>
          <a:lstStyle>
            <a:lvl1pPr defTabSz="876300">
              <a:defRPr sz="1100">
                <a:latin typeface="Helvetica" pitchFamily="-84" charset="0"/>
                <a:ea typeface="MS PGothic" panose="020B0600070205080204" pitchFamily="34" charset="-128"/>
                <a:cs typeface="MS PGothic" panose="020B0600070205080204" pitchFamily="34"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ln>
        </p:spPr>
        <p:txBody>
          <a:bodyPr vert="horz" wrap="none" lIns="87575" tIns="43788" rIns="87575" bIns="43788" numCol="1" anchor="b" anchorCtr="0" compatLnSpc="1"/>
          <a:lstStyle>
            <a:lvl1pPr algn="r" defTabSz="876300">
              <a:defRPr sz="1100">
                <a:latin typeface="Helvetica" pitchFamily="-84" charset="0"/>
              </a:defRPr>
            </a:lvl1pPr>
          </a:lstStyle>
          <a:p>
            <a:fld id="{E40BEE77-F88D-4F56-B9F2-0637313B064B}"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ln>
        </p:spPr>
        <p:txBody>
          <a:bodyPr vert="horz" wrap="none" lIns="92436" tIns="46217" rIns="92436" bIns="46217" numCol="1" anchor="ctr" anchorCtr="0" compatLnSpc="1"/>
          <a:lstStyle>
            <a:lvl1pPr defTabSz="923925">
              <a:defRPr sz="1200">
                <a:latin typeface="Times New Roman" panose="0202070306050509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ln>
        </p:spPr>
        <p:txBody>
          <a:bodyPr vert="horz" wrap="none" lIns="92436" tIns="46217" rIns="92436" bIns="46217" numCol="1" anchor="ctr" anchorCtr="0" compatLnSpc="1"/>
          <a:lstStyle>
            <a:lvl1pPr algn="r" defTabSz="923925">
              <a:defRPr sz="1200">
                <a:latin typeface="Times New Roman" panose="0202070306050509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ln>
        </p:spPr>
        <p:txBody>
          <a:bodyPr vert="horz" wrap="none" lIns="92436" tIns="46217" rIns="92436" bIns="46217" numCol="1" anchor="ctr"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ln>
        </p:spPr>
        <p:txBody>
          <a:bodyPr vert="horz" wrap="none" lIns="92436" tIns="46217" rIns="92436" bIns="46217" numCol="1" anchor="b" anchorCtr="0" compatLnSpc="1"/>
          <a:lstStyle>
            <a:lvl1pPr defTabSz="923925">
              <a:defRPr sz="1200">
                <a:latin typeface="Times New Roman" panose="02020703060505090304" pitchFamily="18" charset="0"/>
                <a:ea typeface="MS PGothic" panose="020B0600070205080204" pitchFamily="34" charset="-128"/>
                <a:cs typeface="MS PGothic" panose="020B0600070205080204" pitchFamily="34"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ln>
        </p:spPr>
        <p:txBody>
          <a:bodyPr vert="horz" wrap="none" lIns="92436" tIns="46217" rIns="92436" bIns="46217" numCol="1" anchor="b" anchorCtr="0" compatLnSpc="1"/>
          <a:lstStyle>
            <a:lvl1pPr algn="r" defTabSz="923925">
              <a:defRPr sz="1200">
                <a:latin typeface="Times New Roman" panose="02020703060505090304" pitchFamily="18" charset="0"/>
              </a:defRPr>
            </a:lvl1pPr>
          </a:lstStyle>
          <a:p>
            <a:fld id="{6C89CD5A-CACD-4127-B67B-A3F8E90DFE5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70306050509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70306050509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70306050509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70306050509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70306050509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activestate.com/activeperl/download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www.microsoft.com/en-us/download/" TargetMode="External"/><Relationship Id="rId4" Type="http://schemas.openxmlformats.org/officeDocument/2006/relationships/hyperlink" Target="https://www.openssl.org/sour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23925">
              <a:defRPr>
                <a:solidFill>
                  <a:schemeClr val="tx1"/>
                </a:solidFill>
                <a:latin typeface="Verdana" panose="020B08040305040B0204" pitchFamily="34" charset="0"/>
                <a:ea typeface="MS PGothic" panose="020B0600070205080204" pitchFamily="34" charset="-128"/>
              </a:defRPr>
            </a:lvl1pPr>
            <a:lvl2pPr marL="742950" indent="-285750" defTabSz="923925">
              <a:defRPr>
                <a:solidFill>
                  <a:schemeClr val="tx1"/>
                </a:solidFill>
                <a:latin typeface="Verdana" panose="020B08040305040B0204" pitchFamily="34" charset="0"/>
                <a:ea typeface="MS PGothic" panose="020B0600070205080204" pitchFamily="34" charset="-128"/>
              </a:defRPr>
            </a:lvl2pPr>
            <a:lvl3pPr marL="1143000" indent="-228600" defTabSz="923925">
              <a:defRPr>
                <a:solidFill>
                  <a:schemeClr val="tx1"/>
                </a:solidFill>
                <a:latin typeface="Verdana" panose="020B08040305040B0204" pitchFamily="34" charset="0"/>
                <a:ea typeface="MS PGothic" panose="020B0600070205080204" pitchFamily="34" charset="-128"/>
              </a:defRPr>
            </a:lvl3pPr>
            <a:lvl4pPr marL="1600200" indent="-228600" defTabSz="923925">
              <a:defRPr>
                <a:solidFill>
                  <a:schemeClr val="tx1"/>
                </a:solidFill>
                <a:latin typeface="Verdana" panose="020B08040305040B0204" pitchFamily="34" charset="0"/>
                <a:ea typeface="MS PGothic" panose="020B0600070205080204" pitchFamily="34" charset="-128"/>
              </a:defRPr>
            </a:lvl4pPr>
            <a:lvl5pPr marL="2057400" indent="-228600" defTabSz="923925">
              <a:defRPr>
                <a:solidFill>
                  <a:schemeClr val="tx1"/>
                </a:solidFill>
                <a:latin typeface="Verdana" panose="020B08040305040B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fld id="{A89B2799-4282-4081-A5AB-FF6AC1E86D2D}" type="slidenum">
              <a:rPr lang="en-US" altLang="zh-CN">
                <a:latin typeface="Times New Roman" panose="02020703060505090304" pitchFamily="18" charset="0"/>
              </a:rPr>
              <a:pPr/>
              <a:t>1</a:t>
            </a:fld>
            <a:endParaRPr lang="en-US" altLang="zh-CN">
              <a:latin typeface="Times New Roman" panose="02020703060505090304" pitchFamily="18" charset="0"/>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p:spPr>
        <p:txBody>
          <a:bodyPr/>
          <a:lstStyle/>
          <a:p>
            <a:endParaRPr lang="zh-CN" altLang="zh-CN" dirty="0" smtClean="0">
              <a:latin typeface="Times New Roman" panose="0202070306050509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r>
              <a:rPr lang="en-US" altLang="zh-CN" sz="2800" spc="-1" dirty="0" smtClean="0">
                <a:latin typeface="Arial" panose="020B0604020202090204"/>
                <a:sym typeface="+mn-ea"/>
              </a:rPr>
              <a:t>evp 源码位于crypto/evp目录</a:t>
            </a:r>
            <a:endParaRPr lang="en-US" altLang="zh-CN" sz="2800" b="0" strike="noStrike" spc="-1" dirty="0" smtClean="0">
              <a:latin typeface="Arial" panose="020B0604020202090204"/>
            </a:endParaRPr>
          </a:p>
          <a:p>
            <a:pPr marL="228600" indent="-227965">
              <a:lnSpc>
                <a:spcPct val="90000"/>
              </a:lnSpc>
              <a:spcBef>
                <a:spcPts val="1000"/>
              </a:spcBef>
              <a:buClr>
                <a:srgbClr val="000000"/>
              </a:buClr>
              <a:buFont typeface="Arial" panose="020B0604020202090204"/>
              <a:buChar char="•"/>
            </a:pPr>
            <a:r>
              <a:rPr lang="en-US" altLang="zh-CN" sz="2800" spc="-1" dirty="0" smtClean="0">
                <a:latin typeface="Arial" panose="020B0604020202090204"/>
                <a:sym typeface="+mn-ea"/>
              </a:rPr>
              <a:t>  </a:t>
            </a:r>
          </a:p>
          <a:p>
            <a:pPr marL="228600" indent="-227965">
              <a:lnSpc>
                <a:spcPct val="90000"/>
              </a:lnSpc>
              <a:spcBef>
                <a:spcPts val="1000"/>
              </a:spcBef>
              <a:buClr>
                <a:srgbClr val="000000"/>
              </a:buClr>
              <a:buFont typeface="Arial" panose="020B0604020202090204"/>
              <a:buChar char="•"/>
            </a:pPr>
            <a:r>
              <a:rPr lang="en-US" altLang="zh-CN" sz="2800" spc="-1" dirty="0" smtClean="0">
                <a:latin typeface="Arial" panose="020B0604020202090204"/>
                <a:sym typeface="+mn-ea"/>
              </a:rPr>
              <a:t>EVP系列的函数的声明包含在”evp.h”里面，这是一系列封装了openssl&gt;加密库里面所有算法的函数。通过这样的统一的封装，使得只需要在初始化参数的时候做很少的改变，就可以使用相同的代码但采用不同的加密算法进行数据的加密和解密</a:t>
            </a:r>
            <a:r>
              <a:rPr lang="zh-CN" altLang="en-US" sz="2800" spc="-1" dirty="0" smtClean="0">
                <a:latin typeface="Arial" panose="020B0604020202090204"/>
                <a:sym typeface="+mn-ea"/>
              </a:rPr>
              <a:t>。</a:t>
            </a:r>
            <a:endParaRPr lang="zh-CN" altLang="en-US" sz="2800" b="0" strike="noStrike" spc="-1" dirty="0" smtClean="0">
              <a:latin typeface="Arial" panose="020B0604020202090204"/>
            </a:endParaRPr>
          </a:p>
          <a:p>
            <a:pPr marL="228600" indent="-227965">
              <a:lnSpc>
                <a:spcPct val="90000"/>
              </a:lnSpc>
              <a:spcBef>
                <a:spcPts val="1000"/>
              </a:spcBef>
              <a:buClr>
                <a:srgbClr val="000000"/>
              </a:buClr>
              <a:buFont typeface="Arial" panose="020B0604020202090204"/>
              <a:buChar char="•"/>
            </a:pPr>
            <a:endParaRPr lang="en-US" altLang="zh-CN" sz="2800" b="0" strike="noStrike" spc="-1" dirty="0" smtClean="0">
              <a:latin typeface="Arial"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endParaRPr lang="en-US" altLang="zh-CN" sz="2800" b="0" strike="noStrike" spc="-1" dirty="0" smtClean="0">
              <a:latin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endParaRPr lang="en-US" altLang="zh-CN" sz="2800" b="0" strike="noStrike" spc="-1" dirty="0" smtClean="0">
              <a:latin typeface="Arial" panose="020B060402020209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endParaRPr lang="en-US" altLang="zh-CN" sz="2800" b="0" strike="noStrike" spc="-1" dirty="0" smtClean="0">
              <a:latin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将消息进行对称加密，得到密文，后再次将密文进行</a:t>
            </a:r>
            <a:r>
              <a:rPr lang="en-US"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hash</a:t>
            </a:r>
            <a:r>
              <a:rPr lang="zh-CN"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得到散列值，最后将散列值用私钥进行加密，发送出去。</a:t>
            </a:r>
          </a:p>
          <a:p>
            <a:r>
              <a:rPr lang="zh-CN"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对方可以用公钥解密哈希值，在与密文再次</a:t>
            </a:r>
            <a:r>
              <a:rPr lang="en-US"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hash</a:t>
            </a:r>
            <a:r>
              <a:rPr lang="zh-CN"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得到的值进行对比，一样即可证明信息的完整</a:t>
            </a:r>
            <a:r>
              <a:rPr lang="zh-CN" altLang="zh-CN" sz="1200" kern="120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性。</a:t>
            </a:r>
            <a:endParaRPr lang="en-US" altLang="zh-CN" sz="1200" b="1" i="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endParaRPr>
          </a:p>
          <a:p>
            <a:r>
              <a:rPr lang="zh-CN" altLang="en-US" sz="1200" b="1" i="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私钥签名、公钥验签。</a:t>
            </a:r>
            <a:endParaRPr lang="zh-CN" altLang="en-US" sz="1200" b="0" i="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endParaRPr>
          </a:p>
        </p:txBody>
      </p:sp>
      <p:sp>
        <p:nvSpPr>
          <p:cNvPr id="4" name="灯片编号占位符 3"/>
          <p:cNvSpPr>
            <a:spLocks noGrp="1"/>
          </p:cNvSpPr>
          <p:nvPr>
            <p:ph type="sldNum" sz="quarter" idx="10"/>
          </p:nvPr>
        </p:nvSpPr>
        <p:spPr/>
        <p:txBody>
          <a:bodyPr/>
          <a:lstStyle/>
          <a:p>
            <a:fld id="{6C89CD5A-CACD-4127-B67B-A3F8E90DFE53}" type="slidenum">
              <a:rPr lang="en-US" altLang="zh-CN" smtClean="0"/>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这是进行</a:t>
            </a:r>
            <a:r>
              <a:rPr lang="en-US"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MD5</a:t>
            </a:r>
            <a:r>
              <a:rPr lang="zh-CN"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加密的函数，利用了</a:t>
            </a:r>
            <a:r>
              <a:rPr lang="en-US"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openssl </a:t>
            </a:r>
            <a:r>
              <a:rPr lang="zh-CN"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的函数库</a:t>
            </a:r>
          </a:p>
          <a:p>
            <a:pPr algn="l"/>
            <a:r>
              <a:rPr lang="zh-CN" altLang="zh-CN" sz="120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rPr>
              <a:t>MD5的典型应用是对一段信息(Message)产生信息摘要(Message-Digest),以防止被篡改。</a:t>
            </a:r>
          </a:p>
        </p:txBody>
      </p:sp>
      <p:sp>
        <p:nvSpPr>
          <p:cNvPr id="4" name="灯片编号占位符 3"/>
          <p:cNvSpPr>
            <a:spLocks noGrp="1"/>
          </p:cNvSpPr>
          <p:nvPr>
            <p:ph type="sldNum" sz="quarter" idx="10"/>
          </p:nvPr>
        </p:nvSpPr>
        <p:spPr/>
        <p:txBody>
          <a:bodyPr/>
          <a:lstStyle/>
          <a:p>
            <a:fld id="{6C89CD5A-CACD-4127-B67B-A3F8E90DFE53}" type="slidenum">
              <a:rPr lang="en-US" altLang="zh-CN" smtClean="0"/>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C89CD5A-CACD-4127-B67B-A3F8E90DFE53}" type="slidenum">
              <a:rPr lang="en-US" altLang="zh-CN" smtClean="0"/>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C89CD5A-CACD-4127-B67B-A3F8E90DFE53}" type="slidenum">
              <a:rPr lang="en-US" altLang="zh-CN" smtClean="0"/>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0" lvl="1"/>
            <a:endParaRPr lang="zh-CN" altLang="en-US" dirty="0" smtClean="0">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defTabSz="923925">
              <a:defRPr>
                <a:solidFill>
                  <a:schemeClr val="tx1"/>
                </a:solidFill>
                <a:latin typeface="Verdana" panose="020B08040305040B0204" pitchFamily="34" charset="0"/>
                <a:ea typeface="MS PGothic" panose="020B0600070205080204" pitchFamily="34" charset="-128"/>
              </a:defRPr>
            </a:lvl1pPr>
            <a:lvl2pPr marL="742950" indent="-285750" defTabSz="923925">
              <a:defRPr>
                <a:solidFill>
                  <a:schemeClr val="tx1"/>
                </a:solidFill>
                <a:latin typeface="Verdana" panose="020B08040305040B0204" pitchFamily="34" charset="0"/>
                <a:ea typeface="MS PGothic" panose="020B0600070205080204" pitchFamily="34" charset="-128"/>
              </a:defRPr>
            </a:lvl2pPr>
            <a:lvl3pPr marL="1143000" indent="-228600" defTabSz="923925">
              <a:defRPr>
                <a:solidFill>
                  <a:schemeClr val="tx1"/>
                </a:solidFill>
                <a:latin typeface="Verdana" panose="020B08040305040B0204" pitchFamily="34" charset="0"/>
                <a:ea typeface="MS PGothic" panose="020B0600070205080204" pitchFamily="34" charset="-128"/>
              </a:defRPr>
            </a:lvl3pPr>
            <a:lvl4pPr marL="1600200" indent="-228600" defTabSz="923925">
              <a:defRPr>
                <a:solidFill>
                  <a:schemeClr val="tx1"/>
                </a:solidFill>
                <a:latin typeface="Verdana" panose="020B08040305040B0204" pitchFamily="34" charset="0"/>
                <a:ea typeface="MS PGothic" panose="020B0600070205080204" pitchFamily="34" charset="-128"/>
              </a:defRPr>
            </a:lvl4pPr>
            <a:lvl5pPr marL="2057400" indent="-228600" defTabSz="923925">
              <a:defRPr>
                <a:solidFill>
                  <a:schemeClr val="tx1"/>
                </a:solidFill>
                <a:latin typeface="Verdana" panose="020B08040305040B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fld id="{115F8244-2611-4826-941E-0657BB883F42}" type="slidenum">
              <a:rPr lang="en-US" altLang="zh-CN">
                <a:latin typeface="Times New Roman" panose="02020703060505090304" pitchFamily="18" charset="0"/>
              </a:rPr>
              <a:pPr/>
              <a:t>20</a:t>
            </a:fld>
            <a:endParaRPr lang="en-US" altLang="zh-CN">
              <a:latin typeface="Times New Roman" panose="02020703060505090304" pitchFamily="18" charset="0"/>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p:spPr>
        <p:txBody>
          <a:bodyPr/>
          <a:lstStyle/>
          <a:p>
            <a:endParaRPr lang="zh-CN" altLang="zh-CN" dirty="0" smtClean="0">
              <a:latin typeface="Times New Roman" panose="0202070306050509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0" lvl="1"/>
            <a:endParaRPr lang="zh-CN" altLang="en-US" dirty="0" smtClean="0">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0" lvl="1"/>
            <a:r>
              <a:rPr lang="en-US" altLang="zh-CN" dirty="0" smtClean="0">
                <a:sym typeface="+mn-ea"/>
              </a:rPr>
              <a:t>官方安装说明文档INSTALL</a:t>
            </a:r>
            <a:endParaRPr lang="en-US" altLang="zh-CN" dirty="0" smtClean="0">
              <a:cs typeface="MS PGothic" panose="020B0600070205080204" pitchFamily="34" charset="-128"/>
              <a:sym typeface="+mn-ea"/>
            </a:endParaRPr>
          </a:p>
          <a:p>
            <a:pPr marL="0" lvl="1"/>
            <a:r>
              <a:rPr lang="en-US" altLang="zh-CN" dirty="0" smtClean="0">
                <a:sym typeface="+mn-ea"/>
              </a:rPr>
              <a:t>https://blog.csdn.net/scuyxi/article/details/54318159</a:t>
            </a:r>
            <a:endParaRPr lang="en-US" altLang="zh-CN" dirty="0" smtClean="0">
              <a:cs typeface="MS PGothic" panose="020B0600070205080204" pitchFamily="34" charset="-128"/>
              <a:sym typeface="+mn-ea"/>
            </a:endParaRPr>
          </a:p>
          <a:p>
            <a:pPr marL="0" lvl="1"/>
            <a:endParaRPr lang="en-US" altLang="zh-CN" dirty="0" smtClean="0">
              <a:cs typeface="MS PGothic" panose="020B0600070205080204" pitchFamily="34" charset="-128"/>
              <a:sym typeface="+mn-ea"/>
            </a:endParaRPr>
          </a:p>
          <a:p>
            <a:pPr marL="0" lvl="1"/>
            <a:r>
              <a:rPr lang="en-US" altLang="zh-CN" dirty="0" smtClean="0">
                <a:sym typeface="+mn-ea"/>
              </a:rPr>
              <a:t>1. </a:t>
            </a:r>
            <a:r>
              <a:rPr lang="zh-CN" altLang="en-US" dirty="0" smtClean="0">
                <a:sym typeface="+mn-ea"/>
              </a:rPr>
              <a:t>安装</a:t>
            </a:r>
            <a:r>
              <a:rPr lang="en-US" altLang="zh-CN" dirty="0" smtClean="0">
                <a:sym typeface="+mn-ea"/>
              </a:rPr>
              <a:t>activePerl</a:t>
            </a:r>
            <a:r>
              <a:rPr lang="zh-CN" altLang="en-US" dirty="0" smtClean="0">
                <a:sym typeface="+mn-ea"/>
              </a:rPr>
              <a:t>，因为</a:t>
            </a:r>
            <a:r>
              <a:rPr lang="en-US" altLang="zh-CN" dirty="0" smtClean="0">
                <a:sym typeface="+mn-ea"/>
              </a:rPr>
              <a:t>OPENSSL</a:t>
            </a:r>
            <a:r>
              <a:rPr lang="zh-CN" altLang="en-US" dirty="0" smtClean="0">
                <a:sym typeface="+mn-ea"/>
              </a:rPr>
              <a:t>源码需要用到</a:t>
            </a:r>
            <a:r>
              <a:rPr lang="en-US" altLang="zh-CN" dirty="0" smtClean="0">
                <a:sym typeface="+mn-ea"/>
              </a:rPr>
              <a:t>perl</a:t>
            </a:r>
            <a:r>
              <a:rPr lang="zh-CN" altLang="en-US" dirty="0" smtClean="0">
                <a:sym typeface="+mn-ea"/>
              </a:rPr>
              <a:t>指令。（</a:t>
            </a:r>
            <a:r>
              <a:rPr lang="en-US" altLang="zh-CN" dirty="0" smtClean="0">
                <a:sym typeface="+mn-ea"/>
                <a:hlinkClick r:id="rId3"/>
              </a:rPr>
              <a:t>http://www.activestate.com/activeperl/downloads</a:t>
            </a:r>
            <a:r>
              <a:rPr lang="zh-CN" altLang="en-US" dirty="0" smtClean="0">
                <a:sym typeface="+mn-ea"/>
              </a:rPr>
              <a:t>）</a:t>
            </a:r>
            <a:endParaRPr lang="zh-CN" altLang="en-US" b="0" i="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endParaRPr>
          </a:p>
          <a:p>
            <a:pPr marL="0" lvl="1"/>
            <a:r>
              <a:rPr lang="en-US" altLang="zh-CN" dirty="0" smtClean="0">
                <a:sym typeface="+mn-ea"/>
              </a:rPr>
              <a:t>初始化的时候,需要使用perl。</a:t>
            </a:r>
          </a:p>
          <a:p>
            <a:pPr marL="0" lvl="1"/>
            <a:r>
              <a:rPr lang="en-US" altLang="zh-CN" dirty="0" smtClean="0">
                <a:sym typeface="+mn-ea"/>
              </a:rPr>
              <a:t>https://blog.csdn.net/mergerly/article/details/8059816</a:t>
            </a:r>
          </a:p>
          <a:p>
            <a:pPr marL="0" lvl="1"/>
            <a:endParaRPr lang="en-US" altLang="zh-CN" dirty="0" smtClean="0">
              <a:sym typeface="+mn-ea"/>
            </a:endParaRPr>
          </a:p>
          <a:p>
            <a:pPr marL="0" lvl="1"/>
            <a:r>
              <a:rPr lang="en-US" altLang="zh-CN" dirty="0" smtClean="0">
                <a:sym typeface="+mn-ea"/>
              </a:rPr>
              <a:t>2. </a:t>
            </a:r>
            <a:r>
              <a:rPr lang="zh-CN" altLang="en-US" dirty="0" smtClean="0">
                <a:sym typeface="+mn-ea"/>
              </a:rPr>
              <a:t>下载</a:t>
            </a:r>
            <a:r>
              <a:rPr lang="en-US" altLang="zh-CN" dirty="0" smtClean="0">
                <a:sym typeface="+mn-ea"/>
              </a:rPr>
              <a:t>openssl</a:t>
            </a:r>
            <a:r>
              <a:rPr lang="zh-CN" altLang="en-US" dirty="0" smtClean="0">
                <a:sym typeface="+mn-ea"/>
              </a:rPr>
              <a:t>源码。（</a:t>
            </a:r>
            <a:r>
              <a:rPr lang="en-US" altLang="zh-CN" dirty="0" smtClean="0">
                <a:sym typeface="+mn-ea"/>
                <a:hlinkClick r:id="rId4"/>
              </a:rPr>
              <a:t>https://www.openssl.org/source/</a:t>
            </a:r>
            <a:r>
              <a:rPr lang="zh-CN" altLang="en-US" dirty="0" smtClean="0">
                <a:sym typeface="+mn-ea"/>
              </a:rPr>
              <a:t>）</a:t>
            </a:r>
            <a:endParaRPr lang="zh-CN" altLang="en-US" b="0" i="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endParaRPr>
          </a:p>
          <a:p>
            <a:pPr marL="0" lvl="1"/>
            <a:endParaRPr lang="en-US" altLang="zh-CN" dirty="0" smtClean="0">
              <a:sym typeface="+mn-ea"/>
            </a:endParaRPr>
          </a:p>
          <a:p>
            <a:pPr marL="0" lvl="1"/>
            <a:r>
              <a:rPr lang="en-US" altLang="zh-CN" dirty="0" smtClean="0">
                <a:sym typeface="+mn-ea"/>
              </a:rPr>
              <a:t>3. </a:t>
            </a:r>
            <a:r>
              <a:rPr lang="zh-CN" altLang="en-US" dirty="0" smtClean="0">
                <a:sym typeface="+mn-ea"/>
              </a:rPr>
              <a:t>下载</a:t>
            </a:r>
            <a:r>
              <a:rPr lang="en-US" altLang="zh-CN" dirty="0" smtClean="0">
                <a:sym typeface="+mn-ea"/>
              </a:rPr>
              <a:t>MASM</a:t>
            </a:r>
            <a:r>
              <a:rPr lang="zh-CN" altLang="en-US" dirty="0" smtClean="0">
                <a:sym typeface="+mn-ea"/>
              </a:rPr>
              <a:t>，因为需要对汇编语言编译。（</a:t>
            </a:r>
            <a:r>
              <a:rPr lang="en-US" altLang="zh-CN" dirty="0" smtClean="0">
                <a:sym typeface="+mn-ea"/>
                <a:hlinkClick r:id="rId5"/>
              </a:rPr>
              <a:t>http://www.microsoft.com/en-us/download/</a:t>
            </a:r>
            <a:r>
              <a:rPr lang="zh-CN" altLang="en-US" dirty="0" smtClean="0">
                <a:sym typeface="+mn-ea"/>
              </a:rPr>
              <a:t>）</a:t>
            </a:r>
            <a:endParaRPr lang="zh-CN" altLang="en-US" b="0" i="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endParaRPr>
          </a:p>
          <a:p>
            <a:pPr marL="0" lvl="1"/>
            <a:r>
              <a:rPr lang="en-US" altLang="zh-CN" dirty="0" smtClean="0">
                <a:sym typeface="+mn-ea"/>
              </a:rPr>
              <a:t>使用汇编方式编译时，需要安装汇编语言编译器。MASM,NASM都可以。</a:t>
            </a:r>
          </a:p>
          <a:p>
            <a:pPr marL="0" lvl="1"/>
            <a:r>
              <a:rPr lang="en-US" altLang="zh-CN" dirty="0" smtClean="0">
                <a:sym typeface="+mn-ea"/>
              </a:rPr>
              <a:t>https://blog.csdn.net/rabbit729/article/details/2506514</a:t>
            </a:r>
          </a:p>
          <a:p>
            <a:pPr marL="0" lvl="1"/>
            <a:endParaRPr lang="en-US" altLang="zh-CN" dirty="0" smtClean="0">
              <a:sym typeface="+mn-ea"/>
            </a:endParaRPr>
          </a:p>
          <a:p>
            <a:pPr marL="0" lvl="1"/>
            <a:r>
              <a:rPr lang="en-US" altLang="zh-CN" dirty="0" smtClean="0">
                <a:sym typeface="+mn-ea"/>
              </a:rPr>
              <a:t>4. </a:t>
            </a:r>
            <a:r>
              <a:rPr lang="zh-CN" altLang="en-US" dirty="0" smtClean="0">
                <a:sym typeface="+mn-ea"/>
              </a:rPr>
              <a:t>安装 </a:t>
            </a:r>
            <a:r>
              <a:rPr lang="en-US" altLang="zh-CN" dirty="0" smtClean="0">
                <a:sym typeface="+mn-ea"/>
              </a:rPr>
              <a:t>VS2010,</a:t>
            </a:r>
            <a:r>
              <a:rPr lang="zh-CN" altLang="en-US" dirty="0" smtClean="0">
                <a:sym typeface="+mn-ea"/>
              </a:rPr>
              <a:t>因为用到</a:t>
            </a:r>
            <a:r>
              <a:rPr lang="en-US" altLang="zh-CN" dirty="0" smtClean="0">
                <a:sym typeface="+mn-ea"/>
              </a:rPr>
              <a:t>nmake</a:t>
            </a:r>
            <a:r>
              <a:rPr lang="zh-CN" altLang="en-US" dirty="0" smtClean="0">
                <a:sym typeface="+mn-ea"/>
              </a:rPr>
              <a:t>作为编译器。（</a:t>
            </a:r>
            <a:r>
              <a:rPr lang="en-US" altLang="zh-CN" dirty="0" smtClean="0">
                <a:sym typeface="+mn-ea"/>
              </a:rPr>
              <a:t>http://download.microsoft.com/download/5/c/1/5c156922-ca10-49d8-b7e7-9bf092c3b6eb/VS2010ExpressCHS.iso</a:t>
            </a:r>
            <a:r>
              <a:rPr lang="zh-CN" altLang="en-US" dirty="0" smtClean="0">
                <a:sym typeface="+mn-ea"/>
              </a:rPr>
              <a:t>）</a:t>
            </a:r>
            <a:endParaRPr lang="zh-CN" altLang="en-US" b="0" i="0" kern="1200" dirty="0" smtClean="0">
              <a:solidFill>
                <a:schemeClr val="tx1"/>
              </a:solidFill>
              <a:latin typeface="Times New Roman" panose="02020703060505090304" pitchFamily="18" charset="0"/>
              <a:ea typeface="MS PGothic" panose="020B0600070205080204" pitchFamily="34" charset="-128"/>
              <a:cs typeface="MS PGothic" panose="020B0600070205080204" pitchFamily="34" charset="-128"/>
            </a:endParaRPr>
          </a:p>
          <a:p>
            <a:pPr marL="0" lvl="1"/>
            <a:endParaRPr lang="en-US" altLang="zh-CN" dirty="0" smtClean="0">
              <a:sym typeface="+mn-ea"/>
            </a:endParaRPr>
          </a:p>
          <a:p>
            <a:pPr marL="0" lvl="1"/>
            <a:r>
              <a:rPr lang="en-US" altLang="zh-CN" dirty="0" smtClean="0">
                <a:sym typeface="+mn-ea"/>
              </a:rPr>
              <a:t>https://blog.csdn.net/freud_lv/article/details/50600927</a:t>
            </a:r>
            <a:endParaRPr lang="zh-CN" altLang="en-US" dirty="0" smtClean="0">
              <a:sym typeface="+mn-ea"/>
            </a:endParaRPr>
          </a:p>
          <a:p>
            <a:pPr marL="0" lvl="1"/>
            <a:endParaRPr lang="zh-CN" altLang="en-US" dirty="0" smtClean="0">
              <a:sym typeface="+mn-ea"/>
            </a:endParaRPr>
          </a:p>
          <a:p>
            <a:pPr marL="0" lvl="1"/>
            <a:endParaRPr lang="zh-CN" altLang="en-US" dirty="0" smtClean="0">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endParaRPr lang="en-US" altLang="zh-CN" sz="2800" b="0" strike="noStrike" spc="-1" dirty="0" smtClean="0">
              <a:latin typeface="Arial"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endParaRPr lang="zh-CN" altLang="en-US" sz="2800" b="0" strike="noStrike" spc="-1" dirty="0" smtClean="0">
              <a:latin typeface="Arial"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endParaRPr lang="en-US" altLang="zh-CN" sz="2800" b="0" strike="noStrike" spc="-1" dirty="0" smtClean="0">
              <a:latin typeface="Arial"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endParaRPr lang="en-US" altLang="zh-CN" sz="2800" b="0" strike="noStrike" spc="-1" dirty="0" smtClean="0">
              <a:latin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endParaRPr lang="en-US" altLang="zh-CN" sz="2800" b="0" strike="noStrike" spc="-1" dirty="0" smtClean="0">
              <a:latin typeface="Arial"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17600" y="696913"/>
            <a:ext cx="4648200" cy="3486150"/>
          </a:xfrm>
        </p:spPr>
      </p:sp>
      <p:sp>
        <p:nvSpPr>
          <p:cNvPr id="21507" name="Rectangle 3"/>
          <p:cNvSpPr>
            <a:spLocks noGrp="1" noChangeArrowheads="1"/>
          </p:cNvSpPr>
          <p:nvPr>
            <p:ph type="body" idx="1"/>
          </p:nvPr>
        </p:nvSpPr>
        <p:spPr>
          <a:xfrm>
            <a:off x="688975" y="4416425"/>
            <a:ext cx="5505450" cy="4183063"/>
          </a:xfrm>
          <a:noFill/>
        </p:spPr>
        <p:txBody>
          <a:bodyPr wrap="square" lIns="92438" tIns="46219" rIns="92438" bIns="46219" anchor="t"/>
          <a:lstStyle/>
          <a:p>
            <a:pPr marL="228600" indent="-227965">
              <a:lnSpc>
                <a:spcPct val="90000"/>
              </a:lnSpc>
              <a:spcBef>
                <a:spcPts val="1000"/>
              </a:spcBef>
              <a:buClr>
                <a:srgbClr val="000000"/>
              </a:buClr>
              <a:buFont typeface="Arial" panose="020B0604020202090204"/>
              <a:buChar char="•"/>
            </a:pPr>
            <a:endParaRPr lang="en-US" altLang="zh-CN" sz="2800" b="0" strike="noStrike" spc="-1" dirty="0" smtClean="0">
              <a:latin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8040305040B0204" pitchFamily="34" charset="0"/>
                  <a:ea typeface="MS PGothic" panose="020B0600070205080204" pitchFamily="34" charset="-128"/>
                </a:defRPr>
              </a:lvl1pPr>
              <a:lvl2pPr marL="742950" indent="-285750">
                <a:defRPr>
                  <a:solidFill>
                    <a:schemeClr val="tx1"/>
                  </a:solidFill>
                  <a:latin typeface="Verdana" panose="020B08040305040B0204" pitchFamily="34" charset="0"/>
                  <a:ea typeface="MS PGothic" panose="020B0600070205080204" pitchFamily="34" charset="-128"/>
                </a:defRPr>
              </a:lvl2pPr>
              <a:lvl3pPr marL="1143000" indent="-228600">
                <a:defRPr>
                  <a:solidFill>
                    <a:schemeClr val="tx1"/>
                  </a:solidFill>
                  <a:latin typeface="Verdana" panose="020B08040305040B0204" pitchFamily="34" charset="0"/>
                  <a:ea typeface="MS PGothic" panose="020B0600070205080204" pitchFamily="34" charset="-128"/>
                </a:defRPr>
              </a:lvl3pPr>
              <a:lvl4pPr marL="1600200" indent="-228600">
                <a:defRPr>
                  <a:solidFill>
                    <a:schemeClr val="tx1"/>
                  </a:solidFill>
                  <a:latin typeface="Verdana" panose="020B08040305040B0204" pitchFamily="34" charset="0"/>
                  <a:ea typeface="MS PGothic" panose="020B0600070205080204" pitchFamily="34" charset="-128"/>
                </a:defRPr>
              </a:lvl4pPr>
              <a:lvl5pPr marL="2057400" indent="-228600">
                <a:defRPr>
                  <a:solidFill>
                    <a:schemeClr val="tx1"/>
                  </a:solidFill>
                  <a:latin typeface="Verdana" panose="020B08040305040B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pPr>
                <a:defRPr/>
              </a:pPr>
              <a:endParaRPr lang="en-US" altLang="zh-CN"/>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8040305040B0204" pitchFamily="34" charset="0"/>
                  <a:ea typeface="MS PGothic" panose="020B0600070205080204" pitchFamily="34" charset="-128"/>
                </a:defRPr>
              </a:lvl1pPr>
              <a:lvl2pPr marL="742950" indent="-285750">
                <a:defRPr>
                  <a:solidFill>
                    <a:schemeClr val="tx1"/>
                  </a:solidFill>
                  <a:latin typeface="Verdana" panose="020B08040305040B0204" pitchFamily="34" charset="0"/>
                  <a:ea typeface="MS PGothic" panose="020B0600070205080204" pitchFamily="34" charset="-128"/>
                </a:defRPr>
              </a:lvl2pPr>
              <a:lvl3pPr marL="1143000" indent="-228600">
                <a:defRPr>
                  <a:solidFill>
                    <a:schemeClr val="tx1"/>
                  </a:solidFill>
                  <a:latin typeface="Verdana" panose="020B08040305040B0204" pitchFamily="34" charset="0"/>
                  <a:ea typeface="MS PGothic" panose="020B0600070205080204" pitchFamily="34" charset="-128"/>
                </a:defRPr>
              </a:lvl3pPr>
              <a:lvl4pPr marL="1600200" indent="-228600">
                <a:defRPr>
                  <a:solidFill>
                    <a:schemeClr val="tx1"/>
                  </a:solidFill>
                  <a:latin typeface="Verdana" panose="020B08040305040B0204" pitchFamily="34" charset="0"/>
                  <a:ea typeface="MS PGothic" panose="020B0600070205080204" pitchFamily="34" charset="-128"/>
                </a:defRPr>
              </a:lvl4pPr>
              <a:lvl5pPr marL="2057400" indent="-228600">
                <a:defRPr>
                  <a:solidFill>
                    <a:schemeClr val="tx1"/>
                  </a:solidFill>
                  <a:latin typeface="Verdana" panose="020B08040305040B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pPr>
                <a:defRPr/>
              </a:pPr>
              <a:endParaRPr lang="en-US" altLang="zh-CN"/>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8040305040B0204" pitchFamily="34" charset="0"/>
                  <a:ea typeface="MS PGothic" panose="020B0600070205080204" pitchFamily="34" charset="-128"/>
                </a:defRPr>
              </a:lvl1pPr>
              <a:lvl2pPr marL="742950" indent="-285750">
                <a:defRPr>
                  <a:solidFill>
                    <a:schemeClr val="tx1"/>
                  </a:solidFill>
                  <a:latin typeface="Verdana" panose="020B08040305040B0204" pitchFamily="34" charset="0"/>
                  <a:ea typeface="MS PGothic" panose="020B0600070205080204" pitchFamily="34" charset="-128"/>
                </a:defRPr>
              </a:lvl2pPr>
              <a:lvl3pPr marL="1143000" indent="-228600">
                <a:defRPr>
                  <a:solidFill>
                    <a:schemeClr val="tx1"/>
                  </a:solidFill>
                  <a:latin typeface="Verdana" panose="020B08040305040B0204" pitchFamily="34" charset="0"/>
                  <a:ea typeface="MS PGothic" panose="020B0600070205080204" pitchFamily="34" charset="-128"/>
                </a:defRPr>
              </a:lvl3pPr>
              <a:lvl4pPr marL="1600200" indent="-228600">
                <a:defRPr>
                  <a:solidFill>
                    <a:schemeClr val="tx1"/>
                  </a:solidFill>
                  <a:latin typeface="Verdana" panose="020B08040305040B0204" pitchFamily="34" charset="0"/>
                  <a:ea typeface="MS PGothic" panose="020B0600070205080204" pitchFamily="34" charset="-128"/>
                </a:defRPr>
              </a:lvl4pPr>
              <a:lvl5pPr marL="2057400" indent="-228600">
                <a:defRPr>
                  <a:solidFill>
                    <a:schemeClr val="tx1"/>
                  </a:solidFill>
                  <a:latin typeface="Verdana" panose="020B08040305040B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pPr>
                <a:defRPr/>
              </a:pPr>
              <a:endParaRPr lang="en-US" altLang="zh-CN"/>
            </a:p>
          </p:txBody>
        </p:sp>
      </p:gr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44549" y="967563"/>
            <a:ext cx="8791501" cy="5592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8229600" cy="576262"/>
          </a:xfrm>
          <a:prstGeom prst="rect">
            <a:avLst/>
          </a:prstGeom>
          <a:noFill/>
          <a:ln>
            <a:noFill/>
          </a:ln>
        </p:spPr>
        <p:txBody>
          <a:bodyPr vert="horz" wrap="square" lIns="91440" tIns="45720" rIns="91440" bIns="45720" numCol="1" anchor="b" anchorCtr="0" compatLnSpc="1"/>
          <a:lstStyle/>
          <a:p>
            <a:pPr lvl="0"/>
            <a:r>
              <a:rPr lang="en-US" altLang="zh-CN" dirty="0" smtClean="0"/>
              <a:t>Click to edit Master title style</a:t>
            </a:r>
          </a:p>
        </p:txBody>
      </p:sp>
      <p:sp>
        <p:nvSpPr>
          <p:cNvPr id="1027" name="Rectangle 4"/>
          <p:cNvSpPr>
            <a:spLocks noGrp="1" noChangeArrowheads="1"/>
          </p:cNvSpPr>
          <p:nvPr>
            <p:ph type="body" idx="1"/>
          </p:nvPr>
        </p:nvSpPr>
        <p:spPr bwMode="auto">
          <a:xfrm>
            <a:off x="457200" y="1052513"/>
            <a:ext cx="8578850" cy="5378450"/>
          </a:xfrm>
          <a:prstGeom prst="rect">
            <a:avLst/>
          </a:prstGeom>
          <a:noFill/>
          <a:ln>
            <a:noFill/>
          </a:ln>
        </p:spPr>
        <p:txBody>
          <a:bodyPr vert="horz" wrap="square" lIns="91440" tIns="45720" rIns="91440" bIns="45720" numCol="1" anchor="t" anchorCtr="0" compatLnSpc="1"/>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ChangeArrowheads="1"/>
          </p:cNvSpPr>
          <p:nvPr userDrawn="1"/>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8040305040B0204" pitchFamily="34" charset="0"/>
                <a:ea typeface="MS PGothic" panose="020B0600070205080204" pitchFamily="34" charset="-128"/>
              </a:defRPr>
            </a:lvl1pPr>
            <a:lvl2pPr marL="742950" indent="-285750">
              <a:defRPr>
                <a:solidFill>
                  <a:schemeClr val="tx1"/>
                </a:solidFill>
                <a:latin typeface="Verdana" panose="020B08040305040B0204" pitchFamily="34" charset="0"/>
                <a:ea typeface="MS PGothic" panose="020B0600070205080204" pitchFamily="34" charset="-128"/>
              </a:defRPr>
            </a:lvl2pPr>
            <a:lvl3pPr marL="1143000" indent="-228600">
              <a:defRPr>
                <a:solidFill>
                  <a:schemeClr val="tx1"/>
                </a:solidFill>
                <a:latin typeface="Verdana" panose="020B08040305040B0204" pitchFamily="34" charset="0"/>
                <a:ea typeface="MS PGothic" panose="020B0600070205080204" pitchFamily="34" charset="-128"/>
              </a:defRPr>
            </a:lvl3pPr>
            <a:lvl4pPr marL="1600200" indent="-228600">
              <a:defRPr>
                <a:solidFill>
                  <a:schemeClr val="tx1"/>
                </a:solidFill>
                <a:latin typeface="Verdana" panose="020B08040305040B0204" pitchFamily="34" charset="0"/>
                <a:ea typeface="MS PGothic" panose="020B0600070205080204" pitchFamily="34" charset="-128"/>
              </a:defRPr>
            </a:lvl4pPr>
            <a:lvl5pPr marL="2057400" indent="-228600">
              <a:defRPr>
                <a:solidFill>
                  <a:schemeClr val="tx1"/>
                </a:solidFill>
                <a:latin typeface="Verdana" panose="020B08040305040B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pPr algn="ctr" eaLnBrk="1" hangingPunct="1">
              <a:defRPr/>
            </a:pPr>
            <a:endParaRPr lang="en-US" altLang="zh-CN" sz="2400">
              <a:latin typeface="Times New Roman" panose="02020703060505090304" pitchFamily="18" charset="0"/>
            </a:endParaRPr>
          </a:p>
        </p:txBody>
      </p:sp>
      <p:sp>
        <p:nvSpPr>
          <p:cNvPr id="2" name="Line 6"/>
          <p:cNvSpPr>
            <a:spLocks noChangeShapeType="1"/>
          </p:cNvSpPr>
          <p:nvPr userDrawn="1"/>
        </p:nvSpPr>
        <p:spPr bwMode="auto">
          <a:xfrm>
            <a:off x="457200" y="860425"/>
            <a:ext cx="8077200" cy="0"/>
          </a:xfrm>
          <a:prstGeom prst="line">
            <a:avLst/>
          </a:prstGeom>
          <a:noFill/>
          <a:ln w="19050">
            <a:solidFill>
              <a:srgbClr val="336699"/>
            </a:solidFill>
            <a:round/>
          </a:ln>
        </p:spPr>
        <p:txBody>
          <a:bodyPr/>
          <a:lstStyle/>
          <a:p>
            <a:endParaRPr lang="zh-CN" altLang="en-US"/>
          </a:p>
        </p:txBody>
      </p:sp>
      <p:sp>
        <p:nvSpPr>
          <p:cNvPr id="1031" name="Rectangle 7"/>
          <p:cNvSpPr>
            <a:spLocks noChangeArrowheads="1"/>
          </p:cNvSpPr>
          <p:nvPr userDrawn="1"/>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8040305040B0204" pitchFamily="34" charset="0"/>
                <a:ea typeface="MS PGothic" panose="020B0600070205080204" pitchFamily="34" charset="-128"/>
              </a:defRPr>
            </a:lvl1pPr>
            <a:lvl2pPr marL="742950" indent="-285750">
              <a:defRPr>
                <a:solidFill>
                  <a:schemeClr val="tx1"/>
                </a:solidFill>
                <a:latin typeface="Verdana" panose="020B08040305040B0204" pitchFamily="34" charset="0"/>
                <a:ea typeface="MS PGothic" panose="020B0600070205080204" pitchFamily="34" charset="-128"/>
              </a:defRPr>
            </a:lvl2pPr>
            <a:lvl3pPr marL="1143000" indent="-228600">
              <a:defRPr>
                <a:solidFill>
                  <a:schemeClr val="tx1"/>
                </a:solidFill>
                <a:latin typeface="Verdana" panose="020B08040305040B0204" pitchFamily="34" charset="0"/>
                <a:ea typeface="MS PGothic" panose="020B0600070205080204" pitchFamily="34" charset="-128"/>
              </a:defRPr>
            </a:lvl3pPr>
            <a:lvl4pPr marL="1600200" indent="-228600">
              <a:defRPr>
                <a:solidFill>
                  <a:schemeClr val="tx1"/>
                </a:solidFill>
                <a:latin typeface="Verdana" panose="020B08040305040B0204" pitchFamily="34" charset="0"/>
                <a:ea typeface="MS PGothic" panose="020B0600070205080204" pitchFamily="34" charset="-128"/>
              </a:defRPr>
            </a:lvl4pPr>
            <a:lvl5pPr marL="2057400" indent="-228600">
              <a:defRPr>
                <a:solidFill>
                  <a:schemeClr val="tx1"/>
                </a:solidFill>
                <a:latin typeface="Verdana" panose="020B08040305040B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pPr algn="ctr" eaLnBrk="1" hangingPunct="1">
              <a:defRPr/>
            </a:pPr>
            <a:endParaRPr lang="en-US" altLang="zh-CN" sz="2400">
              <a:latin typeface="Times New Roman" panose="02020703060505090304" pitchFamily="18" charset="0"/>
            </a:endParaRPr>
          </a:p>
        </p:txBody>
      </p:sp>
      <p:sp>
        <p:nvSpPr>
          <p:cNvPr id="1032" name="Rectangle 8"/>
          <p:cNvSpPr>
            <a:spLocks noChangeArrowheads="1"/>
          </p:cNvSpPr>
          <p:nvPr userDrawn="1"/>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8040305040B0204" pitchFamily="34" charset="0"/>
                <a:ea typeface="MS PGothic" panose="020B0600070205080204" pitchFamily="34" charset="-128"/>
              </a:defRPr>
            </a:lvl1pPr>
            <a:lvl2pPr marL="742950" indent="-285750">
              <a:defRPr>
                <a:solidFill>
                  <a:schemeClr val="tx1"/>
                </a:solidFill>
                <a:latin typeface="Verdana" panose="020B08040305040B0204" pitchFamily="34" charset="0"/>
                <a:ea typeface="MS PGothic" panose="020B0600070205080204" pitchFamily="34" charset="-128"/>
              </a:defRPr>
            </a:lvl2pPr>
            <a:lvl3pPr marL="1143000" indent="-228600">
              <a:defRPr>
                <a:solidFill>
                  <a:schemeClr val="tx1"/>
                </a:solidFill>
                <a:latin typeface="Verdana" panose="020B08040305040B0204" pitchFamily="34" charset="0"/>
                <a:ea typeface="MS PGothic" panose="020B0600070205080204" pitchFamily="34" charset="-128"/>
              </a:defRPr>
            </a:lvl3pPr>
            <a:lvl4pPr marL="1600200" indent="-228600">
              <a:defRPr>
                <a:solidFill>
                  <a:schemeClr val="tx1"/>
                </a:solidFill>
                <a:latin typeface="Verdana" panose="020B08040305040B0204" pitchFamily="34" charset="0"/>
                <a:ea typeface="MS PGothic" panose="020B0600070205080204" pitchFamily="34" charset="-128"/>
              </a:defRPr>
            </a:lvl4pPr>
            <a:lvl5pPr marL="2057400" indent="-228600">
              <a:defRPr>
                <a:solidFill>
                  <a:schemeClr val="tx1"/>
                </a:solidFill>
                <a:latin typeface="Verdana" panose="020B08040305040B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pPr algn="ctr" eaLnBrk="1" hangingPunct="1">
              <a:defRPr/>
            </a:pPr>
            <a:endParaRPr lang="en-US" altLang="zh-CN" sz="2400">
              <a:latin typeface="Times New Roman" panose="02020703060505090304" pitchFamily="18" charset="0"/>
            </a:endParaRPr>
          </a:p>
        </p:txBody>
      </p:sp>
      <p:sp>
        <p:nvSpPr>
          <p:cNvPr id="151561" name="Text Box 9"/>
          <p:cNvSpPr txBox="1">
            <a:spLocks noChangeArrowheads="1"/>
          </p:cNvSpPr>
          <p:nvPr userDrawn="1"/>
        </p:nvSpPr>
        <p:spPr bwMode="auto">
          <a:xfrm>
            <a:off x="8240395" y="6534785"/>
            <a:ext cx="795020" cy="306705"/>
          </a:xfrm>
          <a:prstGeom prst="rect">
            <a:avLst/>
          </a:prstGeom>
          <a:noFill/>
          <a:ln w="9525">
            <a:noFill/>
            <a:miter lim="800000"/>
          </a:ln>
          <a:effectLst/>
        </p:spPr>
        <p:txBody>
          <a:bodyPr wrap="square">
            <a:spAutoFit/>
          </a:bodyPr>
          <a:lstStyle>
            <a:lvl1pPr>
              <a:defRPr>
                <a:solidFill>
                  <a:schemeClr val="tx1"/>
                </a:solidFill>
                <a:latin typeface="Verdana" panose="020B08040305040B0204" pitchFamily="34" charset="0"/>
                <a:ea typeface="MS PGothic" panose="020B0600070205080204" pitchFamily="34" charset="-128"/>
              </a:defRPr>
            </a:lvl1pPr>
            <a:lvl2pPr marL="742950" indent="-285750">
              <a:defRPr>
                <a:solidFill>
                  <a:schemeClr val="tx1"/>
                </a:solidFill>
                <a:latin typeface="Verdana" panose="020B08040305040B0204" pitchFamily="34" charset="0"/>
                <a:ea typeface="MS PGothic" panose="020B0600070205080204" pitchFamily="34" charset="-128"/>
              </a:defRPr>
            </a:lvl2pPr>
            <a:lvl3pPr marL="1143000" indent="-228600">
              <a:defRPr>
                <a:solidFill>
                  <a:schemeClr val="tx1"/>
                </a:solidFill>
                <a:latin typeface="Verdana" panose="020B08040305040B0204" pitchFamily="34" charset="0"/>
                <a:ea typeface="MS PGothic" panose="020B0600070205080204" pitchFamily="34" charset="-128"/>
              </a:defRPr>
            </a:lvl3pPr>
            <a:lvl4pPr marL="1600200" indent="-228600">
              <a:defRPr>
                <a:solidFill>
                  <a:schemeClr val="tx1"/>
                </a:solidFill>
                <a:latin typeface="Verdana" panose="020B08040305040B0204" pitchFamily="34" charset="0"/>
                <a:ea typeface="MS PGothic" panose="020B0600070205080204" pitchFamily="34" charset="-128"/>
              </a:defRPr>
            </a:lvl4pPr>
            <a:lvl5pPr marL="2057400" indent="-228600">
              <a:defRPr>
                <a:solidFill>
                  <a:schemeClr val="tx1"/>
                </a:solidFill>
                <a:latin typeface="Verdana" panose="020B08040305040B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pPr algn="ctr">
              <a:spcBef>
                <a:spcPct val="50000"/>
              </a:spcBef>
            </a:pPr>
            <a:fld id="{95C0FA9F-17B3-47CD-81B6-F7E8F2FC1656}" type="slidenum">
              <a:rPr lang="en-US" altLang="zh-CN" sz="1400" b="1" smtClean="0">
                <a:solidFill>
                  <a:srgbClr val="006699"/>
                </a:solidFill>
                <a:latin typeface="Helvetica" pitchFamily="-84" charset="0"/>
              </a:rPr>
              <a:pPr algn="ctr">
                <a:spcBef>
                  <a:spcPct val="50000"/>
                </a:spcBef>
              </a:pPr>
              <a:t>‹#›</a:t>
            </a:fld>
            <a:r>
              <a:rPr lang="en-US" altLang="zh-CN" sz="1400" b="1" dirty="0" smtClean="0">
                <a:solidFill>
                  <a:srgbClr val="006699"/>
                </a:solidFill>
                <a:latin typeface="Helvetica" pitchFamily="-84" charset="0"/>
              </a:rPr>
              <a:t>/20</a:t>
            </a:r>
            <a:endParaRPr lang="en-US" altLang="zh-CN" sz="1400" b="1" dirty="0">
              <a:solidFill>
                <a:srgbClr val="006699"/>
              </a:solidFill>
              <a:latin typeface="Helvetica" pitchFamily="-84" charset="0"/>
            </a:endParaRPr>
          </a:p>
        </p:txBody>
      </p:sp>
      <p:sp>
        <p:nvSpPr>
          <p:cNvPr id="10" name="Text Box 11"/>
          <p:cNvSpPr txBox="1">
            <a:spLocks noChangeArrowheads="1"/>
          </p:cNvSpPr>
          <p:nvPr userDrawn="1"/>
        </p:nvSpPr>
        <p:spPr bwMode="auto">
          <a:xfrm>
            <a:off x="5070764" y="6534785"/>
            <a:ext cx="3216619" cy="630942"/>
          </a:xfrm>
          <a:prstGeom prst="rect">
            <a:avLst/>
          </a:prstGeom>
          <a:noFill/>
          <a:ln>
            <a:noFill/>
          </a:ln>
        </p:spPr>
        <p:txBody>
          <a:bodyPr wrap="square">
            <a:spAutoFit/>
          </a:bodyPr>
          <a:lstStyle>
            <a:lvl1pPr>
              <a:defRPr>
                <a:solidFill>
                  <a:schemeClr val="tx1"/>
                </a:solidFill>
                <a:latin typeface="Verdana" panose="020B08040305040B0204" pitchFamily="34" charset="0"/>
                <a:ea typeface="MS PGothic" panose="020B0600070205080204" pitchFamily="34" charset="-128"/>
              </a:defRPr>
            </a:lvl1pPr>
            <a:lvl2pPr marL="742950" indent="-285750">
              <a:defRPr>
                <a:solidFill>
                  <a:schemeClr val="tx1"/>
                </a:solidFill>
                <a:latin typeface="Verdana" panose="020B08040305040B0204" pitchFamily="34" charset="0"/>
                <a:ea typeface="MS PGothic" panose="020B0600070205080204" pitchFamily="34" charset="-128"/>
              </a:defRPr>
            </a:lvl2pPr>
            <a:lvl3pPr marL="1143000" indent="-228600">
              <a:defRPr>
                <a:solidFill>
                  <a:schemeClr val="tx1"/>
                </a:solidFill>
                <a:latin typeface="Verdana" panose="020B08040305040B0204" pitchFamily="34" charset="0"/>
                <a:ea typeface="MS PGothic" panose="020B0600070205080204" pitchFamily="34" charset="-128"/>
              </a:defRPr>
            </a:lvl3pPr>
            <a:lvl4pPr marL="1600200" indent="-228600">
              <a:defRPr>
                <a:solidFill>
                  <a:schemeClr val="tx1"/>
                </a:solidFill>
                <a:latin typeface="Verdana" panose="020B08040305040B0204" pitchFamily="34" charset="0"/>
                <a:ea typeface="MS PGothic" panose="020B0600070205080204" pitchFamily="34" charset="-128"/>
              </a:defRPr>
            </a:lvl4pPr>
            <a:lvl5pPr marL="2057400" indent="-228600">
              <a:defRPr>
                <a:solidFill>
                  <a:schemeClr val="tx1"/>
                </a:solidFill>
                <a:latin typeface="Verdana" panose="020B08040305040B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pPr marL="0" marR="0" indent="0" algn="l" defTabSz="914400" rtl="0" eaLnBrk="0" fontAlgn="base" latinLnBrk="0" hangingPunct="0">
              <a:lnSpc>
                <a:spcPct val="100000"/>
              </a:lnSpc>
              <a:spcBef>
                <a:spcPct val="50000"/>
              </a:spcBef>
              <a:spcAft>
                <a:spcPct val="0"/>
              </a:spcAft>
              <a:buClrTx/>
              <a:buSzTx/>
              <a:buFontTx/>
              <a:buNone/>
              <a:defRPr/>
            </a:pPr>
            <a:r>
              <a:rPr lang="zh-CN" altLang="en-US" sz="1400" b="1" dirty="0" smtClean="0">
                <a:solidFill>
                  <a:srgbClr val="006699"/>
                </a:solidFill>
                <a:latin typeface="宋体" panose="02010600030101010101" pitchFamily="2" charset="-122"/>
                <a:ea typeface="宋体" panose="02010600030101010101" pitchFamily="2" charset="-122"/>
              </a:rPr>
              <a:t>第</a:t>
            </a:r>
            <a:r>
              <a:rPr lang="en-US" altLang="zh-CN" sz="1400" b="1" dirty="0" smtClean="0">
                <a:solidFill>
                  <a:srgbClr val="006699"/>
                </a:solidFill>
                <a:latin typeface="宋体" panose="02010600030101010101" pitchFamily="2" charset="-122"/>
                <a:ea typeface="宋体" panose="02010600030101010101" pitchFamily="2" charset="-122"/>
              </a:rPr>
              <a:t>8</a:t>
            </a:r>
            <a:r>
              <a:rPr lang="zh-CN" altLang="en-US" sz="1400" b="1" dirty="0" smtClean="0">
                <a:solidFill>
                  <a:srgbClr val="006699"/>
                </a:solidFill>
                <a:latin typeface="宋体" panose="02010600030101010101" pitchFamily="2" charset="-122"/>
                <a:ea typeface="宋体" panose="02010600030101010101" pitchFamily="2" charset="-122"/>
              </a:rPr>
              <a:t>周</a:t>
            </a:r>
            <a:r>
              <a:rPr lang="en-US" altLang="zh-CN" sz="1400" b="1" baseline="0" dirty="0" smtClean="0">
                <a:solidFill>
                  <a:srgbClr val="006699"/>
                </a:solidFill>
                <a:latin typeface="宋体" panose="02010600030101010101" pitchFamily="2" charset="-122"/>
                <a:ea typeface="宋体" panose="02010600030101010101" pitchFamily="2" charset="-122"/>
              </a:rPr>
              <a:t> </a:t>
            </a:r>
            <a:r>
              <a:rPr lang="en-GB" altLang="zh-CN" sz="1400" b="1" kern="1200" dirty="0" smtClean="0">
                <a:solidFill>
                  <a:srgbClr val="006699"/>
                </a:solidFill>
                <a:latin typeface="+mj-lt"/>
                <a:ea typeface="宋体" panose="02010600030101010101" pitchFamily="2" charset="-122"/>
                <a:cs typeface="+mn-cs"/>
                <a:sym typeface="+mn-ea"/>
              </a:rPr>
              <a:t>O</a:t>
            </a:r>
            <a:r>
              <a:rPr lang="en-US" altLang="zh-CN" sz="1400" b="1" kern="1200" dirty="0" smtClean="0">
                <a:solidFill>
                  <a:srgbClr val="006699"/>
                </a:solidFill>
                <a:latin typeface="+mj-lt"/>
                <a:ea typeface="宋体" panose="02010600030101010101" pitchFamily="2" charset="-122"/>
                <a:cs typeface="+mn-cs"/>
                <a:sym typeface="+mn-ea"/>
              </a:rPr>
              <a:t>penSSL</a:t>
            </a:r>
            <a:r>
              <a:rPr lang="zh-CN" altLang="en-US" sz="1400" b="1" kern="1200" dirty="0" smtClean="0">
                <a:solidFill>
                  <a:srgbClr val="006699"/>
                </a:solidFill>
                <a:latin typeface="宋体" panose="02010600030101010101" pitchFamily="2" charset="-122"/>
                <a:ea typeface="宋体" panose="02010600030101010101" pitchFamily="2" charset="-122"/>
                <a:cs typeface="+mn-cs"/>
                <a:sym typeface="+mn-ea"/>
              </a:rPr>
              <a:t>环境搭配及代码示例</a:t>
            </a:r>
            <a:endParaRPr lang="en-GB" altLang="zh-CN" sz="1400" b="1" kern="1200" dirty="0" smtClean="0">
              <a:solidFill>
                <a:srgbClr val="006699"/>
              </a:solidFill>
              <a:latin typeface="宋体" panose="02010600030101010101" pitchFamily="2" charset="-122"/>
              <a:ea typeface="宋体" panose="02010600030101010101" pitchFamily="2" charset="-122"/>
              <a:cs typeface="+mn-cs"/>
              <a:sym typeface="+mn-ea"/>
            </a:endParaRPr>
          </a:p>
          <a:p>
            <a:pPr algn="l">
              <a:spcBef>
                <a:spcPct val="50000"/>
              </a:spcBef>
              <a:defRPr/>
            </a:pPr>
            <a:endParaRPr lang="en-US" altLang="zh-CN" sz="1400" b="1" dirty="0">
              <a:solidFill>
                <a:srgbClr val="006699"/>
              </a:solidFill>
              <a:latin typeface="宋体" panose="02010600030101010101" pitchFamily="2" charset="-122"/>
              <a:ea typeface="宋体" panose="02010600030101010101" pitchFamily="2" charset="-122"/>
            </a:endParaRPr>
          </a:p>
        </p:txBody>
      </p:sp>
      <p:sp>
        <p:nvSpPr>
          <p:cNvPr id="3" name="Text Box 11"/>
          <p:cNvSpPr txBox="1">
            <a:spLocks noChangeArrowheads="1"/>
          </p:cNvSpPr>
          <p:nvPr userDrawn="1"/>
        </p:nvSpPr>
        <p:spPr bwMode="auto">
          <a:xfrm>
            <a:off x="457198" y="6534347"/>
            <a:ext cx="985707" cy="307777"/>
          </a:xfrm>
          <a:prstGeom prst="rect">
            <a:avLst/>
          </a:prstGeom>
          <a:noFill/>
          <a:ln>
            <a:noFill/>
          </a:ln>
        </p:spPr>
        <p:txBody>
          <a:bodyPr wrap="square">
            <a:spAutoFit/>
          </a:bodyPr>
          <a:lstStyle>
            <a:lvl1pPr>
              <a:defRPr>
                <a:solidFill>
                  <a:schemeClr val="tx1"/>
                </a:solidFill>
                <a:latin typeface="Verdana" panose="020B08040305040B0204" pitchFamily="34" charset="0"/>
                <a:ea typeface="MS PGothic" panose="020B0600070205080204" pitchFamily="34" charset="-128"/>
              </a:defRPr>
            </a:lvl1pPr>
            <a:lvl2pPr marL="742950" indent="-285750">
              <a:defRPr>
                <a:solidFill>
                  <a:schemeClr val="tx1"/>
                </a:solidFill>
                <a:latin typeface="Verdana" panose="020B08040305040B0204" pitchFamily="34" charset="0"/>
                <a:ea typeface="MS PGothic" panose="020B0600070205080204" pitchFamily="34" charset="-128"/>
              </a:defRPr>
            </a:lvl2pPr>
            <a:lvl3pPr marL="1143000" indent="-228600">
              <a:defRPr>
                <a:solidFill>
                  <a:schemeClr val="tx1"/>
                </a:solidFill>
                <a:latin typeface="Verdana" panose="020B08040305040B0204" pitchFamily="34" charset="0"/>
                <a:ea typeface="MS PGothic" panose="020B0600070205080204" pitchFamily="34" charset="-128"/>
              </a:defRPr>
            </a:lvl3pPr>
            <a:lvl4pPr marL="1600200" indent="-228600">
              <a:defRPr>
                <a:solidFill>
                  <a:schemeClr val="tx1"/>
                </a:solidFill>
                <a:latin typeface="Verdana" panose="020B08040305040B0204" pitchFamily="34" charset="0"/>
                <a:ea typeface="MS PGothic" panose="020B0600070205080204" pitchFamily="34" charset="-128"/>
              </a:defRPr>
            </a:lvl4pPr>
            <a:lvl5pPr marL="2057400" indent="-228600">
              <a:defRPr>
                <a:solidFill>
                  <a:schemeClr val="tx1"/>
                </a:solidFill>
                <a:latin typeface="Verdana" panose="020B08040305040B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B0204" pitchFamily="34" charset="0"/>
                <a:ea typeface="MS PGothic" panose="020B0600070205080204" pitchFamily="34" charset="-128"/>
              </a:defRPr>
            </a:lvl9pPr>
          </a:lstStyle>
          <a:p>
            <a:pPr>
              <a:spcBef>
                <a:spcPct val="50000"/>
              </a:spcBef>
              <a:defRPr/>
            </a:pPr>
            <a:fld id="{22484173-34A4-44EF-A82A-26FD32D8D749}" type="datetime10">
              <a:rPr lang="zh-CN" altLang="en-US" sz="1400" b="1" smtClean="0">
                <a:solidFill>
                  <a:srgbClr val="006699"/>
                </a:solidFill>
                <a:latin typeface="Helvetica" pitchFamily="-84" charset="0"/>
              </a:rPr>
              <a:pPr>
                <a:spcBef>
                  <a:spcPct val="50000"/>
                </a:spcBef>
                <a:defRPr/>
              </a:pPr>
              <a:t>10:00</a:t>
            </a:fld>
            <a:endParaRPr lang="en-US" altLang="zh-CN" sz="1400" b="1" dirty="0">
              <a:solidFill>
                <a:srgbClr val="006699"/>
              </a:solidFill>
              <a:latin typeface="Helvetica" pitchFamily="-8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90204" pitchFamily="34" charset="0"/>
        </a:defRPr>
      </a:lvl6pPr>
      <a:lvl7pPr marL="914400" algn="ctr" rtl="0" fontAlgn="base">
        <a:spcBef>
          <a:spcPct val="0"/>
        </a:spcBef>
        <a:spcAft>
          <a:spcPct val="0"/>
        </a:spcAft>
        <a:defRPr sz="3200" b="1">
          <a:solidFill>
            <a:srgbClr val="006699"/>
          </a:solidFill>
          <a:latin typeface="Arial" panose="020B0604020202090204" pitchFamily="34" charset="0"/>
        </a:defRPr>
      </a:lvl7pPr>
      <a:lvl8pPr marL="1371600" algn="ctr" rtl="0" fontAlgn="base">
        <a:spcBef>
          <a:spcPct val="0"/>
        </a:spcBef>
        <a:spcAft>
          <a:spcPct val="0"/>
        </a:spcAft>
        <a:defRPr sz="3200" b="1">
          <a:solidFill>
            <a:srgbClr val="006699"/>
          </a:solidFill>
          <a:latin typeface="Arial" panose="020B0604020202090204" pitchFamily="34" charset="0"/>
        </a:defRPr>
      </a:lvl8pPr>
      <a:lvl9pPr marL="1828800" algn="ctr" rtl="0" fontAlgn="base">
        <a:spcBef>
          <a:spcPct val="0"/>
        </a:spcBef>
        <a:spcAft>
          <a:spcPct val="0"/>
        </a:spcAft>
        <a:defRPr sz="3200" b="1">
          <a:solidFill>
            <a:srgbClr val="006699"/>
          </a:solidFill>
          <a:latin typeface="Arial" panose="020B060402020209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openssl.org/"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http://slproweb.com/products/Win32OpenSSL.html" TargetMode="External"/><Relationship Id="rId5" Type="http://schemas.openxmlformats.org/officeDocument/2006/relationships/hyperlink" Target="http://openssl.vip/" TargetMode="External"/><Relationship Id="rId4" Type="http://schemas.openxmlformats.org/officeDocument/2006/relationships/hyperlink" Target="https://github.com/openssl/openss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ctrTitle"/>
          </p:nvPr>
        </p:nvSpPr>
        <p:spPr>
          <a:xfrm>
            <a:off x="258699" y="1782801"/>
            <a:ext cx="8458200" cy="896228"/>
          </a:xfrm>
          <a:noFill/>
        </p:spPr>
        <p:txBody>
          <a:bodyPr/>
          <a:lstStyle/>
          <a:p>
            <a:pPr eaLnBrk="1" hangingPunct="1"/>
            <a:r>
              <a:rPr lang="zh-CN" altLang="en-US" sz="4000" dirty="0" smtClean="0">
                <a:ea typeface="宋体" panose="02010600030101010101" pitchFamily="2" charset="-122"/>
              </a:rPr>
              <a:t>信息安全导论实验课</a:t>
            </a:r>
            <a:endParaRPr lang="zh-CN" altLang="en-US" sz="4000" dirty="0">
              <a:ea typeface="宋体" panose="02010600030101010101" pitchFamily="2" charset="-122"/>
            </a:endParaRPr>
          </a:p>
        </p:txBody>
      </p:sp>
      <p:sp>
        <p:nvSpPr>
          <p:cNvPr id="2" name="Rectangle 4"/>
          <p:cNvSpPr>
            <a:spLocks noGrp="1" noChangeArrowheads="1"/>
          </p:cNvSpPr>
          <p:nvPr/>
        </p:nvSpPr>
        <p:spPr>
          <a:xfrm>
            <a:off x="385699" y="3534766"/>
            <a:ext cx="8458200" cy="896228"/>
          </a:xfrm>
          <a:prstGeom prst="rect">
            <a:avLst/>
          </a:prstGeom>
          <a:noFill/>
          <a:ln>
            <a:noFill/>
          </a:ln>
        </p:spPr>
        <p:txBody>
          <a:bodyPr vert="horz" wrap="square" lIns="91440" tIns="45720" rIns="91440" bIns="45720" numCol="1" anchor="b" anchorCtr="0" compatLnSpc="1"/>
          <a:lstStyle>
            <a:lvl1pPr algn="ctr" rtl="0" eaLnBrk="0" fontAlgn="base" hangingPunct="0">
              <a:spcBef>
                <a:spcPct val="0"/>
              </a:spcBef>
              <a:spcAft>
                <a:spcPct val="0"/>
              </a:spcAft>
              <a:defRPr sz="43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90204" pitchFamily="34" charset="0"/>
              </a:defRPr>
            </a:lvl6pPr>
            <a:lvl7pPr marL="914400" algn="ctr" rtl="0" fontAlgn="base">
              <a:spcBef>
                <a:spcPct val="0"/>
              </a:spcBef>
              <a:spcAft>
                <a:spcPct val="0"/>
              </a:spcAft>
              <a:defRPr sz="3200" b="1">
                <a:solidFill>
                  <a:srgbClr val="006699"/>
                </a:solidFill>
                <a:latin typeface="Arial" panose="020B0604020202090204" pitchFamily="34" charset="0"/>
              </a:defRPr>
            </a:lvl7pPr>
            <a:lvl8pPr marL="1371600" algn="ctr" rtl="0" fontAlgn="base">
              <a:spcBef>
                <a:spcPct val="0"/>
              </a:spcBef>
              <a:spcAft>
                <a:spcPct val="0"/>
              </a:spcAft>
              <a:defRPr sz="3200" b="1">
                <a:solidFill>
                  <a:srgbClr val="006699"/>
                </a:solidFill>
                <a:latin typeface="Arial" panose="020B0604020202090204" pitchFamily="34" charset="0"/>
              </a:defRPr>
            </a:lvl8pPr>
            <a:lvl9pPr marL="1828800" algn="ctr" rtl="0" fontAlgn="base">
              <a:spcBef>
                <a:spcPct val="0"/>
              </a:spcBef>
              <a:spcAft>
                <a:spcPct val="0"/>
              </a:spcAft>
              <a:defRPr sz="3200" b="1">
                <a:solidFill>
                  <a:srgbClr val="006699"/>
                </a:solidFill>
                <a:latin typeface="Arial" panose="020B0604020202090204" pitchFamily="34" charset="0"/>
              </a:defRPr>
            </a:lvl9pPr>
          </a:lstStyle>
          <a:p>
            <a:pPr eaLnBrk="1" hangingPunct="1"/>
            <a:r>
              <a:rPr lang="zh-CN" altLang="en-US" sz="2800" dirty="0" smtClean="0">
                <a:latin typeface="宋体" panose="02010600030101010101" pitchFamily="2" charset="-122"/>
                <a:ea typeface="宋体" panose="02010600030101010101" pitchFamily="2" charset="-122"/>
                <a:sym typeface="+mn-ea"/>
              </a:rPr>
              <a:t>第</a:t>
            </a:r>
            <a:r>
              <a:rPr lang="en-US" altLang="zh-CN" sz="2800" dirty="0" smtClean="0">
                <a:ea typeface="宋体" panose="02010600030101010101" pitchFamily="2" charset="-122"/>
                <a:sym typeface="+mn-ea"/>
              </a:rPr>
              <a:t>8</a:t>
            </a:r>
            <a:r>
              <a:rPr lang="zh-CN" altLang="en-US" sz="2800" dirty="0" smtClean="0">
                <a:latin typeface="宋体" panose="02010600030101010101" pitchFamily="2" charset="-122"/>
                <a:ea typeface="宋体" panose="02010600030101010101" pitchFamily="2" charset="-122"/>
                <a:sym typeface="+mn-ea"/>
              </a:rPr>
              <a:t>周</a:t>
            </a:r>
            <a:endParaRPr lang="en-US" altLang="zh-CN" sz="2800" dirty="0" smtClean="0">
              <a:latin typeface="宋体" panose="02010600030101010101" pitchFamily="2" charset="-122"/>
              <a:ea typeface="宋体" panose="02010600030101010101" pitchFamily="2" charset="-122"/>
              <a:sym typeface="+mn-ea"/>
            </a:endParaRPr>
          </a:p>
          <a:p>
            <a:pPr eaLnBrk="1" hangingPunct="1"/>
            <a:r>
              <a:rPr lang="en-GB" altLang="zh-CN" sz="2800" dirty="0" smtClean="0">
                <a:ea typeface="宋体" panose="02010600030101010101" pitchFamily="2" charset="-122"/>
                <a:sym typeface="+mn-ea"/>
              </a:rPr>
              <a:t>O</a:t>
            </a:r>
            <a:r>
              <a:rPr lang="en-US" altLang="zh-CN" sz="2800" dirty="0" smtClean="0">
                <a:ea typeface="宋体" panose="02010600030101010101" pitchFamily="2" charset="-122"/>
                <a:sym typeface="+mn-ea"/>
              </a:rPr>
              <a:t>penSSL</a:t>
            </a:r>
            <a:r>
              <a:rPr lang="zh-CN" altLang="en-US" sz="2800" dirty="0" smtClean="0">
                <a:ea typeface="宋体" panose="02010600030101010101" pitchFamily="2" charset="-122"/>
                <a:sym typeface="+mn-ea"/>
              </a:rPr>
              <a:t>环</a:t>
            </a:r>
            <a:r>
              <a:rPr lang="zh-CN" altLang="en-US" sz="2800" smtClean="0">
                <a:ea typeface="宋体" panose="02010600030101010101" pitchFamily="2" charset="-122"/>
                <a:sym typeface="+mn-ea"/>
              </a:rPr>
              <a:t>境搭建及</a:t>
            </a:r>
            <a:r>
              <a:rPr lang="zh-CN" altLang="en-US" sz="2800" dirty="0" smtClean="0">
                <a:ea typeface="宋体" panose="02010600030101010101" pitchFamily="2" charset="-122"/>
                <a:sym typeface="+mn-ea"/>
              </a:rPr>
              <a:t>代码示例</a:t>
            </a:r>
            <a:endParaRPr lang="en-GB" altLang="zh-CN" sz="2800" dirty="0">
              <a:ea typeface="宋体" panose="02010600030101010101" pitchFamily="2" charset="-122"/>
              <a:sym typeface="+mn-ea"/>
            </a:endParaRPr>
          </a:p>
        </p:txBody>
      </p:sp>
      <p:pic>
        <p:nvPicPr>
          <p:cNvPr id="1026" name="Picture 2"/>
          <p:cNvPicPr>
            <a:picLocks noChangeAspect="1" noChangeArrowheads="1"/>
          </p:cNvPicPr>
          <p:nvPr/>
        </p:nvPicPr>
        <p:blipFill>
          <a:blip r:embed="rId3"/>
          <a:srcRect/>
          <a:stretch>
            <a:fillRect/>
          </a:stretch>
        </p:blipFill>
        <p:spPr bwMode="auto">
          <a:xfrm>
            <a:off x="2712591" y="4639424"/>
            <a:ext cx="3924300" cy="12573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t>EVP</a:t>
            </a:r>
            <a:r>
              <a:rPr lang="en-US" altLang="zh-CN" sz="2800" dirty="0" smtClean="0">
                <a:latin typeface="宋体" panose="02010600030101010101" pitchFamily="2" charset="-122"/>
                <a:ea typeface="宋体" panose="02010600030101010101" pitchFamily="2" charset="-122"/>
              </a:rPr>
              <a:t>提供的功能</a:t>
            </a:r>
          </a:p>
        </p:txBody>
      </p:sp>
      <p:sp>
        <p:nvSpPr>
          <p:cNvPr id="20483" name="Rectangle 3"/>
          <p:cNvSpPr>
            <a:spLocks noGrp="1" noChangeArrowheads="1"/>
          </p:cNvSpPr>
          <p:nvPr>
            <p:ph type="body" idx="4294967295"/>
          </p:nvPr>
        </p:nvSpPr>
        <p:spPr>
          <a:xfrm>
            <a:off x="806450" y="1233488"/>
            <a:ext cx="7669213" cy="4530725"/>
          </a:xfrm>
        </p:spPr>
        <p:txBody>
          <a:bodyPr/>
          <a:lstStyle/>
          <a:p>
            <a:r>
              <a:rPr lang="en-US" altLang="zh-CN" sz="2400" spc="-1" dirty="0" smtClean="0">
                <a:solidFill>
                  <a:srgbClr val="000000"/>
                </a:solidFill>
                <a:latin typeface="宋体" panose="02010600030101010101" pitchFamily="2" charset="-122"/>
                <a:ea typeface="宋体" panose="02010600030101010101" pitchFamily="2" charset="-122"/>
              </a:rPr>
              <a:t>无论底层算法细节如何，提供的上层接口都是统一的</a:t>
            </a:r>
            <a:endParaRPr lang="en-US" altLang="zh-CN" sz="2400" spc="-1" dirty="0" smtClean="0">
              <a:latin typeface="宋体" panose="02010600030101010101" pitchFamily="2" charset="-122"/>
              <a:ea typeface="宋体" panose="02010600030101010101" pitchFamily="2" charset="-122"/>
            </a:endParaRPr>
          </a:p>
          <a:p>
            <a:r>
              <a:rPr lang="en-US" altLang="zh-CN" sz="2400" spc="-1" dirty="0" smtClean="0">
                <a:solidFill>
                  <a:srgbClr val="000000"/>
                </a:solidFill>
                <a:latin typeface="宋体" panose="02010600030101010101" pitchFamily="2" charset="-122"/>
                <a:ea typeface="宋体" panose="02010600030101010101" pitchFamily="2" charset="-122"/>
              </a:rPr>
              <a:t>支持广泛的算法</a:t>
            </a:r>
            <a:endParaRPr lang="en-US" altLang="zh-CN" sz="2400" spc="-1" dirty="0" smtClean="0">
              <a:latin typeface="宋体" panose="02010600030101010101" pitchFamily="2" charset="-122"/>
              <a:ea typeface="宋体" panose="02010600030101010101" pitchFamily="2" charset="-122"/>
            </a:endParaRPr>
          </a:p>
          <a:p>
            <a:r>
              <a:rPr lang="en-US" altLang="zh-CN" sz="2400" spc="-1" dirty="0" smtClean="0">
                <a:solidFill>
                  <a:srgbClr val="000000"/>
                </a:solidFill>
                <a:latin typeface="宋体" panose="02010600030101010101" pitchFamily="2" charset="-122"/>
                <a:ea typeface="宋体" panose="02010600030101010101" pitchFamily="2" charset="-122"/>
              </a:rPr>
              <a:t>使用对称和非对称算法进行加密/解密</a:t>
            </a:r>
            <a:endParaRPr lang="en-US" altLang="zh-CN" sz="2400" spc="-1" dirty="0" smtClean="0">
              <a:latin typeface="宋体" panose="02010600030101010101" pitchFamily="2" charset="-122"/>
              <a:ea typeface="宋体" panose="02010600030101010101" pitchFamily="2" charset="-122"/>
            </a:endParaRPr>
          </a:p>
          <a:p>
            <a:r>
              <a:rPr lang="en-US" altLang="zh-CN" sz="2400" spc="-1" dirty="0" smtClean="0">
                <a:solidFill>
                  <a:srgbClr val="000000"/>
                </a:solidFill>
                <a:latin typeface="宋体" panose="02010600030101010101" pitchFamily="2" charset="-122"/>
                <a:ea typeface="宋体" panose="02010600030101010101" pitchFamily="2" charset="-122"/>
              </a:rPr>
              <a:t>签名和验证</a:t>
            </a:r>
            <a:endParaRPr lang="en-US" altLang="zh-CN" sz="2400" spc="-1" dirty="0" smtClean="0">
              <a:latin typeface="宋体" panose="02010600030101010101" pitchFamily="2" charset="-122"/>
              <a:ea typeface="宋体" panose="02010600030101010101" pitchFamily="2" charset="-122"/>
            </a:endParaRPr>
          </a:p>
          <a:p>
            <a:r>
              <a:rPr lang="en-US" altLang="zh-CN" sz="2400" spc="-1" dirty="0" smtClean="0">
                <a:solidFill>
                  <a:srgbClr val="000000"/>
                </a:solidFill>
                <a:latin typeface="宋体" panose="02010600030101010101" pitchFamily="2" charset="-122"/>
                <a:ea typeface="宋体" panose="02010600030101010101" pitchFamily="2" charset="-122"/>
              </a:rPr>
              <a:t>密钥交换</a:t>
            </a:r>
            <a:endParaRPr lang="en-US" altLang="zh-CN" sz="2400" spc="-1" dirty="0" smtClean="0">
              <a:latin typeface="宋体" panose="02010600030101010101" pitchFamily="2" charset="-122"/>
              <a:ea typeface="宋体" panose="02010600030101010101" pitchFamily="2" charset="-122"/>
            </a:endParaRPr>
          </a:p>
          <a:p>
            <a:r>
              <a:rPr lang="en-US" altLang="zh-CN" sz="2400" spc="-1" dirty="0" smtClean="0">
                <a:solidFill>
                  <a:srgbClr val="000000"/>
                </a:solidFill>
                <a:latin typeface="宋体" panose="02010600030101010101" pitchFamily="2" charset="-122"/>
                <a:ea typeface="宋体" panose="02010600030101010101" pitchFamily="2" charset="-122"/>
              </a:rPr>
              <a:t>安全哈希函数</a:t>
            </a:r>
            <a:endParaRPr lang="en-US" altLang="zh-CN" sz="2400" spc="-1" dirty="0" smtClean="0">
              <a:latin typeface="宋体" panose="02010600030101010101" pitchFamily="2" charset="-122"/>
              <a:ea typeface="宋体" panose="02010600030101010101" pitchFamily="2" charset="-122"/>
            </a:endParaRPr>
          </a:p>
          <a:p>
            <a:r>
              <a:rPr lang="en-US" altLang="zh-CN" sz="2400" spc="-1" dirty="0" smtClean="0">
                <a:solidFill>
                  <a:srgbClr val="000000"/>
                </a:solidFill>
                <a:latin typeface="宋体" panose="02010600030101010101" pitchFamily="2" charset="-122"/>
                <a:ea typeface="宋体" panose="02010600030101010101" pitchFamily="2" charset="-122"/>
              </a:rPr>
              <a:t>消息验证码</a:t>
            </a:r>
            <a:endParaRPr lang="en-US" altLang="zh-CN" sz="2400" spc="-1" dirty="0" smtClean="0">
              <a:latin typeface="宋体" panose="02010600030101010101" pitchFamily="2" charset="-122"/>
              <a:ea typeface="宋体" panose="02010600030101010101" pitchFamily="2" charset="-122"/>
            </a:endParaRPr>
          </a:p>
          <a:p>
            <a:r>
              <a:rPr lang="en-US" altLang="zh-CN" sz="2400" spc="-1" dirty="0" smtClean="0">
                <a:solidFill>
                  <a:srgbClr val="000000"/>
                </a:solidFill>
                <a:latin typeface="宋体" panose="02010600030101010101" pitchFamily="2" charset="-122"/>
                <a:ea typeface="宋体" panose="02010600030101010101" pitchFamily="2" charset="-122"/>
              </a:rPr>
              <a:t>支持外部的加密引擎</a:t>
            </a:r>
            <a:endParaRPr lang="en-US" altLang="zh-CN" sz="2400" spc="-1" dirty="0" smtClean="0">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t>OpenSSL</a:t>
            </a:r>
            <a:r>
              <a:rPr lang="en-US" altLang="zh-CN" sz="2800" dirty="0" smtClean="0">
                <a:latin typeface="宋体" panose="02010600030101010101" pitchFamily="2" charset="-122"/>
                <a:ea typeface="宋体" panose="02010600030101010101" pitchFamily="2" charset="-122"/>
              </a:rPr>
              <a:t>项目结构</a:t>
            </a:r>
          </a:p>
        </p:txBody>
      </p:sp>
      <p:sp>
        <p:nvSpPr>
          <p:cNvPr id="20483" name="Rectangle 3"/>
          <p:cNvSpPr>
            <a:spLocks noGrp="1" noChangeArrowheads="1"/>
          </p:cNvSpPr>
          <p:nvPr>
            <p:ph type="body" idx="4294967295"/>
          </p:nvPr>
        </p:nvSpPr>
        <p:spPr>
          <a:xfrm>
            <a:off x="2640458" y="1233488"/>
            <a:ext cx="5835205" cy="4530725"/>
          </a:xfrm>
        </p:spPr>
        <p:txBody>
          <a:bodyPr/>
          <a:lstStyle/>
          <a:p>
            <a:r>
              <a:rPr lang="en-US" altLang="zh-CN" sz="2800" b="1" spc="-1" dirty="0" smtClean="0">
                <a:solidFill>
                  <a:srgbClr val="000000"/>
                </a:solidFill>
                <a:latin typeface="等线"/>
                <a:ea typeface="DejaVu Sans"/>
              </a:rPr>
              <a:t>crypto</a:t>
            </a:r>
            <a:r>
              <a:rPr lang="en-US" altLang="zh-CN" sz="2800" spc="-1" dirty="0" smtClean="0">
                <a:solidFill>
                  <a:srgbClr val="000000"/>
                </a:solidFill>
                <a:latin typeface="等线"/>
                <a:ea typeface="DejaVu Sans"/>
              </a:rPr>
              <a:t>: 底层的密码算法库实现</a:t>
            </a:r>
            <a:endParaRPr lang="en-US" altLang="zh-CN" sz="2800" spc="-1" dirty="0" smtClean="0">
              <a:latin typeface="Arial" panose="020B0604020202090204"/>
            </a:endParaRPr>
          </a:p>
          <a:p>
            <a:r>
              <a:rPr lang="en-US" altLang="zh-CN" sz="2800" b="1" spc="-1" dirty="0" smtClean="0">
                <a:solidFill>
                  <a:srgbClr val="000000"/>
                </a:solidFill>
                <a:latin typeface="等线"/>
                <a:ea typeface="DejaVu Sans"/>
              </a:rPr>
              <a:t>ssl</a:t>
            </a:r>
            <a:r>
              <a:rPr lang="en-US" altLang="zh-CN" sz="2800" spc="-1" dirty="0" smtClean="0">
                <a:solidFill>
                  <a:srgbClr val="000000"/>
                </a:solidFill>
                <a:latin typeface="等线"/>
                <a:ea typeface="DejaVu Sans"/>
              </a:rPr>
              <a:t>: SSL/TLS协议的实现</a:t>
            </a:r>
            <a:endParaRPr lang="en-US" altLang="zh-CN" sz="2800" spc="-1" dirty="0" smtClean="0">
              <a:latin typeface="Arial" panose="020B0604020202090204"/>
            </a:endParaRPr>
          </a:p>
          <a:p>
            <a:r>
              <a:rPr lang="en-US" altLang="zh-CN" sz="2800" b="1" spc="-1" dirty="0" smtClean="0">
                <a:solidFill>
                  <a:srgbClr val="000000"/>
                </a:solidFill>
                <a:latin typeface="等线"/>
                <a:ea typeface="DejaVu Sans"/>
              </a:rPr>
              <a:t>apps</a:t>
            </a:r>
            <a:r>
              <a:rPr lang="en-US" altLang="zh-CN" sz="2800" spc="-1" dirty="0" smtClean="0">
                <a:solidFill>
                  <a:srgbClr val="000000"/>
                </a:solidFill>
                <a:latin typeface="等线"/>
                <a:ea typeface="DejaVu Sans"/>
              </a:rPr>
              <a:t>: CLI工具实现</a:t>
            </a:r>
            <a:endParaRPr lang="en-US" altLang="zh-CN" sz="2800" spc="-1" dirty="0" smtClean="0">
              <a:latin typeface="Arial" panose="020B0604020202090204"/>
            </a:endParaRPr>
          </a:p>
          <a:p>
            <a:endParaRPr lang="en-US" altLang="zh-CN" b="1" spc="-1" dirty="0" smtClean="0">
              <a:solidFill>
                <a:srgbClr val="000000"/>
              </a:solidFill>
              <a:latin typeface="等线"/>
              <a:ea typeface="DejaVu Sans"/>
            </a:endParaRPr>
          </a:p>
          <a:p>
            <a:r>
              <a:rPr lang="en-US" altLang="zh-CN" b="1" spc="-1" dirty="0" smtClean="0">
                <a:solidFill>
                  <a:srgbClr val="000000"/>
                </a:solidFill>
                <a:latin typeface="等线"/>
                <a:ea typeface="DejaVu Sans"/>
              </a:rPr>
              <a:t>demos</a:t>
            </a:r>
            <a:r>
              <a:rPr lang="en-US" altLang="zh-CN" spc="-1" dirty="0" smtClean="0">
                <a:solidFill>
                  <a:srgbClr val="000000"/>
                </a:solidFill>
                <a:latin typeface="等线"/>
                <a:ea typeface="DejaVu Sans"/>
              </a:rPr>
              <a:t>: 给出一些编程的样例</a:t>
            </a:r>
            <a:endParaRPr lang="en-US" altLang="zh-CN" spc="-1" dirty="0" smtClean="0">
              <a:latin typeface="Arial" panose="020B0604020202090204"/>
            </a:endParaRPr>
          </a:p>
          <a:p>
            <a:r>
              <a:rPr lang="en-US" altLang="zh-CN" b="1" spc="-1" dirty="0" smtClean="0">
                <a:solidFill>
                  <a:srgbClr val="000000"/>
                </a:solidFill>
                <a:latin typeface="等线"/>
                <a:ea typeface="DejaVu Sans"/>
              </a:rPr>
              <a:t>docs</a:t>
            </a:r>
            <a:r>
              <a:rPr lang="en-US" altLang="zh-CN" spc="-1" dirty="0" smtClean="0">
                <a:solidFill>
                  <a:srgbClr val="000000"/>
                </a:solidFill>
                <a:latin typeface="等线"/>
                <a:ea typeface="DejaVu Sans"/>
              </a:rPr>
              <a:t>: 文档，主要给man用的</a:t>
            </a:r>
            <a:endParaRPr lang="en-US" altLang="zh-CN" spc="-1" dirty="0" smtClean="0">
              <a:latin typeface="Arial" panose="020B0604020202090204"/>
            </a:endParaRPr>
          </a:p>
          <a:p>
            <a:r>
              <a:rPr lang="en-US" altLang="zh-CN" b="1" spc="-1" dirty="0" smtClean="0">
                <a:solidFill>
                  <a:srgbClr val="000000"/>
                </a:solidFill>
                <a:latin typeface="等线"/>
                <a:ea typeface="DejaVu Sans"/>
              </a:rPr>
              <a:t>engines</a:t>
            </a:r>
            <a:r>
              <a:rPr lang="en-US" altLang="zh-CN" spc="-1" dirty="0" smtClean="0">
                <a:solidFill>
                  <a:srgbClr val="000000"/>
                </a:solidFill>
                <a:latin typeface="等线"/>
                <a:ea typeface="DejaVu Sans"/>
              </a:rPr>
              <a:t>: 与外置的加密实现，例如加密卡等</a:t>
            </a:r>
            <a:endParaRPr lang="en-US" altLang="zh-CN" spc="-1" dirty="0" smtClean="0">
              <a:latin typeface="Arial" panose="020B0604020202090204"/>
            </a:endParaRPr>
          </a:p>
          <a:p>
            <a:r>
              <a:rPr lang="en-US" altLang="zh-CN" b="1" spc="-1" dirty="0" smtClean="0">
                <a:solidFill>
                  <a:srgbClr val="000000"/>
                </a:solidFill>
                <a:latin typeface="等线"/>
                <a:ea typeface="DejaVu Sans"/>
              </a:rPr>
              <a:t>gost-engine</a:t>
            </a:r>
            <a:r>
              <a:rPr lang="en-US" altLang="zh-CN" spc="-1" dirty="0" smtClean="0">
                <a:solidFill>
                  <a:srgbClr val="000000"/>
                </a:solidFill>
                <a:latin typeface="等线"/>
                <a:ea typeface="DejaVu Sans"/>
              </a:rPr>
              <a:t>: 俄罗斯GOST加密算法的参考实现</a:t>
            </a:r>
            <a:endParaRPr lang="en-US" altLang="zh-CN" spc="-1" dirty="0" smtClean="0">
              <a:latin typeface="Arial" panose="020B0604020202090204"/>
            </a:endParaRPr>
          </a:p>
          <a:p>
            <a:r>
              <a:rPr lang="en-US" altLang="zh-CN" b="1" spc="-1" dirty="0" smtClean="0">
                <a:solidFill>
                  <a:srgbClr val="000000"/>
                </a:solidFill>
                <a:latin typeface="等线"/>
                <a:ea typeface="DejaVu Sans"/>
              </a:rPr>
              <a:t>fuzz</a:t>
            </a:r>
            <a:r>
              <a:rPr lang="en-US" altLang="zh-CN" spc="-1" dirty="0" smtClean="0">
                <a:solidFill>
                  <a:srgbClr val="000000"/>
                </a:solidFill>
                <a:latin typeface="等线"/>
                <a:ea typeface="DejaVu Sans"/>
              </a:rPr>
              <a:t>: 使用LibFuzzer或者AFL来做Fuzz</a:t>
            </a:r>
            <a:endParaRPr lang="en-US" altLang="zh-CN" spc="-1" dirty="0" smtClean="0">
              <a:latin typeface="Arial" panose="020B0604020202090204"/>
            </a:endParaRPr>
          </a:p>
          <a:p>
            <a:r>
              <a:rPr lang="en-US" altLang="zh-CN" b="1" spc="-1" dirty="0" smtClean="0">
                <a:solidFill>
                  <a:srgbClr val="000000"/>
                </a:solidFill>
                <a:latin typeface="等线"/>
                <a:ea typeface="DejaVu Sans"/>
              </a:rPr>
              <a:t>test</a:t>
            </a:r>
            <a:r>
              <a:rPr lang="en-US" altLang="zh-CN" spc="-1" dirty="0" smtClean="0">
                <a:solidFill>
                  <a:srgbClr val="000000"/>
                </a:solidFill>
                <a:latin typeface="等线"/>
                <a:ea typeface="DejaVu Sans"/>
              </a:rPr>
              <a:t>: 单元测试等测试代码</a:t>
            </a:r>
            <a:endParaRPr lang="en-US" altLang="zh-CN" spc="-1" dirty="0" smtClean="0">
              <a:latin typeface="Arial" panose="020B0604020202090204"/>
            </a:endParaRPr>
          </a:p>
          <a:p>
            <a:r>
              <a:rPr lang="en-US" altLang="zh-CN" b="1" spc="-1" dirty="0" smtClean="0">
                <a:solidFill>
                  <a:srgbClr val="000000"/>
                </a:solidFill>
                <a:latin typeface="等线"/>
                <a:ea typeface="DejaVu Sans"/>
              </a:rPr>
              <a:t>include</a:t>
            </a:r>
            <a:r>
              <a:rPr lang="en-US" altLang="zh-CN" spc="-1" dirty="0" smtClean="0">
                <a:solidFill>
                  <a:srgbClr val="000000"/>
                </a:solidFill>
                <a:latin typeface="等线"/>
                <a:ea typeface="DejaVu Sans"/>
              </a:rPr>
              <a:t>: 头文件</a:t>
            </a:r>
            <a:endParaRPr lang="en-US" altLang="zh-CN" spc="-1" dirty="0" smtClean="0">
              <a:latin typeface="Arial" panose="020B0604020202090204"/>
            </a:endParaRPr>
          </a:p>
          <a:p>
            <a:endParaRPr lang="zh-CN" altLang="en-US" dirty="0" smtClean="0">
              <a:latin typeface="宋体" panose="02010600030101010101" pitchFamily="2" charset="-122"/>
              <a:ea typeface="宋体" panose="02010600030101010101" pitchFamily="2" charset="-122"/>
              <a:cs typeface="MS PGothic" panose="020B0600070205080204" pitchFamily="34" charset="-128"/>
            </a:endParaRPr>
          </a:p>
          <a:p>
            <a:endParaRPr lang="en-US" altLang="zh-CN" dirty="0" smtClean="0">
              <a:solidFill>
                <a:schemeClr val="tx1"/>
              </a:solidFill>
            </a:endParaRPr>
          </a:p>
        </p:txBody>
      </p:sp>
      <p:pic>
        <p:nvPicPr>
          <p:cNvPr id="4" name="内容占位符 3"/>
          <p:cNvPicPr/>
          <p:nvPr/>
        </p:nvPicPr>
        <p:blipFill>
          <a:blip r:embed="rId3" cstate="print"/>
          <a:stretch>
            <a:fillRect/>
          </a:stretch>
        </p:blipFill>
        <p:spPr>
          <a:xfrm>
            <a:off x="614123" y="954627"/>
            <a:ext cx="1635840" cy="5450760"/>
          </a:xfrm>
          <a:prstGeom prst="rect">
            <a:avLst/>
          </a:prstGeom>
          <a:ln>
            <a:noFill/>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482884" y="1083229"/>
            <a:ext cx="8306303" cy="3303836"/>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a:lnSpc>
                <a:spcPct val="90000"/>
              </a:lnSpc>
            </a:pPr>
            <a:r>
              <a:rPr lang="en-US" altLang="zh-CN" sz="2800" dirty="0" smtClean="0"/>
              <a:t>AES</a:t>
            </a:r>
            <a:r>
              <a:rPr lang="en-US" altLang="zh-CN" sz="2800" dirty="0" smtClean="0">
                <a:latin typeface="宋体" panose="02010600030101010101" pitchFamily="2" charset="-122"/>
                <a:ea typeface="宋体" panose="02010600030101010101" pitchFamily="2" charset="-122"/>
              </a:rPr>
              <a:t>加解密（简单版）</a:t>
            </a:r>
          </a:p>
        </p:txBody>
      </p:sp>
      <p:sp>
        <p:nvSpPr>
          <p:cNvPr id="20483" name="Rectangle 3"/>
          <p:cNvSpPr>
            <a:spLocks noGrp="1" noChangeArrowheads="1"/>
          </p:cNvSpPr>
          <p:nvPr>
            <p:ph type="body" idx="4294967295"/>
          </p:nvPr>
        </p:nvSpPr>
        <p:spPr>
          <a:xfrm>
            <a:off x="806450" y="1038282"/>
            <a:ext cx="7669213" cy="4530725"/>
          </a:xfrm>
        </p:spPr>
        <p:txBody>
          <a:bodyPr/>
          <a:lstStyle/>
          <a:p>
            <a:pPr>
              <a:lnSpc>
                <a:spcPct val="90000"/>
              </a:lnSpc>
              <a:spcBef>
                <a:spcPts val="1000"/>
              </a:spcBef>
            </a:pPr>
            <a:r>
              <a:rPr lang="en-US" altLang="zh-CN" sz="2400" spc="-1" dirty="0" smtClean="0">
                <a:solidFill>
                  <a:srgbClr val="000000"/>
                </a:solidFill>
                <a:latin typeface="等线"/>
              </a:rPr>
              <a:t>unsigned char text[]="virident";</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unsigned char out[10]; </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unsigned char decout[10];</a:t>
            </a:r>
            <a:endParaRPr lang="en-US" altLang="zh-CN" sz="2400" spc="-1" dirty="0" smtClean="0">
              <a:latin typeface="Arial" panose="020B0604020202090204"/>
            </a:endParaRPr>
          </a:p>
          <a:p>
            <a:pPr>
              <a:lnSpc>
                <a:spcPct val="90000"/>
              </a:lnSpc>
              <a:spcBef>
                <a:spcPts val="1000"/>
              </a:spcBef>
              <a:buNone/>
            </a:pP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AES_KEY wctx;</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AES_set_encrypt_key(key, 128, &amp;wctx);</a:t>
            </a:r>
            <a:endParaRPr lang="en-US" altLang="zh-CN" sz="2400" spc="-1" dirty="0" smtClean="0">
              <a:latin typeface="Arial" panose="020B0604020202090204"/>
            </a:endParaRPr>
          </a:p>
          <a:p>
            <a:pPr>
              <a:lnSpc>
                <a:spcPct val="90000"/>
              </a:lnSpc>
              <a:spcBef>
                <a:spcPts val="1000"/>
              </a:spcBef>
            </a:pP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AES_encrypt(text, out, &amp;wctx);  </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printf("encryp data = %s\n", out);</a:t>
            </a:r>
            <a:endParaRPr lang="en-US" altLang="zh-CN" sz="2400" spc="-1" dirty="0" smtClean="0">
              <a:latin typeface="Arial" panose="020B0604020202090204"/>
            </a:endParaRPr>
          </a:p>
          <a:p>
            <a:pPr>
              <a:lnSpc>
                <a:spcPct val="90000"/>
              </a:lnSpc>
              <a:spcBef>
                <a:spcPts val="1000"/>
              </a:spcBef>
            </a:pP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AES_decrypt(out, decout, &amp;wctx);</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 printf(" Decrypted o/p: %s \n", decout);</a:t>
            </a:r>
            <a:endParaRPr lang="en-US" altLang="zh-CN" sz="2400" spc="-1" dirty="0" smtClean="0">
              <a:latin typeface="Arial" panose="020B0604020202090204"/>
            </a:endParaRPr>
          </a:p>
          <a:p>
            <a:endParaRPr lang="en-US" altLang="zh-CN" sz="2400" spc="-1" dirty="0" smtClean="0">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a:lnSpc>
                <a:spcPct val="90000"/>
              </a:lnSpc>
            </a:pPr>
            <a:r>
              <a:rPr lang="en-US" altLang="zh-CN" sz="2800" dirty="0" smtClean="0"/>
              <a:t>AES</a:t>
            </a:r>
            <a:r>
              <a:rPr lang="en-US" altLang="zh-CN" sz="2800" dirty="0" smtClean="0">
                <a:latin typeface="宋体" panose="02010600030101010101" pitchFamily="2" charset="-122"/>
                <a:ea typeface="宋体" panose="02010600030101010101" pitchFamily="2" charset="-122"/>
              </a:rPr>
              <a:t>加解密（简单版）</a:t>
            </a:r>
          </a:p>
        </p:txBody>
      </p:sp>
      <p:sp>
        <p:nvSpPr>
          <p:cNvPr id="20483" name="Rectangle 3"/>
          <p:cNvSpPr>
            <a:spLocks noGrp="1" noChangeArrowheads="1"/>
          </p:cNvSpPr>
          <p:nvPr>
            <p:ph type="body" idx="4294967295"/>
          </p:nvPr>
        </p:nvSpPr>
        <p:spPr>
          <a:xfrm>
            <a:off x="806450" y="1038282"/>
            <a:ext cx="7669213" cy="4530725"/>
          </a:xfrm>
        </p:spPr>
        <p:txBody>
          <a:bodyPr/>
          <a:lstStyle/>
          <a:p>
            <a:pPr>
              <a:lnSpc>
                <a:spcPct val="90000"/>
              </a:lnSpc>
              <a:spcBef>
                <a:spcPts val="1000"/>
              </a:spcBef>
            </a:pPr>
            <a:r>
              <a:rPr lang="en-US" altLang="zh-CN" sz="2400" spc="-1" dirty="0" smtClean="0">
                <a:solidFill>
                  <a:srgbClr val="000000"/>
                </a:solidFill>
                <a:latin typeface="等线"/>
              </a:rPr>
              <a:t>unsigned char text[]="virident";</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unsigned char out[10]; </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unsigned char decout[10];</a:t>
            </a:r>
            <a:endParaRPr lang="en-US" altLang="zh-CN" sz="2400" spc="-1" dirty="0" smtClean="0">
              <a:latin typeface="Arial" panose="020B0604020202090204"/>
            </a:endParaRPr>
          </a:p>
          <a:p>
            <a:pPr>
              <a:lnSpc>
                <a:spcPct val="90000"/>
              </a:lnSpc>
              <a:spcBef>
                <a:spcPts val="1000"/>
              </a:spcBef>
              <a:buNone/>
            </a:pP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AES_KEY wctx;</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AES_set_encrypt_key(key, 128, &amp;wctx);</a:t>
            </a:r>
            <a:endParaRPr lang="en-US" altLang="zh-CN" sz="2400" spc="-1" dirty="0" smtClean="0">
              <a:latin typeface="Arial" panose="020B0604020202090204"/>
            </a:endParaRPr>
          </a:p>
          <a:p>
            <a:pPr>
              <a:lnSpc>
                <a:spcPct val="90000"/>
              </a:lnSpc>
              <a:spcBef>
                <a:spcPts val="1000"/>
              </a:spcBef>
            </a:pP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AES_encrypt(text, out, &amp;wctx);  </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printf("encryp data = %s\n", out);</a:t>
            </a:r>
            <a:endParaRPr lang="en-US" altLang="zh-CN" sz="2400" spc="-1" dirty="0" smtClean="0">
              <a:latin typeface="Arial" panose="020B0604020202090204"/>
            </a:endParaRPr>
          </a:p>
          <a:p>
            <a:pPr>
              <a:lnSpc>
                <a:spcPct val="90000"/>
              </a:lnSpc>
              <a:spcBef>
                <a:spcPts val="1000"/>
              </a:spcBef>
            </a:pP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AES_decrypt(out, decout, &amp;wctx);</a:t>
            </a:r>
            <a:endParaRPr lang="en-US" altLang="zh-CN" sz="2400" spc="-1" dirty="0" smtClean="0">
              <a:latin typeface="Arial" panose="020B0604020202090204"/>
            </a:endParaRPr>
          </a:p>
          <a:p>
            <a:pPr>
              <a:lnSpc>
                <a:spcPct val="90000"/>
              </a:lnSpc>
              <a:spcBef>
                <a:spcPts val="1000"/>
              </a:spcBef>
            </a:pPr>
            <a:r>
              <a:rPr lang="en-US" altLang="zh-CN" sz="2400" spc="-1" dirty="0" smtClean="0">
                <a:solidFill>
                  <a:srgbClr val="000000"/>
                </a:solidFill>
                <a:latin typeface="等线"/>
              </a:rPr>
              <a:t> printf(" Decrypted o/p: %s \n", decout);</a:t>
            </a:r>
            <a:endParaRPr lang="en-US" altLang="zh-CN" sz="2400" spc="-1" dirty="0" smtClean="0">
              <a:latin typeface="Arial" panose="020B0604020202090204"/>
            </a:endParaRPr>
          </a:p>
          <a:p>
            <a:endParaRPr lang="en-US" altLang="zh-CN" sz="2400" spc="-1" dirty="0" smtClean="0">
              <a:latin typeface="宋体" panose="02010600030101010101" pitchFamily="2" charset="-122"/>
              <a:ea typeface="宋体" panose="02010600030101010101" pitchFamily="2" charset="-122"/>
            </a:endParaRPr>
          </a:p>
        </p:txBody>
      </p:sp>
      <p:sp>
        <p:nvSpPr>
          <p:cNvPr id="5" name="CustomShape 3"/>
          <p:cNvSpPr/>
          <p:nvPr/>
        </p:nvSpPr>
        <p:spPr>
          <a:xfrm>
            <a:off x="5022000" y="648000"/>
            <a:ext cx="3995730" cy="5615640"/>
          </a:xfrm>
          <a:prstGeom prst="wedgeRoundRectCallout">
            <a:avLst>
              <a:gd name="adj1" fmla="val -66606"/>
              <a:gd name="adj2" fmla="val 6578"/>
              <a:gd name="adj3" fmla="val 16667"/>
            </a:avLst>
          </a:prstGeom>
          <a:solidFill>
            <a:srgbClr val="DDDDDD"/>
          </a:solidFill>
          <a:ln>
            <a:noFill/>
          </a:ln>
        </p:spPr>
        <p:style>
          <a:lnRef idx="0">
            <a:scrgbClr r="0" g="0" b="0"/>
          </a:lnRef>
          <a:fillRef idx="0">
            <a:scrgbClr r="0" g="0" b="0"/>
          </a:fillRef>
          <a:effectRef idx="0">
            <a:scrgbClr r="0" g="0" b="0"/>
          </a:effectRef>
          <a:fontRef idx="minor"/>
        </p:style>
      </p:sp>
      <p:sp>
        <p:nvSpPr>
          <p:cNvPr id="6" name="CustomShape 4"/>
          <p:cNvSpPr/>
          <p:nvPr/>
        </p:nvSpPr>
        <p:spPr>
          <a:xfrm>
            <a:off x="5319000" y="874356"/>
            <a:ext cx="3428730" cy="4827960"/>
          </a:xfrm>
          <a:prstGeom prst="rect">
            <a:avLst/>
          </a:prstGeom>
          <a:solidFill>
            <a:srgbClr val="DDDDDD"/>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latin typeface="Arial" panose="020B0604020202090204"/>
              </a:rPr>
              <a:t>函数AES_set_encrypt_key设置加密密钥</a:t>
            </a:r>
          </a:p>
          <a:p>
            <a:pPr>
              <a:lnSpc>
                <a:spcPct val="100000"/>
              </a:lnSpc>
            </a:pPr>
            <a:r>
              <a:rPr lang="en-US" sz="1800" b="0" strike="noStrike" spc="-1" dirty="0">
                <a:latin typeface="Arial" panose="020B0604020202090204"/>
              </a:rPr>
              <a:t>(1)函数原型：</a:t>
            </a:r>
          </a:p>
          <a:p>
            <a:pPr>
              <a:lnSpc>
                <a:spcPct val="100000"/>
              </a:lnSpc>
            </a:pPr>
            <a:r>
              <a:rPr lang="en-US" sz="1800" b="0" strike="noStrike" spc="-1" dirty="0">
                <a:latin typeface="Arial" panose="020B0604020202090204"/>
              </a:rPr>
              <a:t>int AES_set_encrypt_key(const unsigned char *userKey, const int bits,AES_KEY *key);</a:t>
            </a:r>
          </a:p>
          <a:p>
            <a:pPr>
              <a:lnSpc>
                <a:spcPct val="100000"/>
              </a:lnSpc>
            </a:pPr>
            <a:r>
              <a:rPr lang="en-US" sz="1800" b="0" strike="noStrike" spc="-1" dirty="0">
                <a:latin typeface="Arial" panose="020B0604020202090204"/>
              </a:rPr>
              <a:t>(2)函数作用：设定加密用的Key；</a:t>
            </a:r>
          </a:p>
          <a:p>
            <a:pPr>
              <a:lnSpc>
                <a:spcPct val="100000"/>
              </a:lnSpc>
            </a:pPr>
            <a:r>
              <a:rPr lang="en-US" sz="1800" b="0" strike="noStrike" spc="-1" dirty="0">
                <a:latin typeface="Arial" panose="020B0604020202090204"/>
              </a:rPr>
              <a:t>(3)参数说明：</a:t>
            </a:r>
          </a:p>
          <a:p>
            <a:pPr>
              <a:lnSpc>
                <a:spcPct val="100000"/>
              </a:lnSpc>
            </a:pPr>
            <a:r>
              <a:rPr lang="en-US" sz="1800" b="0" strike="noStrike" spc="-1" dirty="0">
                <a:latin typeface="Arial" panose="020B0604020202090204"/>
              </a:rPr>
              <a:t>userKey： 密钥数值；</a:t>
            </a:r>
          </a:p>
          <a:p>
            <a:pPr>
              <a:lnSpc>
                <a:spcPct val="100000"/>
              </a:lnSpc>
            </a:pPr>
            <a:r>
              <a:rPr lang="en-US" sz="1800" b="0" strike="noStrike" spc="-1" dirty="0">
                <a:latin typeface="Arial" panose="020B0604020202090204"/>
              </a:rPr>
              <a:t>bits：密钥长度，以bit为单位，如果密钥数字是16个字节，则此参数值应为128；</a:t>
            </a:r>
          </a:p>
          <a:p>
            <a:pPr>
              <a:lnSpc>
                <a:spcPct val="100000"/>
              </a:lnSpc>
            </a:pPr>
            <a:r>
              <a:rPr lang="en-US" sz="1800" b="0" strike="noStrike" spc="-1" dirty="0">
                <a:latin typeface="Arial" panose="020B0604020202090204"/>
              </a:rPr>
              <a:t>key： AES_KEY对象指针；</a:t>
            </a:r>
          </a:p>
          <a:p>
            <a:pPr>
              <a:lnSpc>
                <a:spcPct val="100000"/>
              </a:lnSpc>
            </a:pPr>
            <a:r>
              <a:rPr lang="en-US" sz="1800" b="0" strike="noStrike" spc="-1" dirty="0">
                <a:latin typeface="Arial" panose="020B0604020202090204"/>
              </a:rPr>
              <a:t>(4)返回值：</a:t>
            </a:r>
          </a:p>
          <a:p>
            <a:pPr>
              <a:lnSpc>
                <a:spcPct val="100000"/>
              </a:lnSpc>
            </a:pPr>
            <a:r>
              <a:rPr lang="en-US" sz="1800" b="0" strike="noStrike" spc="-1" dirty="0">
                <a:latin typeface="Arial" panose="020B0604020202090204"/>
              </a:rPr>
              <a:t>0	成功，</a:t>
            </a:r>
            <a:r>
              <a:rPr dirty="0"/>
              <a:t/>
            </a:r>
            <a:br>
              <a:rPr dirty="0"/>
            </a:br>
            <a:r>
              <a:rPr lang="en-US" sz="1800" b="0" strike="noStrike" spc="-1" dirty="0">
                <a:latin typeface="Arial" panose="020B0604020202090204"/>
              </a:rPr>
              <a:t>-1	userkey，key为空，</a:t>
            </a:r>
          </a:p>
          <a:p>
            <a:pPr>
              <a:lnSpc>
                <a:spcPct val="100000"/>
              </a:lnSpc>
            </a:pPr>
            <a:r>
              <a:rPr lang="en-US" sz="1800" b="0" strike="noStrike" spc="-1" dirty="0">
                <a:latin typeface="Arial" panose="020B0604020202090204"/>
              </a:rPr>
              <a:t>-2	密钥长度不是128，192，256；</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p:nvPr/>
        </p:nvPicPr>
        <p:blipFill>
          <a:blip r:embed="rId3" cstate="print"/>
          <a:stretch>
            <a:fillRect/>
          </a:stretch>
        </p:blipFill>
        <p:spPr>
          <a:xfrm>
            <a:off x="883578" y="1232899"/>
            <a:ext cx="7514746" cy="4404097"/>
          </a:xfrm>
          <a:prstGeom prst="rect">
            <a:avLst/>
          </a:prstGeom>
          <a:ln>
            <a:noFill/>
          </a:ln>
        </p:spPr>
      </p:pic>
      <p:sp>
        <p:nvSpPr>
          <p:cNvPr id="4" name="Rectangle 2"/>
          <p:cNvSpPr txBox="1">
            <a:spLocks noChangeArrowheads="1"/>
          </p:cNvSpPr>
          <p:nvPr/>
        </p:nvSpPr>
        <p:spPr bwMode="auto">
          <a:xfrm>
            <a:off x="457200" y="166688"/>
            <a:ext cx="8229600" cy="576262"/>
          </a:xfrm>
          <a:prstGeom prst="rect">
            <a:avLst/>
          </a:prstGeom>
          <a:noFill/>
          <a:ln>
            <a:noFill/>
          </a:ln>
        </p:spPr>
        <p:txBody>
          <a:bodyPr vert="horz" wrap="square" lIns="91440" tIns="45720" rIns="91440" bIns="45720" numCol="1" anchor="b" anchorCtr="0" compatLnSpc="1"/>
          <a:lstStyle/>
          <a:p>
            <a:pPr lvl="0" algn="ctr">
              <a:lnSpc>
                <a:spcPct val="90000"/>
              </a:lnSpc>
            </a:pPr>
            <a:r>
              <a:rPr lang="zh-CN" altLang="en-US" sz="2800" b="1" dirty="0" smtClean="0">
                <a:solidFill>
                  <a:srgbClr val="006699"/>
                </a:solidFill>
                <a:latin typeface="宋体" panose="02010600030101010101" pitchFamily="2" charset="-122"/>
                <a:ea typeface="宋体" panose="02010600030101010101" pitchFamily="2" charset="-122"/>
                <a:cs typeface="MS PGothic" panose="020B0600070205080204" pitchFamily="34" charset="-128"/>
              </a:rPr>
              <a:t>示例代码：</a:t>
            </a:r>
            <a:r>
              <a:rPr lang="en-US" altLang="zh-CN" sz="2800" b="1" dirty="0" smtClean="0">
                <a:solidFill>
                  <a:srgbClr val="006699"/>
                </a:solidFill>
                <a:latin typeface="+mj-lt"/>
                <a:cs typeface="MS PGothic" panose="020B0600070205080204" pitchFamily="34" charset="-128"/>
              </a:rPr>
              <a:t>RSA</a:t>
            </a:r>
            <a:r>
              <a:rPr lang="zh-CN" altLang="en-US" sz="2800" b="1" dirty="0" smtClean="0">
                <a:solidFill>
                  <a:srgbClr val="006699"/>
                </a:solidFill>
                <a:latin typeface="宋体" panose="02010600030101010101" pitchFamily="2" charset="-122"/>
                <a:ea typeface="宋体" panose="02010600030101010101" pitchFamily="2" charset="-122"/>
                <a:cs typeface="MS PGothic" panose="020B0600070205080204" pitchFamily="34" charset="-128"/>
              </a:rPr>
              <a:t>加密</a:t>
            </a:r>
            <a:r>
              <a:rPr lang="en-US" altLang="zh-CN" sz="2800" b="1" dirty="0" smtClean="0">
                <a:solidFill>
                  <a:srgbClr val="006699"/>
                </a:solidFill>
                <a:latin typeface="宋体" panose="02010600030101010101" pitchFamily="2" charset="-122"/>
                <a:ea typeface="宋体" panose="02010600030101010101" pitchFamily="2" charset="-122"/>
                <a:cs typeface="MS PGothic" panose="020B0600070205080204" pitchFamily="34" charset="-128"/>
              </a:rPr>
              <a:t>(ref_rsa.c)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166688"/>
            <a:ext cx="8229600" cy="576262"/>
          </a:xfrm>
          <a:prstGeom prst="rect">
            <a:avLst/>
          </a:prstGeom>
          <a:noFill/>
          <a:ln>
            <a:noFill/>
          </a:ln>
        </p:spPr>
        <p:txBody>
          <a:bodyPr vert="horz" wrap="square" lIns="91440" tIns="45720" rIns="91440" bIns="45720" numCol="1" anchor="b" anchorCtr="0" compatLnSpc="1"/>
          <a:lstStyle/>
          <a:p>
            <a:pPr algn="ctr">
              <a:lnSpc>
                <a:spcPct val="90000"/>
              </a:lnSpc>
            </a:pPr>
            <a:r>
              <a:rPr lang="en-US" altLang="zh-CN" sz="2800" b="1" dirty="0" smtClean="0">
                <a:solidFill>
                  <a:srgbClr val="006699"/>
                </a:solidFill>
                <a:latin typeface="+mj-lt"/>
                <a:cs typeface="MS PGothic" panose="020B0600070205080204" pitchFamily="34" charset="-128"/>
              </a:rPr>
              <a:t>MD5</a:t>
            </a:r>
            <a:r>
              <a:rPr lang="zh-CN" altLang="zh-CN" sz="2800" b="1" dirty="0" smtClean="0">
                <a:solidFill>
                  <a:srgbClr val="006699"/>
                </a:solidFill>
                <a:latin typeface="宋体" panose="02010600030101010101" pitchFamily="2" charset="-122"/>
                <a:ea typeface="宋体" panose="02010600030101010101" pitchFamily="2" charset="-122"/>
                <a:cs typeface="MS PGothic" panose="020B0600070205080204" pitchFamily="34" charset="-128"/>
              </a:rPr>
              <a:t>加密</a:t>
            </a:r>
            <a:endParaRPr lang="en-US" altLang="zh-CN" sz="2800" b="1" dirty="0" smtClean="0">
              <a:solidFill>
                <a:srgbClr val="006699"/>
              </a:solidFill>
              <a:latin typeface="宋体" panose="02010600030101010101" pitchFamily="2" charset="-122"/>
              <a:ea typeface="宋体" panose="02010600030101010101" pitchFamily="2" charset="-122"/>
              <a:cs typeface="MS PGothic" panose="020B0600070205080204" pitchFamily="34" charset="-128"/>
            </a:endParaRPr>
          </a:p>
        </p:txBody>
      </p:sp>
      <p:sp>
        <p:nvSpPr>
          <p:cNvPr id="6" name="Rectangle 3"/>
          <p:cNvSpPr txBox="1">
            <a:spLocks noChangeArrowheads="1"/>
          </p:cNvSpPr>
          <p:nvPr/>
        </p:nvSpPr>
        <p:spPr bwMode="auto">
          <a:xfrm>
            <a:off x="806450" y="1038282"/>
            <a:ext cx="7669213" cy="4530725"/>
          </a:xfrm>
          <a:prstGeom prst="rect">
            <a:avLst/>
          </a:prstGeom>
          <a:noFill/>
          <a:ln>
            <a:noFill/>
          </a:ln>
        </p:spPr>
        <p:txBody>
          <a:bodyPr vert="horz" wrap="square" lIns="91440" tIns="45720" rIns="91440" bIns="45720" numCol="1" anchor="t" anchorCtr="0" compatLnSpc="1"/>
          <a:lstStyle/>
          <a:p>
            <a:pPr marL="342900" indent="-342900">
              <a:spcBef>
                <a:spcPct val="35000"/>
              </a:spcBef>
              <a:buClr>
                <a:srgbClr val="993300"/>
              </a:buClr>
              <a:buSzPct val="90000"/>
              <a:buFont typeface="Monotype Sorts" pitchFamily="-84" charset="2"/>
              <a:buChar char="n"/>
            </a:pPr>
            <a:r>
              <a:rPr lang="zh-CN" altLang="zh-CN" sz="2000" dirty="0" smtClean="0"/>
              <a:t>初始化</a:t>
            </a:r>
            <a:r>
              <a:rPr lang="en-US" altLang="zh-CN" sz="2000" dirty="0" smtClean="0"/>
              <a:t> MD5 Contex, </a:t>
            </a:r>
            <a:r>
              <a:rPr lang="zh-CN" altLang="zh-CN" sz="2000" dirty="0" smtClean="0"/>
              <a:t>成功返回</a:t>
            </a:r>
            <a:r>
              <a:rPr lang="en-US" altLang="zh-CN" sz="2000" dirty="0" smtClean="0"/>
              <a:t>1,</a:t>
            </a:r>
            <a:r>
              <a:rPr lang="zh-CN" altLang="zh-CN" sz="2000" dirty="0" smtClean="0"/>
              <a:t>失败返回</a:t>
            </a:r>
            <a:r>
              <a:rPr lang="en-US" altLang="zh-CN" sz="2000" dirty="0" smtClean="0"/>
              <a:t>0</a:t>
            </a:r>
          </a:p>
          <a:p>
            <a:pPr marL="800100" lvl="1" indent="-342900">
              <a:spcBef>
                <a:spcPct val="35000"/>
              </a:spcBef>
              <a:buClr>
                <a:srgbClr val="993300"/>
              </a:buClr>
              <a:buSzPct val="90000"/>
              <a:buFont typeface="Monotype Sorts" pitchFamily="-84" charset="2"/>
              <a:buChar char="n"/>
            </a:pPr>
            <a:r>
              <a:rPr lang="en-US" altLang="zh-CN" sz="2000" dirty="0" smtClean="0"/>
              <a:t>int MD5_Init(MD5_CTX *c);</a:t>
            </a:r>
          </a:p>
          <a:p>
            <a:pPr marL="342900" lvl="1" indent="-342900">
              <a:spcBef>
                <a:spcPct val="35000"/>
              </a:spcBef>
              <a:buClr>
                <a:srgbClr val="993300"/>
              </a:buClr>
              <a:buSzPct val="90000"/>
              <a:buFont typeface="Monotype Sorts" pitchFamily="-84" charset="2"/>
              <a:buChar char="n"/>
            </a:pPr>
            <a:r>
              <a:rPr lang="zh-CN" altLang="zh-CN" sz="2000" dirty="0" smtClean="0"/>
              <a:t>循环调用此函数</a:t>
            </a:r>
            <a:r>
              <a:rPr lang="en-US" altLang="zh-CN" sz="2000" dirty="0" smtClean="0"/>
              <a:t>,</a:t>
            </a:r>
            <a:r>
              <a:rPr lang="zh-CN" altLang="zh-CN" sz="2000" dirty="0" smtClean="0"/>
              <a:t>可以将不同的数据加在一起计算</a:t>
            </a:r>
            <a:r>
              <a:rPr lang="en-US" altLang="zh-CN" sz="2000" dirty="0" smtClean="0"/>
              <a:t>MD5,</a:t>
            </a:r>
            <a:r>
              <a:rPr lang="zh-CN" altLang="zh-CN" sz="2000" dirty="0" smtClean="0"/>
              <a:t>成功返回</a:t>
            </a:r>
            <a:r>
              <a:rPr lang="en-US" altLang="zh-CN" sz="2000" dirty="0" smtClean="0"/>
              <a:t>1,</a:t>
            </a:r>
            <a:r>
              <a:rPr lang="zh-CN" altLang="zh-CN" sz="2000" dirty="0" smtClean="0"/>
              <a:t>失败返回</a:t>
            </a:r>
            <a:r>
              <a:rPr lang="en-US" altLang="zh-CN" sz="2000" dirty="0" smtClean="0"/>
              <a:t>0</a:t>
            </a:r>
          </a:p>
          <a:p>
            <a:pPr marL="800100" lvl="2" indent="-342900">
              <a:spcBef>
                <a:spcPct val="35000"/>
              </a:spcBef>
              <a:buClr>
                <a:srgbClr val="993300"/>
              </a:buClr>
              <a:buSzPct val="90000"/>
              <a:buFont typeface="Monotype Sorts" pitchFamily="-84" charset="2"/>
              <a:buChar char="n"/>
            </a:pPr>
            <a:r>
              <a:rPr lang="en-US" altLang="zh-CN" sz="2000" dirty="0" smtClean="0"/>
              <a:t>int MD5_Update(MD5_CTX *c, const void *data, size_t len);</a:t>
            </a:r>
          </a:p>
          <a:p>
            <a:pPr marL="342900" lvl="1" indent="-342900">
              <a:spcBef>
                <a:spcPct val="35000"/>
              </a:spcBef>
              <a:buClr>
                <a:srgbClr val="993300"/>
              </a:buClr>
              <a:buSzPct val="90000"/>
              <a:buFont typeface="Monotype Sorts" pitchFamily="-84" charset="2"/>
              <a:buChar char="n"/>
            </a:pPr>
            <a:r>
              <a:rPr lang="zh-CN" altLang="zh-CN" sz="2000" dirty="0" smtClean="0"/>
              <a:t>输出</a:t>
            </a:r>
            <a:r>
              <a:rPr lang="en-US" altLang="zh-CN" sz="2000" dirty="0" smtClean="0"/>
              <a:t>MD5</a:t>
            </a:r>
            <a:r>
              <a:rPr lang="zh-CN" altLang="zh-CN" sz="2000" dirty="0" smtClean="0"/>
              <a:t>结果数据</a:t>
            </a:r>
            <a:r>
              <a:rPr lang="en-US" altLang="zh-CN" sz="2000" dirty="0" smtClean="0"/>
              <a:t>,</a:t>
            </a:r>
            <a:r>
              <a:rPr lang="zh-CN" altLang="zh-CN" sz="2000" dirty="0" smtClean="0"/>
              <a:t>成功返回</a:t>
            </a:r>
            <a:r>
              <a:rPr lang="en-US" altLang="zh-CN" sz="2000" dirty="0" smtClean="0"/>
              <a:t>1,</a:t>
            </a:r>
            <a:r>
              <a:rPr lang="zh-CN" altLang="zh-CN" sz="2000" dirty="0" smtClean="0"/>
              <a:t>失败返回</a:t>
            </a:r>
            <a:r>
              <a:rPr lang="en-US" altLang="zh-CN" sz="2000" dirty="0" smtClean="0"/>
              <a:t>0</a:t>
            </a:r>
          </a:p>
          <a:p>
            <a:pPr marL="800100" lvl="2" indent="-342900">
              <a:spcBef>
                <a:spcPct val="35000"/>
              </a:spcBef>
              <a:buClr>
                <a:srgbClr val="993300"/>
              </a:buClr>
              <a:buSzPct val="90000"/>
              <a:buFont typeface="Monotype Sorts" pitchFamily="-84" charset="2"/>
              <a:buChar char="n"/>
            </a:pPr>
            <a:r>
              <a:rPr lang="en-US" altLang="zh-CN" sz="2000" dirty="0" smtClean="0"/>
              <a:t>int MD5_Final(unsigned char *md, MD5_CTX *c);</a:t>
            </a:r>
            <a:endParaRPr lang="zh-CN" altLang="zh-CN" sz="2000" dirty="0" smtClean="0"/>
          </a:p>
          <a:p>
            <a:pPr marL="342900" lvl="1" indent="-342900">
              <a:spcBef>
                <a:spcPct val="35000"/>
              </a:spcBef>
              <a:buClr>
                <a:srgbClr val="993300"/>
              </a:buClr>
              <a:buSzPct val="90000"/>
              <a:buFont typeface="Monotype Sorts" pitchFamily="-84" charset="2"/>
              <a:buChar char="n"/>
            </a:pPr>
            <a:r>
              <a:rPr lang="en-US" altLang="zh-CN" sz="2000" dirty="0" smtClean="0"/>
              <a:t>MD5_Init,MD5_Update,MD5_Final</a:t>
            </a:r>
            <a:r>
              <a:rPr lang="zh-CN" altLang="zh-CN" sz="2000" dirty="0" smtClean="0"/>
              <a:t>三个函数的组合</a:t>
            </a:r>
            <a:r>
              <a:rPr lang="en-US" altLang="zh-CN" sz="2000" dirty="0" smtClean="0"/>
              <a:t>,</a:t>
            </a:r>
            <a:r>
              <a:rPr lang="zh-CN" altLang="zh-CN" sz="2000" dirty="0" smtClean="0"/>
              <a:t>直接计算出</a:t>
            </a:r>
            <a:r>
              <a:rPr lang="en-US" altLang="zh-CN" sz="2000" dirty="0" smtClean="0"/>
              <a:t>MD5</a:t>
            </a:r>
            <a:r>
              <a:rPr lang="zh-CN" altLang="zh-CN" sz="2000" dirty="0" smtClean="0"/>
              <a:t>的值</a:t>
            </a:r>
            <a:endParaRPr lang="en-US" altLang="zh-CN" sz="2000" dirty="0" smtClean="0"/>
          </a:p>
          <a:p>
            <a:pPr marL="800100" lvl="2" indent="-342900">
              <a:spcBef>
                <a:spcPct val="35000"/>
              </a:spcBef>
              <a:buClr>
                <a:srgbClr val="993300"/>
              </a:buClr>
              <a:buSzPct val="90000"/>
              <a:buFont typeface="Monotype Sorts" pitchFamily="-84" charset="2"/>
              <a:buChar char="n"/>
            </a:pPr>
            <a:r>
              <a:rPr lang="en-US" altLang="zh-CN" sz="2000" dirty="0" smtClean="0"/>
              <a:t>unsigned char *MD5(const unsigned char *d, size_t n, unsigned char *md);</a:t>
            </a:r>
            <a:endParaRPr lang="zh-CN" altLang="zh-CN" sz="2000" dirty="0" smtClean="0"/>
          </a:p>
          <a:p>
            <a:pPr marL="342900" lvl="1" indent="-342900">
              <a:spcBef>
                <a:spcPct val="35000"/>
              </a:spcBef>
              <a:buClr>
                <a:srgbClr val="993300"/>
              </a:buClr>
              <a:buSzPct val="90000"/>
              <a:buFont typeface="Monotype Sorts" pitchFamily="-84" charset="2"/>
              <a:buChar char="n"/>
            </a:pPr>
            <a:r>
              <a:rPr lang="zh-CN" altLang="zh-CN" sz="2000" dirty="0" smtClean="0"/>
              <a:t>内部函数</a:t>
            </a:r>
            <a:r>
              <a:rPr lang="en-US" altLang="zh-CN" sz="2000" dirty="0" smtClean="0"/>
              <a:t>,</a:t>
            </a:r>
            <a:r>
              <a:rPr lang="zh-CN" altLang="zh-CN" sz="2000" dirty="0" smtClean="0"/>
              <a:t>不需要调用</a:t>
            </a:r>
            <a:endParaRPr lang="en-US" altLang="zh-CN" sz="2000" dirty="0" smtClean="0"/>
          </a:p>
          <a:p>
            <a:pPr marL="800100" lvl="2" indent="-342900">
              <a:spcBef>
                <a:spcPct val="35000"/>
              </a:spcBef>
              <a:buClr>
                <a:srgbClr val="993300"/>
              </a:buClr>
              <a:buSzPct val="90000"/>
              <a:buFont typeface="Monotype Sorts" pitchFamily="-84" charset="2"/>
              <a:buChar char="n"/>
            </a:pPr>
            <a:r>
              <a:rPr lang="en-US" altLang="zh-CN" sz="2000" dirty="0" smtClean="0"/>
              <a:t>void MD5_Transform(MD5_CTX *c, const unsigned char *b);</a:t>
            </a:r>
            <a:endParaRPr lang="zh-CN" altLang="zh-CN" sz="2000" dirty="0" smtClean="0"/>
          </a:p>
          <a:p>
            <a:pPr marL="342900" indent="-342900">
              <a:spcBef>
                <a:spcPct val="35000"/>
              </a:spcBef>
              <a:buClr>
                <a:srgbClr val="993300"/>
              </a:buClr>
              <a:buSzPct val="90000"/>
              <a:buFont typeface="Monotype Sorts" pitchFamily="-84" charset="2"/>
              <a:buChar char="n"/>
            </a:pPr>
            <a:endParaRPr lang="en-US" altLang="zh-CN" sz="2000" spc="-1" dirty="0" smtClean="0">
              <a:latin typeface="宋体" panose="02010600030101010101" pitchFamily="2" charset="-122"/>
              <a:ea typeface="宋体" panose="02010600030101010101" pitchFamily="2" charset="-122"/>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zh-CN" sz="2000" b="0" i="0" u="none" strike="noStrike" kern="0" cap="none" spc="-1"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S PGothic" panose="020B0600070205080204"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166688"/>
            <a:ext cx="8229600" cy="576262"/>
          </a:xfrm>
          <a:prstGeom prst="rect">
            <a:avLst/>
          </a:prstGeom>
          <a:noFill/>
          <a:ln>
            <a:noFill/>
          </a:ln>
        </p:spPr>
        <p:txBody>
          <a:bodyPr vert="horz" wrap="square" lIns="91440" tIns="45720" rIns="91440" bIns="45720" numCol="1" anchor="b" anchorCtr="0" compatLnSpc="1"/>
          <a:lstStyle/>
          <a:p>
            <a:pPr algn="ctr">
              <a:lnSpc>
                <a:spcPct val="90000"/>
              </a:lnSpc>
            </a:pPr>
            <a:r>
              <a:rPr lang="zh-CN" altLang="zh-CN" sz="2800" b="1" dirty="0" smtClean="0">
                <a:solidFill>
                  <a:srgbClr val="006699"/>
                </a:solidFill>
                <a:latin typeface="宋体" panose="02010600030101010101" pitchFamily="2" charset="-122"/>
                <a:ea typeface="宋体" panose="02010600030101010101" pitchFamily="2" charset="-122"/>
                <a:cs typeface="MS PGothic" panose="020B0600070205080204" pitchFamily="34" charset="-128"/>
              </a:rPr>
              <a:t>对称密钥加解密</a:t>
            </a:r>
            <a:endParaRPr lang="en-US" altLang="zh-CN" sz="2800" b="1" dirty="0" smtClean="0">
              <a:solidFill>
                <a:srgbClr val="006699"/>
              </a:solidFill>
              <a:latin typeface="宋体" panose="02010600030101010101" pitchFamily="2" charset="-122"/>
              <a:ea typeface="宋体" panose="02010600030101010101" pitchFamily="2" charset="-122"/>
              <a:cs typeface="MS PGothic" panose="020B0600070205080204" pitchFamily="34" charset="-128"/>
            </a:endParaRPr>
          </a:p>
        </p:txBody>
      </p:sp>
      <p:sp>
        <p:nvSpPr>
          <p:cNvPr id="6" name="Rectangle 3"/>
          <p:cNvSpPr txBox="1">
            <a:spLocks noChangeArrowheads="1"/>
          </p:cNvSpPr>
          <p:nvPr/>
        </p:nvSpPr>
        <p:spPr bwMode="auto">
          <a:xfrm>
            <a:off x="806450" y="1038282"/>
            <a:ext cx="7669213" cy="4530725"/>
          </a:xfrm>
          <a:prstGeom prst="rect">
            <a:avLst/>
          </a:prstGeom>
          <a:noFill/>
          <a:ln>
            <a:noFill/>
          </a:ln>
        </p:spPr>
        <p:txBody>
          <a:bodyPr vert="horz" wrap="square" lIns="91440" tIns="45720" rIns="91440" bIns="45720" numCol="1" anchor="t" anchorCtr="0" compatLnSpc="1"/>
          <a:lstStyle/>
          <a:p>
            <a:pPr marL="342900" indent="-342900">
              <a:spcBef>
                <a:spcPct val="35000"/>
              </a:spcBef>
              <a:buClr>
                <a:srgbClr val="993300"/>
              </a:buClr>
              <a:buSzPct val="90000"/>
              <a:buFont typeface="Monotype Sorts" pitchFamily="-84" charset="2"/>
              <a:buChar char="n"/>
            </a:pPr>
            <a:r>
              <a:rPr lang="zh-CN" altLang="zh-CN" sz="2000" dirty="0" smtClean="0"/>
              <a:t>生成一个记录加密（解密）上下文信息的</a:t>
            </a:r>
            <a:r>
              <a:rPr lang="en-US" altLang="zh-CN" sz="2000" dirty="0" smtClean="0"/>
              <a:t>EVP_CIPHER_CTX</a:t>
            </a:r>
            <a:r>
              <a:rPr lang="zh-CN" altLang="zh-CN" sz="2000" dirty="0" smtClean="0"/>
              <a:t>对象</a:t>
            </a:r>
            <a:endParaRPr lang="en-US" altLang="zh-CN" sz="2000" dirty="0" smtClean="0"/>
          </a:p>
          <a:p>
            <a:pPr marL="342900" indent="-342900">
              <a:spcBef>
                <a:spcPct val="35000"/>
              </a:spcBef>
              <a:buClr>
                <a:srgbClr val="993300"/>
              </a:buClr>
              <a:buSzPct val="90000"/>
              <a:buFont typeface="Monotype Sorts" pitchFamily="-84" charset="2"/>
              <a:buChar char="n"/>
            </a:pPr>
            <a:r>
              <a:rPr lang="zh-CN" altLang="zh-CN" sz="2000" dirty="0" smtClean="0"/>
              <a:t>初始化加密（解密）算法，在这一步指定算法和密钥</a:t>
            </a:r>
            <a:endParaRPr lang="en-US" altLang="zh-CN" sz="2000" dirty="0" smtClean="0"/>
          </a:p>
          <a:p>
            <a:pPr marL="342900" indent="-342900">
              <a:spcBef>
                <a:spcPct val="35000"/>
              </a:spcBef>
              <a:buClr>
                <a:srgbClr val="993300"/>
              </a:buClr>
              <a:buSzPct val="90000"/>
              <a:buFont typeface="Monotype Sorts" pitchFamily="-84" charset="2"/>
              <a:buChar char="n"/>
            </a:pPr>
            <a:r>
              <a:rPr lang="zh-CN" altLang="zh-CN" sz="2000" dirty="0" smtClean="0"/>
              <a:t>加密（解密）数据</a:t>
            </a:r>
            <a:endParaRPr lang="en-US" altLang="zh-CN" sz="2000" dirty="0" smtClean="0"/>
          </a:p>
          <a:p>
            <a:pPr marL="342900" indent="-342900">
              <a:spcBef>
                <a:spcPct val="35000"/>
              </a:spcBef>
              <a:buClr>
                <a:srgbClr val="993300"/>
              </a:buClr>
              <a:buSzPct val="90000"/>
              <a:buFont typeface="Monotype Sorts" pitchFamily="-84" charset="2"/>
              <a:buChar char="n"/>
            </a:pPr>
            <a:r>
              <a:rPr lang="zh-CN" altLang="zh-CN" sz="2000" dirty="0" smtClean="0"/>
              <a:t>处理尾部数据，结束加密（解密）</a:t>
            </a:r>
            <a:endParaRPr lang="en-US" altLang="zh-CN" sz="2000" dirty="0" smtClean="0"/>
          </a:p>
          <a:p>
            <a:pPr marL="342900" indent="-342900">
              <a:spcBef>
                <a:spcPct val="35000"/>
              </a:spcBef>
              <a:buClr>
                <a:srgbClr val="993300"/>
              </a:buClr>
              <a:buSzPct val="90000"/>
              <a:buFont typeface="Monotype Sorts" pitchFamily="-84" charset="2"/>
              <a:buChar char="n"/>
            </a:pPr>
            <a:r>
              <a:rPr lang="zh-CN" altLang="zh-CN" sz="2000" dirty="0" smtClean="0"/>
              <a:t>清空并释放加密（解密）上下文对象，清空其他敏感信息</a:t>
            </a:r>
            <a:endParaRPr lang="en-US" altLang="zh-CN" sz="2000" dirty="0" smtClean="0"/>
          </a:p>
          <a:p>
            <a:pPr marL="342900" indent="-342900">
              <a:spcBef>
                <a:spcPct val="35000"/>
              </a:spcBef>
              <a:buClr>
                <a:srgbClr val="993300"/>
              </a:buClr>
              <a:buSzPct val="90000"/>
              <a:buFont typeface="Monotype Sorts" pitchFamily="-84" charset="2"/>
              <a:buChar char="n"/>
            </a:pPr>
            <a:endParaRPr lang="en-US" altLang="zh-CN" sz="2000" dirty="0" smtClean="0"/>
          </a:p>
          <a:p>
            <a:pPr marL="342900" indent="-342900">
              <a:spcBef>
                <a:spcPct val="35000"/>
              </a:spcBef>
              <a:buClr>
                <a:srgbClr val="993300"/>
              </a:buClr>
              <a:buSzPct val="90000"/>
              <a:buFont typeface="Monotype Sorts" pitchFamily="-84" charset="2"/>
              <a:buChar char="n"/>
            </a:pPr>
            <a:r>
              <a:rPr lang="zh-CN" altLang="zh-CN" sz="2000" dirty="0" smtClean="0"/>
              <a:t>对加密操作进行初始化</a:t>
            </a:r>
            <a:endParaRPr lang="en-US" altLang="zh-CN" sz="2000" dirty="0" smtClean="0"/>
          </a:p>
          <a:p>
            <a:pPr marL="800100" lvl="1" indent="-342900">
              <a:spcBef>
                <a:spcPct val="35000"/>
              </a:spcBef>
              <a:buClr>
                <a:srgbClr val="993300"/>
              </a:buClr>
              <a:buSzPct val="90000"/>
              <a:buFont typeface="Monotype Sorts" pitchFamily="-84" charset="2"/>
              <a:buChar char="n"/>
            </a:pPr>
            <a:r>
              <a:rPr lang="en-US" altLang="zh-CN" sz="2000" dirty="0" smtClean="0"/>
              <a:t>int EVP_EncryptInit_ex(EVP_CIPHER_CTX *ctx, const EVP_CIPHER *type, ENGINE *impl, const unsigned char *key, const unsigned char *iv);</a:t>
            </a:r>
          </a:p>
          <a:p>
            <a:pPr marL="342900" lvl="1" indent="-342900">
              <a:spcBef>
                <a:spcPct val="35000"/>
              </a:spcBef>
              <a:buClr>
                <a:srgbClr val="993300"/>
              </a:buClr>
              <a:buSzPct val="90000"/>
              <a:buFont typeface="Monotype Sorts" pitchFamily="-84" charset="2"/>
              <a:buChar char="n"/>
            </a:pPr>
            <a:r>
              <a:rPr lang="zh-CN" altLang="zh-CN" sz="2000" dirty="0" smtClean="0"/>
              <a:t>对解密操作进行初始化</a:t>
            </a:r>
            <a:endParaRPr lang="en-US" altLang="zh-CN" sz="2000" dirty="0" smtClean="0"/>
          </a:p>
          <a:p>
            <a:pPr marL="800100" lvl="2" indent="-342900">
              <a:spcBef>
                <a:spcPct val="35000"/>
              </a:spcBef>
              <a:buClr>
                <a:srgbClr val="993300"/>
              </a:buClr>
              <a:buSzPct val="90000"/>
              <a:buFont typeface="Monotype Sorts" pitchFamily="-84" charset="2"/>
              <a:buChar char="n"/>
            </a:pPr>
            <a:r>
              <a:rPr lang="en-US" altLang="zh-CN" sz="2000" dirty="0" smtClean="0"/>
              <a:t>int EVP_DecryptInit_ex(EVP_CIPHER_CTX *ctx, const EVP_CIPHER *type, ENGINE *impl, const unsigned char *key, const unsigned char *iv);</a:t>
            </a:r>
            <a:endParaRPr lang="zh-CN" altLang="zh-CN" sz="2000" dirty="0" smtClean="0"/>
          </a:p>
          <a:p>
            <a:pPr marL="342900" indent="-342900">
              <a:spcBef>
                <a:spcPct val="35000"/>
              </a:spcBef>
              <a:buClr>
                <a:srgbClr val="993300"/>
              </a:buClr>
              <a:buSzPct val="90000"/>
              <a:buFont typeface="Monotype Sorts" pitchFamily="-84" charset="2"/>
              <a:buChar char="n"/>
            </a:pPr>
            <a:endParaRPr lang="zh-CN" altLang="zh-CN" sz="2000" dirty="0" smtClean="0"/>
          </a:p>
          <a:p>
            <a:pPr marL="342900" indent="-342900">
              <a:spcBef>
                <a:spcPct val="35000"/>
              </a:spcBef>
              <a:buClr>
                <a:srgbClr val="993300"/>
              </a:buClr>
              <a:buSzPct val="90000"/>
              <a:buFont typeface="Monotype Sorts" pitchFamily="-84" charset="2"/>
              <a:buChar char="n"/>
            </a:pPr>
            <a:endParaRPr lang="en-US" altLang="zh-CN" sz="2000" spc="-1" dirty="0" smtClean="0">
              <a:latin typeface="宋体" panose="02010600030101010101" pitchFamily="2" charset="-122"/>
              <a:ea typeface="宋体" panose="02010600030101010101" pitchFamily="2" charset="-122"/>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defRPr/>
            </a:pPr>
            <a:endParaRPr kumimoji="1" lang="en-US" altLang="zh-CN" sz="2000" b="0" i="0" u="none" strike="noStrike" kern="0" cap="none" spc="-1"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S PGothic" panose="020B0600070205080204" pitchFamily="34"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166688"/>
            <a:ext cx="8229600" cy="576262"/>
          </a:xfrm>
          <a:prstGeom prst="rect">
            <a:avLst/>
          </a:prstGeom>
          <a:noFill/>
          <a:ln>
            <a:noFill/>
          </a:ln>
        </p:spPr>
        <p:txBody>
          <a:bodyPr vert="horz" wrap="square" lIns="91440" tIns="45720" rIns="91440" bIns="45720" numCol="1" anchor="b" anchorCtr="0" compatLnSpc="1"/>
          <a:lstStyle/>
          <a:p>
            <a:pPr algn="ctr">
              <a:lnSpc>
                <a:spcPct val="90000"/>
              </a:lnSpc>
            </a:pPr>
            <a:r>
              <a:rPr lang="zh-CN" altLang="zh-CN" sz="2800" b="1" dirty="0" smtClean="0">
                <a:solidFill>
                  <a:srgbClr val="006699"/>
                </a:solidFill>
                <a:latin typeface="宋体" panose="02010600030101010101" pitchFamily="2" charset="-122"/>
                <a:ea typeface="宋体" panose="02010600030101010101" pitchFamily="2" charset="-122"/>
                <a:cs typeface="MS PGothic" panose="020B0600070205080204" pitchFamily="34" charset="-128"/>
              </a:rPr>
              <a:t>公钥和私钥加密</a:t>
            </a:r>
            <a:endParaRPr lang="en-US" altLang="zh-CN" sz="2800" b="1" dirty="0" smtClean="0">
              <a:solidFill>
                <a:srgbClr val="006699"/>
              </a:solidFill>
              <a:latin typeface="宋体" panose="02010600030101010101" pitchFamily="2" charset="-122"/>
              <a:ea typeface="宋体" panose="02010600030101010101" pitchFamily="2" charset="-122"/>
              <a:cs typeface="MS PGothic" panose="020B0600070205080204" pitchFamily="34" charset="-128"/>
            </a:endParaRPr>
          </a:p>
        </p:txBody>
      </p:sp>
      <p:sp>
        <p:nvSpPr>
          <p:cNvPr id="6" name="Rectangle 3"/>
          <p:cNvSpPr txBox="1">
            <a:spLocks noChangeArrowheads="1"/>
          </p:cNvSpPr>
          <p:nvPr/>
        </p:nvSpPr>
        <p:spPr bwMode="auto">
          <a:xfrm>
            <a:off x="806450" y="1038282"/>
            <a:ext cx="7669213" cy="4530725"/>
          </a:xfrm>
          <a:prstGeom prst="rect">
            <a:avLst/>
          </a:prstGeom>
          <a:noFill/>
          <a:ln>
            <a:noFill/>
          </a:ln>
        </p:spPr>
        <p:txBody>
          <a:bodyPr vert="horz" wrap="square" lIns="91440" tIns="45720" rIns="91440" bIns="45720" numCol="1" anchor="t" anchorCtr="0" compatLnSpc="1"/>
          <a:lstStyle/>
          <a:p>
            <a:pPr marL="342900" lvl="0" indent="-342900">
              <a:spcBef>
                <a:spcPct val="35000"/>
              </a:spcBef>
              <a:buClr>
                <a:srgbClr val="993300"/>
              </a:buClr>
              <a:buSzPct val="90000"/>
              <a:buFont typeface="Monotype Sorts" pitchFamily="-84" charset="2"/>
              <a:buChar char="n"/>
            </a:pPr>
            <a:r>
              <a:rPr lang="zh-CN" altLang="zh-CN" sz="2000" dirty="0" smtClean="0"/>
              <a:t>首先要创建一个公钥和私钥，然后利用得到的公钥和私钥进行加解密。</a:t>
            </a:r>
            <a:endParaRPr lang="en-US" altLang="zh-CN" sz="2000" dirty="0" smtClean="0"/>
          </a:p>
        </p:txBody>
      </p:sp>
      <p:pic>
        <p:nvPicPr>
          <p:cNvPr id="5" name="图片 4"/>
          <p:cNvPicPr/>
          <p:nvPr/>
        </p:nvPicPr>
        <p:blipFill>
          <a:blip r:embed="rId3" cstate="print"/>
          <a:stretch>
            <a:fillRect/>
          </a:stretch>
        </p:blipFill>
        <p:spPr>
          <a:xfrm>
            <a:off x="893852" y="1797977"/>
            <a:ext cx="7514746" cy="4404097"/>
          </a:xfrm>
          <a:prstGeom prst="rect">
            <a:avLst/>
          </a:prstGeom>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zh-CN" altLang="en-US" sz="2800" dirty="0" smtClean="0">
                <a:latin typeface="宋体" panose="02010600030101010101" pitchFamily="2" charset="-122"/>
                <a:ea typeface="宋体" panose="02010600030101010101" pitchFamily="2" charset="-122"/>
              </a:rPr>
              <a:t>参考资料</a:t>
            </a:r>
            <a:endParaRPr lang="en-US" altLang="zh-CN" sz="2800" dirty="0" smtClean="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4294967295"/>
          </p:nvPr>
        </p:nvSpPr>
        <p:spPr>
          <a:xfrm>
            <a:off x="806450" y="1233488"/>
            <a:ext cx="7669213" cy="4530725"/>
          </a:xfrm>
        </p:spPr>
        <p:txBody>
          <a:bodyPr/>
          <a:lstStyle/>
          <a:p>
            <a:r>
              <a:rPr lang="en-US" altLang="zh-CN" sz="2400" spc="-1" dirty="0" smtClean="0">
                <a:hlinkClick r:id="rId3"/>
              </a:rPr>
              <a:t>https://www.openssl.org/</a:t>
            </a:r>
            <a:endParaRPr lang="en-US" altLang="zh-CN" sz="2400" spc="-1" dirty="0" smtClean="0"/>
          </a:p>
          <a:p>
            <a:r>
              <a:rPr lang="en-US" altLang="zh-CN" sz="2400" spc="-1" dirty="0" smtClean="0">
                <a:hlinkClick r:id="rId4"/>
              </a:rPr>
              <a:t>https://github.com/openssl/openssl</a:t>
            </a:r>
            <a:endParaRPr lang="en-US" altLang="zh-CN" sz="2400" spc="-1" dirty="0" smtClean="0"/>
          </a:p>
          <a:p>
            <a:r>
              <a:rPr lang="en-US" altLang="zh-CN" sz="2400" spc="-1" dirty="0" smtClean="0">
                <a:hlinkClick r:id="rId5"/>
              </a:rPr>
              <a:t>http://openssl.vip/</a:t>
            </a:r>
            <a:endParaRPr lang="en-US" altLang="zh-CN" sz="2400" spc="-1" dirty="0" smtClean="0"/>
          </a:p>
          <a:p>
            <a:r>
              <a:rPr lang="en-US" altLang="zh-CN" sz="2400" spc="-1" dirty="0" smtClean="0">
                <a:hlinkClick r:id="rId6"/>
              </a:rPr>
              <a:t>http://slproweb.com/products/Win32OpenSSL.html</a:t>
            </a:r>
            <a:endParaRPr lang="en-US" altLang="zh-CN" sz="2400" spc="-1" dirty="0" smtClean="0">
              <a:latin typeface="Arial" panose="020B0604020202090204"/>
            </a:endParaRPr>
          </a:p>
          <a:p>
            <a:endParaRPr lang="en-US" altLang="zh-CN" sz="2400" dirty="0" smtClean="0">
              <a:solidFill>
                <a:schemeClr val="tx1"/>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t>openssl.vip</a:t>
            </a:r>
          </a:p>
        </p:txBody>
      </p:sp>
      <p:pic>
        <p:nvPicPr>
          <p:cNvPr id="4" name="Picture 2"/>
          <p:cNvPicPr>
            <a:picLocks noChangeAspect="1" noChangeArrowheads="1"/>
          </p:cNvPicPr>
          <p:nvPr/>
        </p:nvPicPr>
        <p:blipFill>
          <a:blip r:embed="rId3"/>
          <a:srcRect/>
          <a:stretch>
            <a:fillRect/>
          </a:stretch>
        </p:blipFill>
        <p:spPr bwMode="auto">
          <a:xfrm>
            <a:off x="2970322" y="965769"/>
            <a:ext cx="3380711" cy="55174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289179" y="1257344"/>
            <a:ext cx="8458200" cy="824452"/>
          </a:xfrm>
        </p:spPr>
        <p:txBody>
          <a:bodyPr/>
          <a:lstStyle/>
          <a:p>
            <a:pPr eaLnBrk="1" hangingPunct="1"/>
            <a:r>
              <a:rPr lang="zh-CN" altLang="en-US" sz="4000" dirty="0" smtClean="0">
                <a:ea typeface="宋体" panose="02010600030101010101" pitchFamily="2" charset="-122"/>
              </a:rPr>
              <a:t>实验要求</a:t>
            </a:r>
            <a:endParaRPr lang="en-US" altLang="zh-CN" sz="4000" dirty="0" smtClean="0">
              <a:ea typeface="宋体" panose="02010600030101010101" pitchFamily="2" charset="-122"/>
            </a:endParaRPr>
          </a:p>
        </p:txBody>
      </p:sp>
      <p:sp>
        <p:nvSpPr>
          <p:cNvPr id="3" name="Rectangle 4"/>
          <p:cNvSpPr txBox="1">
            <a:spLocks noChangeArrowheads="1"/>
          </p:cNvSpPr>
          <p:nvPr/>
        </p:nvSpPr>
        <p:spPr bwMode="auto">
          <a:xfrm>
            <a:off x="288925" y="3326765"/>
            <a:ext cx="8606155" cy="2537460"/>
          </a:xfrm>
          <a:prstGeom prst="rect">
            <a:avLst/>
          </a:prstGeom>
          <a:noFill/>
          <a:ln>
            <a:noFill/>
          </a:ln>
        </p:spPr>
        <p:txBody>
          <a:bodyPr vert="horz" wrap="square" lIns="91440" tIns="45720" rIns="91440" bIns="45720" numCol="1" anchor="b" anchorCtr="0" compatLnSpc="1"/>
          <a:lstStyle>
            <a:lvl1pPr algn="ctr" rtl="0" eaLnBrk="0" fontAlgn="base" hangingPunct="0">
              <a:spcBef>
                <a:spcPct val="0"/>
              </a:spcBef>
              <a:spcAft>
                <a:spcPct val="0"/>
              </a:spcAft>
              <a:defRPr sz="43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9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90204" pitchFamily="34" charset="0"/>
              </a:defRPr>
            </a:lvl6pPr>
            <a:lvl7pPr marL="914400" algn="ctr" rtl="0" fontAlgn="base">
              <a:spcBef>
                <a:spcPct val="0"/>
              </a:spcBef>
              <a:spcAft>
                <a:spcPct val="0"/>
              </a:spcAft>
              <a:defRPr sz="3200" b="1">
                <a:solidFill>
                  <a:srgbClr val="006699"/>
                </a:solidFill>
                <a:latin typeface="Arial" panose="020B0604020202090204" pitchFamily="34" charset="0"/>
              </a:defRPr>
            </a:lvl7pPr>
            <a:lvl8pPr marL="1371600" algn="ctr" rtl="0" fontAlgn="base">
              <a:spcBef>
                <a:spcPct val="0"/>
              </a:spcBef>
              <a:spcAft>
                <a:spcPct val="0"/>
              </a:spcAft>
              <a:defRPr sz="3200" b="1">
                <a:solidFill>
                  <a:srgbClr val="006699"/>
                </a:solidFill>
                <a:latin typeface="Arial" panose="020B0604020202090204" pitchFamily="34" charset="0"/>
              </a:defRPr>
            </a:lvl8pPr>
            <a:lvl9pPr marL="1828800" algn="ctr" rtl="0" fontAlgn="base">
              <a:spcBef>
                <a:spcPct val="0"/>
              </a:spcBef>
              <a:spcAft>
                <a:spcPct val="0"/>
              </a:spcAft>
              <a:defRPr sz="3200" b="1">
                <a:solidFill>
                  <a:srgbClr val="006699"/>
                </a:solidFill>
                <a:latin typeface="Arial" panose="020B0604020202090204" pitchFamily="34" charset="0"/>
              </a:defRPr>
            </a:lvl9pPr>
          </a:lstStyle>
          <a:p>
            <a:pPr marL="457200" indent="-457200" algn="l" eaLnBrk="1" hangingPunct="1">
              <a:buFont typeface="Arial" panose="020B0604020202090204" pitchFamily="34" charset="0"/>
              <a:buChar char="•"/>
            </a:pPr>
            <a:r>
              <a:rPr lang="zh-CN" altLang="en-US" sz="3200" dirty="0" smtClean="0">
                <a:ea typeface="宋体" panose="02010600030101010101" pitchFamily="2" charset="-122"/>
              </a:rPr>
              <a:t>搭建</a:t>
            </a:r>
            <a:r>
              <a:rPr lang="en-US" altLang="zh-CN" sz="3200" dirty="0" smtClean="0">
                <a:ea typeface="宋体" panose="02010600030101010101" pitchFamily="2" charset="-122"/>
              </a:rPr>
              <a:t>OpenSSL</a:t>
            </a:r>
            <a:r>
              <a:rPr lang="zh-CN" altLang="en-US" sz="3200" dirty="0" smtClean="0">
                <a:ea typeface="宋体" panose="02010600030101010101" pitchFamily="2" charset="-122"/>
              </a:rPr>
              <a:t>环境</a:t>
            </a:r>
            <a:endParaRPr lang="en-US" altLang="zh-CN" sz="3200" dirty="0" smtClean="0">
              <a:ea typeface="宋体" panose="02010600030101010101" pitchFamily="2" charset="-122"/>
            </a:endParaRPr>
          </a:p>
          <a:p>
            <a:pPr marL="457200" indent="-457200" algn="l" eaLnBrk="1" hangingPunct="1">
              <a:buFont typeface="Arial" panose="020B0604020202090204" pitchFamily="34" charset="0"/>
              <a:buChar char="•"/>
            </a:pPr>
            <a:endParaRPr lang="en-US" altLang="zh-CN" sz="3200" dirty="0" smtClean="0">
              <a:ea typeface="宋体" panose="02010600030101010101" pitchFamily="2" charset="-122"/>
            </a:endParaRPr>
          </a:p>
          <a:p>
            <a:pPr marL="457200" indent="-457200" algn="l" eaLnBrk="1" hangingPunct="1">
              <a:buFont typeface="Arial" panose="020B0604020202090204" pitchFamily="34" charset="0"/>
              <a:buChar char="•"/>
            </a:pPr>
            <a:r>
              <a:rPr lang="zh-CN" altLang="en-US" sz="3200" dirty="0" smtClean="0">
                <a:ea typeface="宋体" panose="02010600030101010101" pitchFamily="2" charset="-122"/>
              </a:rPr>
              <a:t>阅读调试</a:t>
            </a:r>
            <a:r>
              <a:rPr lang="en-US" altLang="zh-CN" sz="3200" dirty="0" smtClean="0">
                <a:ea typeface="宋体" panose="02010600030101010101" pitchFamily="2" charset="-122"/>
              </a:rPr>
              <a:t>RSA</a:t>
            </a:r>
            <a:r>
              <a:rPr lang="zh-CN" altLang="en-US" sz="3200" dirty="0" smtClean="0">
                <a:ea typeface="宋体" panose="02010600030101010101" pitchFamily="2" charset="-122"/>
              </a:rPr>
              <a:t>示例代码</a:t>
            </a:r>
            <a:endParaRPr lang="en-US" altLang="zh-CN" sz="3200" dirty="0" smtClean="0">
              <a:ea typeface="宋体" panose="02010600030101010101" pitchFamily="2" charset="-122"/>
            </a:endParaRPr>
          </a:p>
          <a:p>
            <a:pPr algn="l" eaLnBrk="1" hangingPunct="1"/>
            <a:endParaRPr lang="en-US" altLang="zh-CN" sz="2800" kern="0"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t>OpenSSL</a:t>
            </a:r>
            <a:r>
              <a:rPr lang="zh-CN" altLang="en-US" sz="2800" dirty="0" smtClean="0">
                <a:latin typeface="宋体" panose="02010600030101010101" pitchFamily="2" charset="-122"/>
                <a:ea typeface="宋体" panose="02010600030101010101" pitchFamily="2" charset="-122"/>
              </a:rPr>
              <a:t>环境搭建准备工作</a:t>
            </a:r>
            <a:endParaRPr lang="en-US" altLang="zh-CN" sz="2800" dirty="0" smtClean="0">
              <a:latin typeface="宋体" panose="02010600030101010101" pitchFamily="2" charset="-122"/>
              <a:ea typeface="宋体" panose="02010600030101010101" pitchFamily="2" charset="-122"/>
            </a:endParaRPr>
          </a:p>
        </p:txBody>
      </p:sp>
      <p:sp>
        <p:nvSpPr>
          <p:cNvPr id="20483" name="Rectangle 3"/>
          <p:cNvSpPr>
            <a:spLocks noGrp="1" noChangeArrowheads="1"/>
          </p:cNvSpPr>
          <p:nvPr>
            <p:ph type="body" idx="4294967295"/>
          </p:nvPr>
        </p:nvSpPr>
        <p:spPr>
          <a:xfrm>
            <a:off x="806450" y="1233488"/>
            <a:ext cx="7669213" cy="4530725"/>
          </a:xfrm>
        </p:spPr>
        <p:txBody>
          <a:bodyPr/>
          <a:lstStyle/>
          <a:p>
            <a:pPr>
              <a:lnSpc>
                <a:spcPct val="90000"/>
              </a:lnSpc>
              <a:spcBef>
                <a:spcPts val="1000"/>
              </a:spcBef>
            </a:pPr>
            <a:r>
              <a:rPr lang="en-US" altLang="zh-CN" sz="2800" spc="-1" dirty="0" smtClean="0">
                <a:solidFill>
                  <a:srgbClr val="000000"/>
                </a:solidFill>
                <a:latin typeface="宋体" panose="02010600030101010101" pitchFamily="2" charset="-122"/>
                <a:ea typeface="宋体" panose="02010600030101010101" pitchFamily="2" charset="-122"/>
              </a:rPr>
              <a:t>下载</a:t>
            </a:r>
            <a:r>
              <a:rPr lang="en-US" altLang="zh-CN" sz="2800" spc="-1" dirty="0" smtClean="0">
                <a:solidFill>
                  <a:srgbClr val="000000"/>
                </a:solidFill>
              </a:rPr>
              <a:t>openssl</a:t>
            </a:r>
            <a:r>
              <a:rPr lang="en-US" altLang="zh-CN" sz="2800" spc="-1" dirty="0" smtClean="0">
                <a:solidFill>
                  <a:srgbClr val="000000"/>
                </a:solidFill>
                <a:latin typeface="宋体" panose="02010600030101010101" pitchFamily="2" charset="-122"/>
                <a:ea typeface="宋体" panose="02010600030101010101" pitchFamily="2" charset="-122"/>
              </a:rPr>
              <a:t>代码</a:t>
            </a:r>
            <a:r>
              <a:rPr lang="en-US" altLang="zh-CN" sz="2800" spc="-1" dirty="0" smtClean="0">
                <a:solidFill>
                  <a:srgbClr val="000000"/>
                </a:solidFill>
              </a:rPr>
              <a:t>-git clone </a:t>
            </a:r>
            <a:endParaRPr lang="en-US" altLang="zh-CN" sz="2800" spc="-1" dirty="0" smtClean="0"/>
          </a:p>
          <a:p>
            <a:pPr lvl="1">
              <a:lnSpc>
                <a:spcPct val="90000"/>
              </a:lnSpc>
              <a:spcBef>
                <a:spcPts val="1000"/>
              </a:spcBef>
            </a:pPr>
            <a:r>
              <a:rPr lang="en-US" altLang="zh-CN" sz="2800" spc="-1" dirty="0" smtClean="0">
                <a:solidFill>
                  <a:srgbClr val="000000"/>
                </a:solidFill>
              </a:rPr>
              <a:t>https://github.com/openssl/openssl.git</a:t>
            </a:r>
            <a:endParaRPr lang="en-US" altLang="zh-CN" sz="2800" spc="-1" dirty="0" smtClean="0"/>
          </a:p>
          <a:p>
            <a:pPr>
              <a:lnSpc>
                <a:spcPct val="90000"/>
              </a:lnSpc>
              <a:spcBef>
                <a:spcPts val="1000"/>
              </a:spcBef>
            </a:pPr>
            <a:r>
              <a:rPr lang="en-US" altLang="zh-CN" sz="2800" spc="-1" dirty="0" smtClean="0">
                <a:solidFill>
                  <a:srgbClr val="000000"/>
                </a:solidFill>
                <a:latin typeface="宋体" panose="02010600030101010101" pitchFamily="2" charset="-122"/>
                <a:ea typeface="宋体" panose="02010600030101010101" pitchFamily="2" charset="-122"/>
              </a:rPr>
              <a:t>安装</a:t>
            </a:r>
            <a:r>
              <a:rPr lang="en-US" altLang="zh-CN" sz="2800" spc="-1" dirty="0" smtClean="0">
                <a:solidFill>
                  <a:srgbClr val="000000"/>
                </a:solidFill>
              </a:rPr>
              <a:t>perl</a:t>
            </a:r>
            <a:r>
              <a:rPr lang="zh-CN" altLang="en-US" sz="2800" spc="-1" dirty="0" smtClean="0">
                <a:solidFill>
                  <a:srgbClr val="000000"/>
                </a:solidFill>
                <a:latin typeface="宋体" panose="02010600030101010101" pitchFamily="2" charset="-122"/>
                <a:ea typeface="宋体" panose="02010600030101010101" pitchFamily="2" charset="-122"/>
              </a:rPr>
              <a:t>或</a:t>
            </a:r>
            <a:r>
              <a:rPr lang="en-US" altLang="zh-CN" sz="2800" spc="-1" dirty="0" smtClean="0">
                <a:solidFill>
                  <a:srgbClr val="000000"/>
                </a:solidFill>
              </a:rPr>
              <a:t>ActivePerl</a:t>
            </a:r>
            <a:r>
              <a:rPr lang="en-US" altLang="zh-CN" sz="2800" spc="-1" dirty="0" smtClean="0">
                <a:solidFill>
                  <a:srgbClr val="000000"/>
                </a:solidFill>
                <a:latin typeface="宋体" panose="02010600030101010101" pitchFamily="2" charset="-122"/>
                <a:ea typeface="宋体" panose="02010600030101010101" pitchFamily="2" charset="-122"/>
              </a:rPr>
              <a:t>环境</a:t>
            </a:r>
          </a:p>
          <a:p>
            <a:pPr lvl="1">
              <a:lnSpc>
                <a:spcPct val="90000"/>
              </a:lnSpc>
              <a:spcBef>
                <a:spcPts val="1000"/>
              </a:spcBef>
            </a:pPr>
            <a:r>
              <a:rPr lang="en-US" altLang="zh-CN" sz="2800" spc="-1" dirty="0" smtClean="0">
                <a:solidFill>
                  <a:srgbClr val="000000"/>
                </a:solidFill>
              </a:rPr>
              <a:t>https://www.activestate.com/products/perl/</a:t>
            </a:r>
            <a:endParaRPr lang="en-US" altLang="zh-CN" sz="2800" spc="-1" dirty="0" smtClean="0"/>
          </a:p>
          <a:p>
            <a:pPr>
              <a:lnSpc>
                <a:spcPct val="90000"/>
              </a:lnSpc>
              <a:spcBef>
                <a:spcPts val="1000"/>
              </a:spcBef>
            </a:pPr>
            <a:r>
              <a:rPr lang="en-US" altLang="zh-CN" sz="2800" spc="-1" dirty="0" smtClean="0">
                <a:solidFill>
                  <a:srgbClr val="000000"/>
                </a:solidFill>
                <a:latin typeface="宋体" panose="02010600030101010101" pitchFamily="2" charset="-122"/>
                <a:ea typeface="宋体" panose="02010600030101010101" pitchFamily="2" charset="-122"/>
              </a:rPr>
              <a:t>安装</a:t>
            </a:r>
            <a:r>
              <a:rPr lang="en-US" altLang="zh-CN" sz="2800" spc="-1" dirty="0" smtClean="0">
                <a:solidFill>
                  <a:srgbClr val="000000"/>
                </a:solidFill>
              </a:rPr>
              <a:t>NASM</a:t>
            </a:r>
            <a:r>
              <a:rPr lang="en-US" altLang="zh-CN" sz="2800" spc="-1" dirty="0" smtClean="0">
                <a:solidFill>
                  <a:srgbClr val="000000"/>
                </a:solidFill>
                <a:latin typeface="宋体" panose="02010600030101010101" pitchFamily="2" charset="-122"/>
                <a:ea typeface="宋体" panose="02010600030101010101" pitchFamily="2" charset="-122"/>
              </a:rPr>
              <a:t>汇编器</a:t>
            </a:r>
          </a:p>
          <a:p>
            <a:pPr lvl="1">
              <a:lnSpc>
                <a:spcPct val="90000"/>
              </a:lnSpc>
              <a:spcBef>
                <a:spcPts val="1000"/>
              </a:spcBef>
            </a:pPr>
            <a:r>
              <a:rPr lang="en-US" altLang="zh-CN" sz="2800" spc="-1" dirty="0" smtClean="0">
                <a:solidFill>
                  <a:srgbClr val="000000"/>
                </a:solidFill>
              </a:rPr>
              <a:t>https://www.nasm.us/</a:t>
            </a:r>
            <a:endParaRPr lang="en-US" altLang="zh-CN" sz="2800" spc="-1" dirty="0" smtClean="0"/>
          </a:p>
          <a:p>
            <a:pPr>
              <a:lnSpc>
                <a:spcPct val="90000"/>
              </a:lnSpc>
              <a:spcBef>
                <a:spcPts val="1000"/>
              </a:spcBef>
            </a:pPr>
            <a:r>
              <a:rPr lang="en-US" altLang="zh-CN" sz="2800" spc="-1" dirty="0" smtClean="0">
                <a:solidFill>
                  <a:srgbClr val="000000"/>
                </a:solidFill>
                <a:latin typeface="宋体" panose="02010600030101010101" pitchFamily="2" charset="-122"/>
                <a:ea typeface="宋体" panose="02010600030101010101" pitchFamily="2" charset="-122"/>
              </a:rPr>
              <a:t>配置环境变量</a:t>
            </a:r>
          </a:p>
          <a:p>
            <a:endParaRPr lang="en-US" altLang="zh-CN" sz="2400" dirty="0" smtClean="0">
              <a:solidFill>
                <a:schemeClr val="tx1"/>
              </a:solidFill>
            </a:endParaRPr>
          </a:p>
        </p:txBody>
      </p:sp>
      <p:pic>
        <p:nvPicPr>
          <p:cNvPr id="4" name="图片 3"/>
          <p:cNvPicPr/>
          <p:nvPr/>
        </p:nvPicPr>
        <p:blipFill>
          <a:blip r:embed="rId3" cstate="print"/>
          <a:stretch>
            <a:fillRect/>
          </a:stretch>
        </p:blipFill>
        <p:spPr>
          <a:xfrm>
            <a:off x="3629571" y="4337091"/>
            <a:ext cx="4729079" cy="1447260"/>
          </a:xfrm>
          <a:prstGeom prst="rect">
            <a:avLst/>
          </a:prstGeom>
          <a:ln>
            <a:noFill/>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latin typeface="宋体" panose="02010600030101010101" pitchFamily="2" charset="-122"/>
                <a:ea typeface="宋体" panose="02010600030101010101" pitchFamily="2" charset="-122"/>
              </a:rPr>
              <a:t>编译静态链接库</a:t>
            </a:r>
          </a:p>
        </p:txBody>
      </p:sp>
      <p:sp>
        <p:nvSpPr>
          <p:cNvPr id="20483" name="Rectangle 3"/>
          <p:cNvSpPr>
            <a:spLocks noGrp="1" noChangeArrowheads="1"/>
          </p:cNvSpPr>
          <p:nvPr>
            <p:ph type="body" idx="4294967295"/>
          </p:nvPr>
        </p:nvSpPr>
        <p:spPr>
          <a:xfrm>
            <a:off x="806450" y="1233488"/>
            <a:ext cx="7669213" cy="4530725"/>
          </a:xfrm>
        </p:spPr>
        <p:txBody>
          <a:bodyPr/>
          <a:lstStyle/>
          <a:p>
            <a:r>
              <a:rPr lang="en-US" altLang="zh-CN" sz="2800" spc="-1" dirty="0" smtClean="0">
                <a:solidFill>
                  <a:srgbClr val="000000"/>
                </a:solidFill>
                <a:latin typeface="宋体" panose="02010600030101010101" pitchFamily="2" charset="-122"/>
                <a:ea typeface="宋体" panose="02010600030101010101" pitchFamily="2" charset="-122"/>
              </a:rPr>
              <a:t>使用</a:t>
            </a:r>
            <a:r>
              <a:rPr lang="en-US" altLang="zh-CN" sz="2800" spc="-1" dirty="0" smtClean="0">
                <a:solidFill>
                  <a:srgbClr val="000000"/>
                </a:solidFill>
              </a:rPr>
              <a:t>Visual Studio</a:t>
            </a:r>
            <a:r>
              <a:rPr lang="en-US" altLang="zh-CN" sz="2800" spc="-1" dirty="0" smtClean="0">
                <a:solidFill>
                  <a:srgbClr val="000000"/>
                </a:solidFill>
                <a:latin typeface="宋体" panose="02010600030101010101" pitchFamily="2" charset="-122"/>
                <a:ea typeface="宋体" panose="02010600030101010101" pitchFamily="2" charset="-122"/>
              </a:rPr>
              <a:t>自带的命令提示工具初始化环境</a:t>
            </a:r>
            <a:r>
              <a:rPr lang="zh-CN" altLang="en-US" sz="2800" spc="-1" dirty="0" smtClean="0">
                <a:solidFill>
                  <a:srgbClr val="000000"/>
                </a:solidFill>
                <a:latin typeface="宋体" panose="02010600030101010101" pitchFamily="2" charset="-122"/>
                <a:ea typeface="宋体" panose="02010600030101010101" pitchFamily="2" charset="-122"/>
              </a:rPr>
              <a:t>，</a:t>
            </a:r>
            <a:r>
              <a:rPr lang="en-US" altLang="zh-CN" sz="2800" spc="-1" dirty="0" smtClean="0">
                <a:solidFill>
                  <a:srgbClr val="000000"/>
                </a:solidFill>
                <a:latin typeface="宋体" panose="02010600030101010101" pitchFamily="2" charset="-122"/>
                <a:ea typeface="宋体" panose="02010600030101010101" pitchFamily="2" charset="-122"/>
              </a:rPr>
              <a:t>因为需要使用</a:t>
            </a:r>
            <a:r>
              <a:rPr lang="en-US" altLang="zh-CN" sz="2800" spc="-1" dirty="0" smtClean="0">
                <a:solidFill>
                  <a:srgbClr val="000000"/>
                </a:solidFill>
              </a:rPr>
              <a:t>nmake</a:t>
            </a:r>
          </a:p>
        </p:txBody>
      </p:sp>
      <p:pic>
        <p:nvPicPr>
          <p:cNvPr id="4" name="图片 1"/>
          <p:cNvPicPr/>
          <p:nvPr/>
        </p:nvPicPr>
        <p:blipFill>
          <a:blip r:embed="rId3" cstate="print"/>
          <a:srcRect t="15432" r="92054" b="57222"/>
          <a:stretch>
            <a:fillRect/>
          </a:stretch>
        </p:blipFill>
        <p:spPr>
          <a:xfrm>
            <a:off x="828090" y="2442141"/>
            <a:ext cx="2467800" cy="3187080"/>
          </a:xfrm>
          <a:prstGeom prst="rect">
            <a:avLst/>
          </a:prstGeom>
          <a:ln>
            <a:noFill/>
          </a:ln>
        </p:spPr>
      </p:pic>
      <p:pic>
        <p:nvPicPr>
          <p:cNvPr id="5" name="图片 2"/>
          <p:cNvPicPr/>
          <p:nvPr/>
        </p:nvPicPr>
        <p:blipFill>
          <a:blip r:embed="rId4" cstate="print"/>
          <a:stretch>
            <a:fillRect/>
          </a:stretch>
        </p:blipFill>
        <p:spPr>
          <a:xfrm>
            <a:off x="3399570" y="2442141"/>
            <a:ext cx="5348700" cy="2177280"/>
          </a:xfrm>
          <a:prstGeom prst="rect">
            <a:avLst/>
          </a:prstGeom>
          <a:ln>
            <a:noFill/>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latin typeface="宋体" panose="02010600030101010101" pitchFamily="2" charset="-122"/>
                <a:ea typeface="宋体" panose="02010600030101010101" pitchFamily="2" charset="-122"/>
              </a:rPr>
              <a:t>编译静态链接库</a:t>
            </a:r>
          </a:p>
        </p:txBody>
      </p:sp>
      <p:sp>
        <p:nvSpPr>
          <p:cNvPr id="20483" name="Rectangle 3"/>
          <p:cNvSpPr>
            <a:spLocks noGrp="1" noChangeArrowheads="1"/>
          </p:cNvSpPr>
          <p:nvPr>
            <p:ph type="body" idx="4294967295"/>
          </p:nvPr>
        </p:nvSpPr>
        <p:spPr>
          <a:xfrm>
            <a:off x="806450" y="1233488"/>
            <a:ext cx="7669213" cy="4530725"/>
          </a:xfrm>
        </p:spPr>
        <p:txBody>
          <a:bodyPr/>
          <a:lstStyle/>
          <a:p>
            <a:pPr>
              <a:lnSpc>
                <a:spcPct val="90000"/>
              </a:lnSpc>
              <a:spcBef>
                <a:spcPts val="1000"/>
              </a:spcBef>
            </a:pPr>
            <a:r>
              <a:rPr lang="en-US" altLang="zh-CN" sz="2800" spc="-1" dirty="0" smtClean="0">
                <a:solidFill>
                  <a:srgbClr val="000000"/>
                </a:solidFill>
                <a:latin typeface="宋体" panose="02010600030101010101" pitchFamily="2" charset="-122"/>
                <a:ea typeface="宋体" panose="02010600030101010101" pitchFamily="2" charset="-122"/>
              </a:rPr>
              <a:t>进入</a:t>
            </a:r>
            <a:r>
              <a:rPr lang="en-US" altLang="zh-CN" sz="2800" spc="-1" dirty="0" smtClean="0">
                <a:solidFill>
                  <a:srgbClr val="000000"/>
                </a:solidFill>
              </a:rPr>
              <a:t>openssl</a:t>
            </a:r>
            <a:r>
              <a:rPr lang="en-US" altLang="zh-CN" sz="2800" spc="-1" dirty="0" smtClean="0">
                <a:solidFill>
                  <a:srgbClr val="000000"/>
                </a:solidFill>
                <a:latin typeface="宋体" panose="02010600030101010101" pitchFamily="2" charset="-122"/>
                <a:ea typeface="宋体" panose="02010600030101010101" pitchFamily="2" charset="-122"/>
              </a:rPr>
              <a:t>源码目录，生成编译配置文件</a:t>
            </a:r>
          </a:p>
          <a:p>
            <a:pPr lvl="1">
              <a:lnSpc>
                <a:spcPct val="90000"/>
              </a:lnSpc>
              <a:spcBef>
                <a:spcPts val="1000"/>
              </a:spcBef>
            </a:pPr>
            <a:r>
              <a:rPr lang="en-US" altLang="zh-CN" sz="2800" spc="-1" dirty="0" smtClean="0">
                <a:solidFill>
                  <a:srgbClr val="000000"/>
                </a:solidFill>
                <a:cs typeface="MS PGothic" panose="020B0600070205080204" pitchFamily="34" charset="-128"/>
              </a:rPr>
              <a:t>perl Configure VC-WIN64A no-asm no-shared \</a:t>
            </a:r>
          </a:p>
          <a:p>
            <a:pPr lvl="1">
              <a:lnSpc>
                <a:spcPct val="90000"/>
              </a:lnSpc>
              <a:spcBef>
                <a:spcPts val="1000"/>
              </a:spcBef>
            </a:pPr>
            <a:r>
              <a:rPr lang="en-US" altLang="zh-CN" sz="2800" spc="-1" dirty="0" smtClean="0">
                <a:solidFill>
                  <a:srgbClr val="000000"/>
                </a:solidFill>
                <a:cs typeface="MS PGothic" panose="020B0600070205080204" pitchFamily="34" charset="-128"/>
              </a:rPr>
              <a:t>prefix="D:\Project\opensslwork\openssl\build" \</a:t>
            </a:r>
          </a:p>
          <a:p>
            <a:pPr lvl="1">
              <a:lnSpc>
                <a:spcPct val="90000"/>
              </a:lnSpc>
              <a:spcBef>
                <a:spcPts val="1000"/>
              </a:spcBef>
            </a:pPr>
            <a:r>
              <a:rPr lang="en-US" altLang="zh-CN" sz="2800" spc="-1" dirty="0" smtClean="0">
                <a:solidFill>
                  <a:srgbClr val="000000"/>
                </a:solidFill>
                <a:cs typeface="MS PGothic" panose="020B0600070205080204" pitchFamily="34" charset="-128"/>
              </a:rPr>
              <a:t>openssldir="D:\Project\opensslwork\openssl\build\ssl" </a:t>
            </a:r>
          </a:p>
          <a:p>
            <a:endParaRPr lang="en-US" altLang="zh-CN" sz="2800" spc="-1" dirty="0" smtClean="0">
              <a:solidFill>
                <a:srgbClr val="000000"/>
              </a:solidFill>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latin typeface="宋体" panose="02010600030101010101" pitchFamily="2" charset="-122"/>
                <a:ea typeface="宋体" panose="02010600030101010101" pitchFamily="2" charset="-122"/>
              </a:rPr>
              <a:t>编译静态链接库</a:t>
            </a:r>
          </a:p>
        </p:txBody>
      </p:sp>
      <p:sp>
        <p:nvSpPr>
          <p:cNvPr id="20483" name="Rectangle 3"/>
          <p:cNvSpPr>
            <a:spLocks noGrp="1" noChangeArrowheads="1"/>
          </p:cNvSpPr>
          <p:nvPr>
            <p:ph type="body" idx="4294967295"/>
          </p:nvPr>
        </p:nvSpPr>
        <p:spPr>
          <a:xfrm>
            <a:off x="806450" y="1233488"/>
            <a:ext cx="7669213" cy="4530725"/>
          </a:xfrm>
        </p:spPr>
        <p:txBody>
          <a:bodyPr/>
          <a:lstStyle/>
          <a:p>
            <a:pPr>
              <a:lnSpc>
                <a:spcPct val="90000"/>
              </a:lnSpc>
              <a:spcBef>
                <a:spcPts val="1000"/>
              </a:spcBef>
            </a:pPr>
            <a:r>
              <a:rPr lang="en-US" altLang="zh-CN" sz="2800" spc="-1" dirty="0" smtClean="0">
                <a:solidFill>
                  <a:srgbClr val="000000"/>
                </a:solidFill>
                <a:latin typeface="宋体" panose="02010600030101010101" pitchFamily="2" charset="-122"/>
                <a:ea typeface="宋体" panose="02010600030101010101" pitchFamily="2" charset="-122"/>
              </a:rPr>
              <a:t>进行编译并测试和安装</a:t>
            </a:r>
            <a:endParaRPr lang="en-US" altLang="zh-CN" sz="2800" spc="-1" dirty="0" smtClean="0">
              <a:latin typeface="宋体" panose="02010600030101010101" pitchFamily="2" charset="-122"/>
              <a:ea typeface="宋体" panose="02010600030101010101" pitchFamily="2" charset="-122"/>
            </a:endParaRPr>
          </a:p>
          <a:p>
            <a:pPr lvl="1">
              <a:lnSpc>
                <a:spcPct val="90000"/>
              </a:lnSpc>
              <a:spcBef>
                <a:spcPts val="1000"/>
              </a:spcBef>
            </a:pPr>
            <a:r>
              <a:rPr lang="en-US" altLang="zh-CN" sz="2800" spc="-1" dirty="0" smtClean="0">
                <a:solidFill>
                  <a:srgbClr val="000000"/>
                </a:solidFill>
                <a:cs typeface="MS PGothic" panose="020B0600070205080204" pitchFamily="34" charset="-128"/>
              </a:rPr>
              <a:t>nmake</a:t>
            </a:r>
            <a:r>
              <a:rPr lang="en-US" altLang="zh-CN" sz="2800" spc="-1" dirty="0" smtClean="0">
                <a:solidFill>
                  <a:srgbClr val="000000"/>
                </a:solidFill>
                <a:latin typeface="等线"/>
              </a:rPr>
              <a:t> 	  </a:t>
            </a:r>
            <a:r>
              <a:rPr lang="en-US" altLang="zh-CN" sz="2800" spc="-1" dirty="0" smtClean="0">
                <a:solidFill>
                  <a:srgbClr val="000000"/>
                </a:solidFill>
                <a:latin typeface="宋体" panose="02010600030101010101" pitchFamily="2" charset="-122"/>
                <a:ea typeface="宋体" panose="02010600030101010101" pitchFamily="2" charset="-122"/>
                <a:cs typeface="MS PGothic" panose="020B0600070205080204" pitchFamily="34" charset="-128"/>
              </a:rPr>
              <a:t>//漫长的编译和链接</a:t>
            </a:r>
          </a:p>
          <a:p>
            <a:pPr lvl="1">
              <a:lnSpc>
                <a:spcPct val="90000"/>
              </a:lnSpc>
              <a:spcBef>
                <a:spcPts val="1000"/>
              </a:spcBef>
            </a:pPr>
            <a:r>
              <a:rPr lang="en-US" altLang="zh-CN" sz="2800" spc="-1" dirty="0" smtClean="0">
                <a:solidFill>
                  <a:srgbClr val="000000"/>
                </a:solidFill>
                <a:cs typeface="MS PGothic" panose="020B0600070205080204" pitchFamily="34" charset="-128"/>
              </a:rPr>
              <a:t>nmake test </a:t>
            </a:r>
          </a:p>
          <a:p>
            <a:pPr lvl="1">
              <a:lnSpc>
                <a:spcPct val="90000"/>
              </a:lnSpc>
              <a:spcBef>
                <a:spcPts val="1000"/>
              </a:spcBef>
            </a:pPr>
            <a:r>
              <a:rPr lang="en-US" altLang="zh-CN" sz="2800" spc="-1" dirty="0" smtClean="0">
                <a:solidFill>
                  <a:srgbClr val="000000"/>
                </a:solidFill>
                <a:cs typeface="MS PGothic" panose="020B0600070205080204" pitchFamily="34" charset="-128"/>
              </a:rPr>
              <a:t>nmake install</a:t>
            </a:r>
          </a:p>
          <a:p>
            <a:pPr>
              <a:lnSpc>
                <a:spcPct val="90000"/>
              </a:lnSpc>
              <a:spcBef>
                <a:spcPts val="1000"/>
              </a:spcBef>
            </a:pPr>
            <a:r>
              <a:rPr lang="en-US" altLang="zh-CN" sz="2800" spc="-1" dirty="0" smtClean="0">
                <a:solidFill>
                  <a:srgbClr val="000000"/>
                </a:solidFill>
                <a:latin typeface="宋体" panose="02010600030101010101" pitchFamily="2" charset="-122"/>
                <a:ea typeface="宋体" panose="02010600030101010101" pitchFamily="2" charset="-122"/>
              </a:rPr>
              <a:t>此时已有了我们需要的头文件和静态链接</a:t>
            </a:r>
            <a:r>
              <a:rPr lang="en-US" altLang="zh-CN" sz="2800" spc="-1" dirty="0" smtClean="0">
                <a:solidFill>
                  <a:srgbClr val="000000"/>
                </a:solidFill>
              </a:rPr>
              <a:t>lib</a:t>
            </a:r>
            <a:r>
              <a:rPr lang="en-US" altLang="zh-CN" sz="2800" spc="-1" dirty="0" smtClean="0">
                <a:solidFill>
                  <a:srgbClr val="000000"/>
                </a:solidFill>
                <a:latin typeface="宋体" panose="02010600030101010101" pitchFamily="2" charset="-122"/>
                <a:ea typeface="宋体" panose="02010600030101010101" pitchFamily="2" charset="-122"/>
              </a:rPr>
              <a:t>库</a:t>
            </a:r>
          </a:p>
          <a:p>
            <a:pPr>
              <a:lnSpc>
                <a:spcPct val="90000"/>
              </a:lnSpc>
              <a:spcBef>
                <a:spcPts val="1000"/>
              </a:spcBef>
            </a:pPr>
            <a:endParaRPr lang="en-US" altLang="zh-CN" sz="2800" spc="-1" dirty="0" smtClean="0">
              <a:solidFill>
                <a:srgbClr val="000000"/>
              </a:solidFill>
            </a:endParaRPr>
          </a:p>
        </p:txBody>
      </p:sp>
      <p:pic>
        <p:nvPicPr>
          <p:cNvPr id="4" name="图片 1"/>
          <p:cNvPicPr/>
          <p:nvPr/>
        </p:nvPicPr>
        <p:blipFill>
          <a:blip r:embed="rId3" cstate="print"/>
          <a:stretch>
            <a:fillRect/>
          </a:stretch>
        </p:blipFill>
        <p:spPr>
          <a:xfrm>
            <a:off x="1253877" y="3907108"/>
            <a:ext cx="4406130" cy="1705680"/>
          </a:xfrm>
          <a:prstGeom prst="rect">
            <a:avLst/>
          </a:prstGeom>
          <a:ln>
            <a:noFill/>
          </a:ln>
        </p:spPr>
      </p:pic>
      <p:pic>
        <p:nvPicPr>
          <p:cNvPr id="5" name="图片 2"/>
          <p:cNvPicPr/>
          <p:nvPr/>
        </p:nvPicPr>
        <p:blipFill>
          <a:blip r:embed="rId4" cstate="print"/>
          <a:srcRect r="76567"/>
          <a:stretch>
            <a:fillRect/>
          </a:stretch>
        </p:blipFill>
        <p:spPr>
          <a:xfrm>
            <a:off x="5954037" y="3907108"/>
            <a:ext cx="2074950" cy="1649520"/>
          </a:xfrm>
          <a:prstGeom prst="rect">
            <a:avLst/>
          </a:prstGeom>
          <a:ln>
            <a:noFill/>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latin typeface="宋体" panose="02010600030101010101" pitchFamily="2" charset="-122"/>
                <a:ea typeface="宋体" panose="02010600030101010101" pitchFamily="2" charset="-122"/>
              </a:rPr>
              <a:t>配置</a:t>
            </a:r>
            <a:r>
              <a:rPr lang="en-US" altLang="zh-CN" sz="2800" dirty="0" smtClean="0"/>
              <a:t>Visual Studio</a:t>
            </a:r>
            <a:r>
              <a:rPr lang="en-US" altLang="zh-CN" sz="2800" dirty="0" smtClean="0">
                <a:latin typeface="宋体" panose="02010600030101010101" pitchFamily="2" charset="-122"/>
                <a:ea typeface="宋体" panose="02010600030101010101" pitchFamily="2" charset="-122"/>
              </a:rPr>
              <a:t>项目</a:t>
            </a:r>
          </a:p>
        </p:txBody>
      </p:sp>
      <p:sp>
        <p:nvSpPr>
          <p:cNvPr id="20483" name="Rectangle 3"/>
          <p:cNvSpPr>
            <a:spLocks noGrp="1" noChangeArrowheads="1"/>
          </p:cNvSpPr>
          <p:nvPr>
            <p:ph type="body" idx="4294967295"/>
          </p:nvPr>
        </p:nvSpPr>
        <p:spPr>
          <a:xfrm>
            <a:off x="806450" y="1233488"/>
            <a:ext cx="7669213" cy="4530725"/>
          </a:xfrm>
        </p:spPr>
        <p:txBody>
          <a:bodyPr/>
          <a:lstStyle/>
          <a:p>
            <a:r>
              <a:rPr lang="en-US" altLang="zh-CN" sz="2400" spc="-1" dirty="0" smtClean="0">
                <a:solidFill>
                  <a:srgbClr val="000000"/>
                </a:solidFill>
                <a:latin typeface="宋体" panose="02010600030101010101" pitchFamily="2" charset="-122"/>
                <a:ea typeface="宋体" panose="02010600030101010101" pitchFamily="2" charset="-122"/>
              </a:rPr>
              <a:t>新建项目后，需要配置一下链接库和头文件等信息</a:t>
            </a:r>
            <a:endParaRPr lang="en-US" altLang="zh-CN" sz="2400" spc="-1" dirty="0" smtClean="0">
              <a:latin typeface="宋体" panose="02010600030101010101" pitchFamily="2" charset="-122"/>
              <a:ea typeface="宋体" panose="02010600030101010101" pitchFamily="2" charset="-122"/>
            </a:endParaRPr>
          </a:p>
          <a:p>
            <a:r>
              <a:rPr lang="en-US" altLang="zh-CN" sz="2400" spc="-1" dirty="0" smtClean="0">
                <a:solidFill>
                  <a:srgbClr val="000000"/>
                </a:solidFill>
                <a:latin typeface="宋体" panose="02010600030101010101" pitchFamily="2" charset="-122"/>
                <a:ea typeface="宋体" panose="02010600030101010101" pitchFamily="2" charset="-122"/>
              </a:rPr>
              <a:t>项目右键</a:t>
            </a:r>
            <a:r>
              <a:rPr lang="en-US" altLang="zh-CN" sz="2400" spc="-1" dirty="0" smtClean="0">
                <a:solidFill>
                  <a:srgbClr val="000000"/>
                </a:solidFill>
              </a:rPr>
              <a:t>-</a:t>
            </a:r>
            <a:r>
              <a:rPr lang="en-US" altLang="zh-CN" sz="2400" spc="-1" dirty="0" smtClean="0">
                <a:solidFill>
                  <a:srgbClr val="000000"/>
                </a:solidFill>
                <a:latin typeface="宋体" panose="02010600030101010101" pitchFamily="2" charset="-122"/>
                <a:ea typeface="宋体" panose="02010600030101010101" pitchFamily="2" charset="-122"/>
              </a:rPr>
              <a:t>属性，配置选择所有配置，平台选择</a:t>
            </a:r>
            <a:r>
              <a:rPr lang="en-US" altLang="zh-CN" sz="2400" spc="-1" dirty="0" smtClean="0">
                <a:solidFill>
                  <a:srgbClr val="000000"/>
                </a:solidFill>
              </a:rPr>
              <a:t>x64</a:t>
            </a:r>
          </a:p>
          <a:p>
            <a:r>
              <a:rPr lang="en-US" altLang="zh-CN" sz="2400" spc="-1" dirty="0" smtClean="0">
                <a:solidFill>
                  <a:srgbClr val="000000"/>
                </a:solidFill>
              </a:rPr>
              <a:t>VC++</a:t>
            </a:r>
            <a:r>
              <a:rPr lang="en-US" altLang="zh-CN" sz="2400" spc="-1" dirty="0" smtClean="0">
                <a:solidFill>
                  <a:srgbClr val="000000"/>
                </a:solidFill>
                <a:latin typeface="宋体" panose="02010600030101010101" pitchFamily="2" charset="-122"/>
                <a:ea typeface="宋体" panose="02010600030101010101" pitchFamily="2" charset="-122"/>
              </a:rPr>
              <a:t>目录配置里面的包含目录添加</a:t>
            </a:r>
            <a:r>
              <a:rPr lang="en-US" altLang="zh-CN" sz="2400" spc="-1" dirty="0" smtClean="0">
                <a:solidFill>
                  <a:srgbClr val="000000"/>
                </a:solidFill>
              </a:rPr>
              <a:t>openssl</a:t>
            </a:r>
            <a:r>
              <a:rPr lang="en-US" altLang="zh-CN" sz="2400" spc="-1" dirty="0" smtClean="0">
                <a:solidFill>
                  <a:srgbClr val="000000"/>
                </a:solidFill>
                <a:latin typeface="宋体" panose="02010600030101010101" pitchFamily="2" charset="-122"/>
                <a:ea typeface="宋体" panose="02010600030101010101" pitchFamily="2" charset="-122"/>
              </a:rPr>
              <a:t>的头文件目录, </a:t>
            </a:r>
            <a:r>
              <a:rPr lang="zh-CN" altLang="en-US" sz="2400" spc="-1" dirty="0" smtClean="0">
                <a:solidFill>
                  <a:srgbClr val="000000"/>
                </a:solidFill>
                <a:latin typeface="宋体" panose="02010600030101010101" pitchFamily="2" charset="-122"/>
                <a:ea typeface="宋体" panose="02010600030101010101" pitchFamily="2" charset="-122"/>
              </a:rPr>
              <a:t>例如</a:t>
            </a:r>
            <a:r>
              <a:rPr lang="en-US" altLang="zh-CN" sz="2400" spc="-1" dirty="0" smtClean="0">
                <a:solidFill>
                  <a:srgbClr val="000000"/>
                </a:solidFill>
                <a:latin typeface="宋体" panose="02010600030101010101" pitchFamily="2" charset="-122"/>
                <a:ea typeface="宋体" panose="02010600030101010101" pitchFamily="2" charset="-122"/>
              </a:rPr>
              <a:t>这里是 </a:t>
            </a:r>
            <a:r>
              <a:rPr lang="en-US" altLang="zh-CN" sz="2400" spc="-1" dirty="0" smtClean="0">
                <a:solidFill>
                  <a:srgbClr val="000000"/>
                </a:solidFill>
              </a:rPr>
              <a:t>D:\Project\opensslwork\openssl\build\include;</a:t>
            </a:r>
            <a:endParaRPr lang="en-US" altLang="zh-CN" sz="2800" spc="-1" dirty="0" smtClean="0">
              <a:solidFill>
                <a:srgbClr val="000000"/>
              </a:solidFill>
            </a:endParaRPr>
          </a:p>
          <a:p>
            <a:pPr>
              <a:lnSpc>
                <a:spcPct val="90000"/>
              </a:lnSpc>
              <a:spcBef>
                <a:spcPts val="1000"/>
              </a:spcBef>
            </a:pPr>
            <a:endParaRPr lang="en-US" altLang="zh-CN" sz="2400" spc="-1" dirty="0" smtClean="0">
              <a:latin typeface="宋体" panose="02010600030101010101" pitchFamily="2" charset="-122"/>
              <a:ea typeface="宋体" panose="02010600030101010101" pitchFamily="2" charset="-122"/>
            </a:endParaRPr>
          </a:p>
          <a:p>
            <a:pPr>
              <a:lnSpc>
                <a:spcPct val="90000"/>
              </a:lnSpc>
              <a:spcBef>
                <a:spcPts val="1000"/>
              </a:spcBef>
            </a:pPr>
            <a:endParaRPr lang="en-US" altLang="zh-CN" sz="2400" spc="-1" dirty="0" smtClean="0">
              <a:latin typeface="宋体" panose="02010600030101010101" pitchFamily="2" charset="-122"/>
              <a:ea typeface="宋体" panose="02010600030101010101" pitchFamily="2" charset="-122"/>
            </a:endParaRPr>
          </a:p>
          <a:p>
            <a:pPr>
              <a:lnSpc>
                <a:spcPct val="90000"/>
              </a:lnSpc>
              <a:spcBef>
                <a:spcPts val="1000"/>
              </a:spcBef>
            </a:pPr>
            <a:endParaRPr lang="en-US" altLang="zh-CN" sz="2400" spc="-1" dirty="0" smtClean="0">
              <a:latin typeface="宋体" panose="02010600030101010101" pitchFamily="2" charset="-122"/>
              <a:ea typeface="宋体" panose="02010600030101010101" pitchFamily="2" charset="-122"/>
            </a:endParaRPr>
          </a:p>
          <a:p>
            <a:endParaRPr lang="en-US" altLang="zh-CN" sz="2400" dirty="0" smtClean="0">
              <a:solidFill>
                <a:schemeClr val="tx1"/>
              </a:solidFill>
              <a:latin typeface="宋体" panose="02010600030101010101" pitchFamily="2" charset="-122"/>
              <a:ea typeface="宋体" panose="02010600030101010101" pitchFamily="2" charset="-122"/>
            </a:endParaRPr>
          </a:p>
        </p:txBody>
      </p:sp>
      <p:pic>
        <p:nvPicPr>
          <p:cNvPr id="4" name="图片 3"/>
          <p:cNvPicPr/>
          <p:nvPr/>
        </p:nvPicPr>
        <p:blipFill>
          <a:blip r:embed="rId3" cstate="print"/>
          <a:stretch>
            <a:fillRect/>
          </a:stretch>
        </p:blipFill>
        <p:spPr>
          <a:xfrm>
            <a:off x="1248137" y="3544513"/>
            <a:ext cx="5593050" cy="2294640"/>
          </a:xfrm>
          <a:prstGeom prst="rect">
            <a:avLst/>
          </a:prstGeom>
          <a:ln>
            <a:noFill/>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latin typeface="宋体" panose="02010600030101010101" pitchFamily="2" charset="-122"/>
                <a:ea typeface="宋体" panose="02010600030101010101" pitchFamily="2" charset="-122"/>
              </a:rPr>
              <a:t>配置</a:t>
            </a:r>
            <a:r>
              <a:rPr lang="en-US" altLang="zh-CN" sz="2800" dirty="0" smtClean="0"/>
              <a:t>Visual Studio</a:t>
            </a:r>
            <a:r>
              <a:rPr lang="en-US" altLang="zh-CN" sz="2800" dirty="0" smtClean="0">
                <a:latin typeface="宋体" panose="02010600030101010101" pitchFamily="2" charset="-122"/>
                <a:ea typeface="宋体" panose="02010600030101010101" pitchFamily="2" charset="-122"/>
              </a:rPr>
              <a:t>项目</a:t>
            </a:r>
          </a:p>
        </p:txBody>
      </p:sp>
      <p:sp>
        <p:nvSpPr>
          <p:cNvPr id="20483" name="Rectangle 3"/>
          <p:cNvSpPr>
            <a:spLocks noGrp="1" noChangeArrowheads="1"/>
          </p:cNvSpPr>
          <p:nvPr>
            <p:ph type="body" idx="4294967295"/>
          </p:nvPr>
        </p:nvSpPr>
        <p:spPr>
          <a:xfrm>
            <a:off x="806450" y="1233488"/>
            <a:ext cx="7669213" cy="4530725"/>
          </a:xfrm>
        </p:spPr>
        <p:txBody>
          <a:bodyPr/>
          <a:lstStyle/>
          <a:p>
            <a:pPr>
              <a:lnSpc>
                <a:spcPct val="90000"/>
              </a:lnSpc>
              <a:spcBef>
                <a:spcPts val="1000"/>
              </a:spcBef>
            </a:pPr>
            <a:r>
              <a:rPr lang="en-US" altLang="zh-CN" sz="2400" b="1" spc="-1" dirty="0" smtClean="0">
                <a:solidFill>
                  <a:srgbClr val="000000"/>
                </a:solidFill>
                <a:latin typeface="宋体" panose="02010600030101010101" pitchFamily="2" charset="-122"/>
                <a:ea typeface="宋体" panose="02010600030101010101" pitchFamily="2" charset="-122"/>
              </a:rPr>
              <a:t>链接器</a:t>
            </a:r>
            <a:r>
              <a:rPr lang="en-US" altLang="zh-CN" sz="2400" spc="-1" dirty="0" smtClean="0">
                <a:solidFill>
                  <a:srgbClr val="000000"/>
                </a:solidFill>
                <a:latin typeface="宋体" panose="02010600030101010101" pitchFamily="2" charset="-122"/>
                <a:ea typeface="宋体" panose="02010600030101010101" pitchFamily="2" charset="-122"/>
              </a:rPr>
              <a:t>里面的</a:t>
            </a:r>
            <a:r>
              <a:rPr lang="en-US" altLang="zh-CN" sz="2400" b="1" spc="-1" dirty="0" smtClean="0">
                <a:solidFill>
                  <a:srgbClr val="000000"/>
                </a:solidFill>
                <a:latin typeface="宋体" panose="02010600030101010101" pitchFamily="2" charset="-122"/>
                <a:ea typeface="宋体" panose="02010600030101010101" pitchFamily="2" charset="-122"/>
              </a:rPr>
              <a:t>输入</a:t>
            </a:r>
            <a:r>
              <a:rPr lang="en-US" altLang="zh-CN" sz="2400" spc="-1" dirty="0" smtClean="0">
                <a:solidFill>
                  <a:srgbClr val="000000"/>
                </a:solidFill>
                <a:latin typeface="宋体" panose="02010600030101010101" pitchFamily="2" charset="-122"/>
                <a:ea typeface="宋体" panose="02010600030101010101" pitchFamily="2" charset="-122"/>
              </a:rPr>
              <a:t>的</a:t>
            </a:r>
            <a:r>
              <a:rPr lang="en-US" altLang="zh-CN" sz="2400" b="1" spc="-1" dirty="0" smtClean="0">
                <a:solidFill>
                  <a:srgbClr val="000000"/>
                </a:solidFill>
                <a:latin typeface="宋体" panose="02010600030101010101" pitchFamily="2" charset="-122"/>
                <a:ea typeface="宋体" panose="02010600030101010101" pitchFamily="2" charset="-122"/>
              </a:rPr>
              <a:t>附加依赖项</a:t>
            </a:r>
            <a:r>
              <a:rPr lang="en-US" altLang="zh-CN" sz="2400" spc="-1" dirty="0" smtClean="0">
                <a:solidFill>
                  <a:srgbClr val="000000"/>
                </a:solidFill>
                <a:latin typeface="宋体" panose="02010600030101010101" pitchFamily="2" charset="-122"/>
                <a:ea typeface="宋体" panose="02010600030101010101" pitchFamily="2" charset="-122"/>
              </a:rPr>
              <a:t>添加静态库名:</a:t>
            </a:r>
          </a:p>
          <a:p>
            <a:pPr lvl="1">
              <a:lnSpc>
                <a:spcPct val="90000"/>
              </a:lnSpc>
              <a:spcBef>
                <a:spcPts val="1000"/>
              </a:spcBef>
            </a:pPr>
            <a:r>
              <a:rPr lang="en-US" altLang="zh-CN" sz="2400" spc="-1" dirty="0" smtClean="0">
                <a:solidFill>
                  <a:srgbClr val="000000"/>
                </a:solidFill>
              </a:rPr>
              <a:t>libcrypto.lib;libssl.lib;</a:t>
            </a:r>
          </a:p>
          <a:p>
            <a:pPr>
              <a:lnSpc>
                <a:spcPct val="90000"/>
              </a:lnSpc>
              <a:spcBef>
                <a:spcPts val="1000"/>
              </a:spcBef>
            </a:pPr>
            <a:r>
              <a:rPr lang="en-US" altLang="zh-CN" sz="2400" spc="-1" dirty="0" smtClean="0">
                <a:solidFill>
                  <a:srgbClr val="000000"/>
                </a:solidFill>
                <a:latin typeface="宋体" panose="02010600030101010101" pitchFamily="2" charset="-122"/>
                <a:ea typeface="宋体" panose="02010600030101010101" pitchFamily="2" charset="-122"/>
              </a:rPr>
              <a:t>注意：在使用</a:t>
            </a:r>
            <a:r>
              <a:rPr lang="en-US" altLang="zh-CN" sz="2400" spc="-1" dirty="0" smtClean="0">
                <a:solidFill>
                  <a:srgbClr val="000000"/>
                </a:solidFill>
              </a:rPr>
              <a:t>openssl</a:t>
            </a:r>
            <a:r>
              <a:rPr lang="en-US" altLang="zh-CN" sz="2400" spc="-1" dirty="0" smtClean="0">
                <a:solidFill>
                  <a:srgbClr val="000000"/>
                </a:solidFill>
                <a:latin typeface="宋体" panose="02010600030101010101" pitchFamily="2" charset="-122"/>
                <a:ea typeface="宋体" panose="02010600030101010101" pitchFamily="2" charset="-122"/>
              </a:rPr>
              <a:t>的静态链接库时，除了添加 </a:t>
            </a:r>
            <a:r>
              <a:rPr lang="en-US" altLang="zh-CN" sz="2400" spc="-1" dirty="0" smtClean="0">
                <a:solidFill>
                  <a:srgbClr val="000000"/>
                </a:solidFill>
              </a:rPr>
              <a:t>libcrypto.lib;libssl.lib;</a:t>
            </a:r>
            <a:r>
              <a:rPr lang="en-US" altLang="zh-CN" sz="2400" spc="-1" dirty="0" smtClean="0">
                <a:solidFill>
                  <a:srgbClr val="000000"/>
                </a:solidFill>
                <a:latin typeface="宋体" panose="02010600030101010101" pitchFamily="2" charset="-122"/>
                <a:ea typeface="宋体" panose="02010600030101010101" pitchFamily="2" charset="-122"/>
              </a:rPr>
              <a:t>，还需要添加系统的依赖库：</a:t>
            </a:r>
            <a:r>
              <a:rPr lang="en-US" altLang="zh-CN" sz="2400" spc="-1" dirty="0" smtClean="0">
                <a:solidFill>
                  <a:srgbClr val="000000"/>
                </a:solidFill>
              </a:rPr>
              <a:t>crypt32.lib;WS2_32.lib;</a:t>
            </a:r>
            <a:r>
              <a:rPr lang="en-US" altLang="zh-CN" sz="2400" spc="-1" dirty="0" smtClean="0">
                <a:solidFill>
                  <a:srgbClr val="000000"/>
                </a:solidFill>
                <a:latin typeface="宋体" panose="02010600030101010101" pitchFamily="2" charset="-122"/>
                <a:ea typeface="宋体" panose="02010600030101010101" pitchFamily="2" charset="-122"/>
              </a:rPr>
              <a:t>， 因为</a:t>
            </a:r>
            <a:r>
              <a:rPr lang="en-US" altLang="zh-CN" sz="2400" spc="-1" dirty="0" smtClean="0">
                <a:solidFill>
                  <a:srgbClr val="000000"/>
                </a:solidFill>
              </a:rPr>
              <a:t>openssl</a:t>
            </a:r>
            <a:r>
              <a:rPr lang="en-US" altLang="zh-CN" sz="2400" spc="-1" dirty="0" smtClean="0">
                <a:solidFill>
                  <a:srgbClr val="000000"/>
                </a:solidFill>
                <a:latin typeface="宋体" panose="02010600030101010101" pitchFamily="2" charset="-122"/>
                <a:ea typeface="宋体" panose="02010600030101010101" pitchFamily="2" charset="-122"/>
              </a:rPr>
              <a:t>在</a:t>
            </a:r>
            <a:r>
              <a:rPr lang="en-US" altLang="zh-CN" sz="2400" spc="-1" dirty="0" smtClean="0">
                <a:solidFill>
                  <a:srgbClr val="000000"/>
                </a:solidFill>
              </a:rPr>
              <a:t>windows</a:t>
            </a:r>
            <a:r>
              <a:rPr lang="en-US" altLang="zh-CN" sz="2400" spc="-1" dirty="0" smtClean="0">
                <a:solidFill>
                  <a:srgbClr val="000000"/>
                </a:solidFill>
                <a:latin typeface="宋体" panose="02010600030101010101" pitchFamily="2" charset="-122"/>
                <a:ea typeface="宋体" panose="02010600030101010101" pitchFamily="2" charset="-122"/>
              </a:rPr>
              <a:t>平台使用了这些库。 </a:t>
            </a:r>
            <a:endParaRPr lang="en-US" altLang="zh-CN" sz="2400" spc="-1" dirty="0" smtClean="0">
              <a:latin typeface="宋体" panose="02010600030101010101" pitchFamily="2" charset="-122"/>
              <a:ea typeface="宋体" panose="02010600030101010101" pitchFamily="2" charset="-122"/>
            </a:endParaRPr>
          </a:p>
          <a:p>
            <a:pPr>
              <a:lnSpc>
                <a:spcPct val="90000"/>
              </a:lnSpc>
              <a:spcBef>
                <a:spcPts val="1000"/>
              </a:spcBef>
            </a:pPr>
            <a:r>
              <a:rPr lang="en-US" altLang="zh-CN" sz="2400" spc="-1" dirty="0" smtClean="0">
                <a:solidFill>
                  <a:srgbClr val="000000"/>
                </a:solidFill>
                <a:latin typeface="宋体" panose="02010600030101010101" pitchFamily="2" charset="-122"/>
                <a:ea typeface="宋体" panose="02010600030101010101" pitchFamily="2" charset="-122"/>
              </a:rPr>
              <a:t>完整的： </a:t>
            </a:r>
            <a:r>
              <a:rPr lang="en-US" altLang="zh-CN" sz="2400" spc="-1" dirty="0" smtClean="0">
                <a:solidFill>
                  <a:srgbClr val="000000"/>
                </a:solidFill>
              </a:rPr>
              <a:t>kernel32.lib;user32.lib;gdi32.lib;winspool.lib;comdlg32.lib;advapi32.lib;shell32.lib;ole32.lib;oleaut32.lib;uuid.lib;odbc32.lib;odbccp32.lib;%(AdditionalDependencies);crypt32.lib;libcrypto.lib;libssl.lib;WS2_32.lib;</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457200" y="166688"/>
            <a:ext cx="8229600" cy="576262"/>
          </a:xfrm>
        </p:spPr>
        <p:txBody>
          <a:bodyPr/>
          <a:lstStyle/>
          <a:p>
            <a:pPr eaLnBrk="1" hangingPunct="1"/>
            <a:r>
              <a:rPr lang="en-US" altLang="zh-CN" sz="2800" dirty="0" smtClean="0"/>
              <a:t>OpenSSL</a:t>
            </a:r>
            <a:r>
              <a:rPr lang="en-US" altLang="zh-CN" sz="2800" dirty="0" smtClean="0">
                <a:latin typeface="宋体" panose="02010600030101010101" pitchFamily="2" charset="-122"/>
                <a:ea typeface="宋体" panose="02010600030101010101" pitchFamily="2" charset="-122"/>
              </a:rPr>
              <a:t>的密码学算法库</a:t>
            </a:r>
          </a:p>
        </p:txBody>
      </p:sp>
      <p:sp>
        <p:nvSpPr>
          <p:cNvPr id="20483" name="Rectangle 3"/>
          <p:cNvSpPr>
            <a:spLocks noGrp="1" noChangeArrowheads="1"/>
          </p:cNvSpPr>
          <p:nvPr>
            <p:ph type="body" idx="4294967295"/>
          </p:nvPr>
        </p:nvSpPr>
        <p:spPr>
          <a:xfrm>
            <a:off x="806450" y="1233488"/>
            <a:ext cx="7669213" cy="4530725"/>
          </a:xfrm>
        </p:spPr>
        <p:txBody>
          <a:bodyPr/>
          <a:lstStyle/>
          <a:p>
            <a:r>
              <a:rPr lang="en-US" altLang="zh-CN" sz="2400" spc="-1" dirty="0" smtClean="0">
                <a:solidFill>
                  <a:srgbClr val="000000"/>
                </a:solidFill>
                <a:latin typeface="宋体" panose="02010600030101010101" pitchFamily="2" charset="-122"/>
                <a:ea typeface="宋体" panose="02010600030101010101" pitchFamily="2" charset="-122"/>
              </a:rPr>
              <a:t>密码学算法库提供</a:t>
            </a:r>
            <a:r>
              <a:rPr lang="en-US" altLang="zh-CN" sz="2400" spc="-1" dirty="0" smtClean="0">
                <a:solidFill>
                  <a:srgbClr val="000000"/>
                </a:solidFill>
              </a:rPr>
              <a:t>High Level</a:t>
            </a:r>
            <a:r>
              <a:rPr lang="en-US" altLang="zh-CN" sz="2400" spc="-1" dirty="0" smtClean="0">
                <a:solidFill>
                  <a:srgbClr val="000000"/>
                </a:solidFill>
                <a:latin typeface="宋体" panose="02010600030101010101" pitchFamily="2" charset="-122"/>
                <a:ea typeface="宋体" panose="02010600030101010101" pitchFamily="2" charset="-122"/>
              </a:rPr>
              <a:t>和</a:t>
            </a:r>
            <a:r>
              <a:rPr lang="en-US" altLang="zh-CN" sz="2400" spc="-1" dirty="0" smtClean="0">
                <a:solidFill>
                  <a:srgbClr val="000000"/>
                </a:solidFill>
              </a:rPr>
              <a:t>Low Level</a:t>
            </a:r>
            <a:r>
              <a:rPr lang="en-US" altLang="zh-CN" sz="2400" spc="-1" dirty="0" smtClean="0">
                <a:solidFill>
                  <a:srgbClr val="000000"/>
                </a:solidFill>
                <a:latin typeface="宋体" panose="02010600030101010101" pitchFamily="2" charset="-122"/>
                <a:ea typeface="宋体" panose="02010600030101010101" pitchFamily="2" charset="-122"/>
              </a:rPr>
              <a:t>不同层次的封装</a:t>
            </a:r>
          </a:p>
          <a:p>
            <a:r>
              <a:rPr lang="en-US" altLang="zh-CN" sz="2400" spc="-1" dirty="0" smtClean="0">
                <a:solidFill>
                  <a:srgbClr val="000000"/>
                </a:solidFill>
                <a:latin typeface="宋体" panose="02010600030101010101" pitchFamily="2" charset="-122"/>
                <a:ea typeface="宋体" panose="02010600030101010101" pitchFamily="2" charset="-122"/>
              </a:rPr>
              <a:t>绝大多数操作使用高层封装</a:t>
            </a:r>
            <a:r>
              <a:rPr lang="en-US" altLang="zh-CN" sz="2400" spc="-1" dirty="0" smtClean="0">
                <a:solidFill>
                  <a:srgbClr val="000000"/>
                </a:solidFill>
              </a:rPr>
              <a:t>EVP</a:t>
            </a:r>
            <a:r>
              <a:rPr lang="en-US" altLang="zh-CN" sz="2400" spc="-1" dirty="0" smtClean="0">
                <a:solidFill>
                  <a:srgbClr val="000000"/>
                </a:solidFill>
                <a:latin typeface="宋体" panose="02010600030101010101" pitchFamily="2" charset="-122"/>
                <a:ea typeface="宋体" panose="02010600030101010101" pitchFamily="2" charset="-122"/>
              </a:rPr>
              <a:t>接口即可，包含了</a:t>
            </a:r>
            <a:r>
              <a:rPr lang="en-US" altLang="zh-CN" sz="2400" spc="-1" dirty="0" smtClean="0">
                <a:solidFill>
                  <a:srgbClr val="000000"/>
                </a:solidFill>
              </a:rPr>
              <a:t>OpenSSL</a:t>
            </a:r>
            <a:r>
              <a:rPr lang="en-US" altLang="zh-CN" sz="2400" spc="-1" dirty="0" smtClean="0">
                <a:solidFill>
                  <a:srgbClr val="000000"/>
                </a:solidFill>
                <a:latin typeface="宋体" panose="02010600030101010101" pitchFamily="2" charset="-122"/>
                <a:ea typeface="宋体" panose="02010600030101010101" pitchFamily="2" charset="-122"/>
              </a:rPr>
              <a:t>支持的所有算法和模式，可以完成加解密（对称、非对称）、签名和验证、哈希和</a:t>
            </a:r>
            <a:r>
              <a:rPr lang="en-US" altLang="zh-CN" sz="2400" spc="-1" dirty="0" smtClean="0">
                <a:solidFill>
                  <a:srgbClr val="000000"/>
                </a:solidFill>
              </a:rPr>
              <a:t>Mac</a:t>
            </a:r>
            <a:r>
              <a:rPr lang="en-US" altLang="zh-CN" sz="2400" spc="-1" dirty="0" smtClean="0">
                <a:solidFill>
                  <a:srgbClr val="000000"/>
                </a:solidFill>
                <a:latin typeface="宋体" panose="02010600030101010101" pitchFamily="2" charset="-122"/>
                <a:ea typeface="宋体" panose="02010600030101010101" pitchFamily="2" charset="-122"/>
              </a:rPr>
              <a:t>码等</a:t>
            </a:r>
          </a:p>
          <a:p>
            <a:r>
              <a:rPr lang="en-US" altLang="zh-CN" sz="2400" spc="-1" dirty="0" smtClean="0">
                <a:solidFill>
                  <a:srgbClr val="000000"/>
                </a:solidFill>
                <a:latin typeface="宋体" panose="02010600030101010101" pitchFamily="2" charset="-122"/>
                <a:ea typeface="宋体" panose="02010600030101010101" pitchFamily="2" charset="-122"/>
              </a:rPr>
              <a:t>使用高层接口不需要考虑一些算法细节，例如填充、操作模式等</a:t>
            </a:r>
          </a:p>
          <a:p>
            <a:endParaRPr lang="en-US" altLang="zh-CN" sz="2400" spc="-1" dirty="0" smtClean="0">
              <a:latin typeface="宋体" panose="02010600030101010101" pitchFamily="2" charset="-122"/>
              <a:ea typeface="宋体" panose="02010600030101010101" pitchFamily="2" charset="-122"/>
            </a:endParaRPr>
          </a:p>
          <a:p>
            <a:r>
              <a:rPr lang="en-US" altLang="zh-CN" sz="2400" spc="-1" dirty="0" smtClean="0">
                <a:solidFill>
                  <a:srgbClr val="000000"/>
                </a:solidFill>
                <a:latin typeface="宋体" panose="02010600030101010101" pitchFamily="2" charset="-122"/>
                <a:ea typeface="宋体" panose="02010600030101010101" pitchFamily="2" charset="-122"/>
              </a:rPr>
              <a:t>底层封装需要考虑很多细节，不推荐新手使用</a:t>
            </a:r>
            <a:endParaRPr lang="en-US" altLang="zh-CN" sz="2400" spc="-1" dirty="0" smtClean="0">
              <a:latin typeface="宋体" panose="02010600030101010101" pitchFamily="2" charset="-122"/>
              <a:ea typeface="宋体" panose="02010600030101010101" pitchFamily="2" charset="-122"/>
            </a:endParaRPr>
          </a:p>
          <a:p>
            <a:pPr>
              <a:lnSpc>
                <a:spcPct val="90000"/>
              </a:lnSpc>
              <a:spcBef>
                <a:spcPts val="1000"/>
              </a:spcBef>
            </a:pPr>
            <a:endParaRPr lang="en-US" altLang="zh-CN" sz="2400" spc="-1" dirty="0" smtClean="0">
              <a:latin typeface="Arial" panose="020B0604020202090204"/>
            </a:endParaRPr>
          </a:p>
          <a:p>
            <a:pPr>
              <a:lnSpc>
                <a:spcPct val="90000"/>
              </a:lnSpc>
              <a:spcBef>
                <a:spcPts val="1000"/>
              </a:spcBef>
            </a:pPr>
            <a:endParaRPr lang="en-US" altLang="zh-CN" sz="2400" spc="-1" dirty="0" smtClean="0">
              <a:latin typeface="Arial" panose="020B0604020202090204"/>
            </a:endParaRPr>
          </a:p>
          <a:p>
            <a:endParaRPr lang="en-US" altLang="zh-CN" sz="2400" dirty="0" smtClean="0">
              <a:solidFill>
                <a:schemeClr val="tx1"/>
              </a:solidFill>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B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B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1</TotalTime>
  <Words>1131</Words>
  <Application>Microsoft Office PowerPoint</Application>
  <PresentationFormat>全屏显示(4:3)</PresentationFormat>
  <Paragraphs>166</Paragraphs>
  <Slides>20</Slides>
  <Notes>19</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os-8</vt:lpstr>
      <vt:lpstr>信息安全导论实验课</vt:lpstr>
      <vt:lpstr>openssl.vip</vt:lpstr>
      <vt:lpstr>OpenSSL环境搭建准备工作</vt:lpstr>
      <vt:lpstr>编译静态链接库</vt:lpstr>
      <vt:lpstr>编译静态链接库</vt:lpstr>
      <vt:lpstr>编译静态链接库</vt:lpstr>
      <vt:lpstr>配置Visual Studio项目</vt:lpstr>
      <vt:lpstr>配置Visual Studio项目</vt:lpstr>
      <vt:lpstr>OpenSSL的密码学算法库</vt:lpstr>
      <vt:lpstr>EVP提供的功能</vt:lpstr>
      <vt:lpstr>OpenSSL项目结构</vt:lpstr>
      <vt:lpstr>幻灯片 12</vt:lpstr>
      <vt:lpstr>AES加解密（简单版）</vt:lpstr>
      <vt:lpstr>AES加解密（简单版）</vt:lpstr>
      <vt:lpstr>幻灯片 15</vt:lpstr>
      <vt:lpstr>幻灯片 16</vt:lpstr>
      <vt:lpstr>幻灯片 17</vt:lpstr>
      <vt:lpstr>幻灯片 18</vt:lpstr>
      <vt:lpstr>参考资料</vt:lpstr>
      <vt:lpstr>实验要求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U1</dc:creator>
  <cp:lastModifiedBy>xbany</cp:lastModifiedBy>
  <cp:revision>914</cp:revision>
  <cp:lastPrinted>2021-10-19T12:15:22Z</cp:lastPrinted>
  <dcterms:created xsi:type="dcterms:W3CDTF">2021-10-19T12:15:22Z</dcterms:created>
  <dcterms:modified xsi:type="dcterms:W3CDTF">2021-11-02T02:01:39Z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70C261C039414F079B0EF1874CCDBEB4</vt:lpwstr>
  </property>
  <property fmtid="{D5CDD505-2E9C-101B-9397-08002B2CF9AE}" pid="3" name="KSOProductBuildVer">
    <vt:lpwstr>2052-3.9.2.6301</vt:lpwstr>
  </property>
</Properties>
</file>