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663" r:id="rId2"/>
    <p:sldMasterId id="2147483648" r:id="rId3"/>
    <p:sldMasterId id="2147483727" r:id="rId4"/>
    <p:sldMasterId id="2147483746" r:id="rId5"/>
  </p:sldMasterIdLst>
  <p:notesMasterIdLst>
    <p:notesMasterId r:id="rId10"/>
  </p:notesMasterIdLst>
  <p:sldIdLst>
    <p:sldId id="279" r:id="rId6"/>
    <p:sldId id="406" r:id="rId7"/>
    <p:sldId id="407" r:id="rId8"/>
    <p:sldId id="410" r:id="rId9"/>
  </p:sldIdLst>
  <p:sldSz cx="12192000" cy="6858000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0"/>
    <p:restoredTop sz="93896"/>
  </p:normalViewPr>
  <p:slideViewPr>
    <p:cSldViewPr snapToGrid="0" snapToObjects="1">
      <p:cViewPr varScale="1">
        <p:scale>
          <a:sx n="63" d="100"/>
          <a:sy n="63" d="100"/>
        </p:scale>
        <p:origin x="60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72" d="100"/>
          <a:sy n="172" d="100"/>
        </p:scale>
        <p:origin x="54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8F05-394A-6444-8321-C933DB21039D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B5C0-AA6D-0342-A866-D72668C10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5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2B5C0-AA6D-0342-A866-D72668C108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2B5C0-AA6D-0342-A866-D72668C108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70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6"/>
          </p:nvPr>
        </p:nvSpPr>
        <p:spPr>
          <a:xfrm>
            <a:off x="14904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/>
          </p:nvPr>
        </p:nvSpPr>
        <p:spPr>
          <a:xfrm>
            <a:off x="41040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8"/>
          </p:nvPr>
        </p:nvSpPr>
        <p:spPr>
          <a:xfrm>
            <a:off x="67176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9"/>
          </p:nvPr>
        </p:nvSpPr>
        <p:spPr>
          <a:xfrm>
            <a:off x="93312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20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11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инный заголовок и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0817" y="183866"/>
            <a:ext cx="4468328" cy="1683034"/>
          </a:xfrm>
        </p:spPr>
        <p:txBody>
          <a:bodyPr/>
          <a:lstStyle/>
          <a:p>
            <a:r>
              <a:rPr lang="ru-RU" dirty="0"/>
              <a:t>Образец заголовка длинного заголовка </a:t>
            </a:r>
            <a:br>
              <a:rPr lang="ru-RU" dirty="0"/>
            </a:br>
            <a:r>
              <a:rPr lang="ru-RU" dirty="0"/>
              <a:t>на несколько строк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219182"/>
            <a:ext cx="3236400" cy="575321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8"/>
          </p:nvPr>
        </p:nvSpPr>
        <p:spPr>
          <a:xfrm>
            <a:off x="4975200" y="219182"/>
            <a:ext cx="3236400" cy="57528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9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901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инный заголовок и круп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0817" y="183866"/>
            <a:ext cx="6219833" cy="3009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 длинного заголовка на несколько строк</a:t>
            </a:r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2" y="187324"/>
            <a:ext cx="4975224" cy="5784851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lnSpc>
                <a:spcPts val="3400"/>
              </a:lnSpc>
              <a:tabLst/>
              <a:defRPr sz="3000"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Образец крупного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93912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8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8"/>
          </p:nvPr>
        </p:nvSpPr>
        <p:spPr>
          <a:xfrm>
            <a:off x="6717392" y="1216026"/>
            <a:ext cx="4975225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9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30151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8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742209"/>
            <a:ext cx="4978400" cy="37360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1492250" y="1216025"/>
            <a:ext cx="4975225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1492250" y="5699012"/>
            <a:ext cx="4975225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20"/>
          </p:nvPr>
        </p:nvSpPr>
        <p:spPr>
          <a:xfrm>
            <a:off x="6717392" y="1216026"/>
            <a:ext cx="4975225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9391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1"/>
          </p:nvPr>
        </p:nvSpPr>
        <p:spPr>
          <a:xfrm>
            <a:off x="6718300" y="1212982"/>
            <a:ext cx="4972050" cy="475601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4975225" cy="4755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185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17"/>
          </p:nvPr>
        </p:nvSpPr>
        <p:spPr>
          <a:xfrm>
            <a:off x="6716275" y="1742209"/>
            <a:ext cx="4978400" cy="37360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6716275" y="1216025"/>
            <a:ext cx="4975225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6716275" y="5699012"/>
            <a:ext cx="4975225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4975225" cy="4755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3689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текст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6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8"/>
          </p:nvPr>
        </p:nvSpPr>
        <p:spPr>
          <a:xfrm>
            <a:off x="4975200" y="1216800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6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текст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6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8458200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5"/>
          </p:nvPr>
        </p:nvSpPr>
        <p:spPr>
          <a:xfrm>
            <a:off x="4975200" y="1216800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756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6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текст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8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8"/>
          </p:nvPr>
        </p:nvSpPr>
        <p:spPr>
          <a:xfrm>
            <a:off x="4975200" y="1216800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7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текст +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8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3232150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8"/>
          </p:nvPr>
        </p:nvSpPr>
        <p:spPr>
          <a:xfrm>
            <a:off x="4975200" y="1216800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23067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много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21"/>
          </p:nvPr>
        </p:nvSpPr>
        <p:spPr>
          <a:xfrm>
            <a:off x="4975224" y="1216026"/>
            <a:ext cx="6718301" cy="4756149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/>
            </a:lvl1pPr>
            <a:lvl2pPr marL="214313" indent="-163513">
              <a:tabLst/>
              <a:defRPr sz="2100"/>
            </a:lvl2pPr>
            <a:lvl3pPr marL="7938" indent="0">
              <a:tabLst/>
              <a:defRPr/>
            </a:lvl3pPr>
            <a:lvl4pPr marL="268288" indent="-90488">
              <a:tabLst/>
              <a:defRPr sz="1000"/>
            </a:lvl4pPr>
            <a:lvl5pPr marL="268288" indent="-90488">
              <a:tabLst/>
              <a:defRPr sz="1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739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много текст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21"/>
          </p:nvPr>
        </p:nvSpPr>
        <p:spPr>
          <a:xfrm>
            <a:off x="4975224" y="1216026"/>
            <a:ext cx="6718301" cy="4756149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/>
            </a:lvl1pPr>
            <a:lvl2pPr marL="214313" indent="-163513">
              <a:tabLst/>
              <a:defRPr sz="2100"/>
            </a:lvl2pPr>
            <a:lvl3pPr marL="7938" indent="0">
              <a:tabLst/>
              <a:defRPr/>
            </a:lvl3pPr>
            <a:lvl4pPr marL="268288" indent="-90488">
              <a:tabLst/>
              <a:defRPr sz="1000"/>
            </a:lvl4pPr>
            <a:lvl5pPr marL="268288" indent="-90488">
              <a:tabLst/>
              <a:defRPr sz="1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3232150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1391492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 текст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1"/>
          </p:nvPr>
        </p:nvSpPr>
        <p:spPr>
          <a:xfrm>
            <a:off x="1492416" y="1216026"/>
            <a:ext cx="6718301" cy="4756149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/>
            </a:lvl1pPr>
            <a:lvl2pPr marL="214313" indent="-163513">
              <a:tabLst/>
              <a:defRPr sz="2100"/>
            </a:lvl2pPr>
            <a:lvl3pPr marL="7938" indent="0">
              <a:tabLst/>
              <a:defRPr/>
            </a:lvl3pPr>
            <a:lvl4pPr marL="268288" indent="-90488">
              <a:tabLst/>
              <a:defRPr sz="1000"/>
            </a:lvl4pPr>
            <a:lvl5pPr marL="268288" indent="-90488">
              <a:tabLst/>
              <a:defRPr sz="1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53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 текст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1"/>
          </p:nvPr>
        </p:nvSpPr>
        <p:spPr>
          <a:xfrm>
            <a:off x="1492416" y="1216026"/>
            <a:ext cx="6718301" cy="4756149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/>
            </a:lvl1pPr>
            <a:lvl2pPr marL="214313" indent="-163513">
              <a:tabLst/>
              <a:defRPr sz="2100"/>
            </a:lvl2pPr>
            <a:lvl3pPr marL="7938" indent="0">
              <a:tabLst/>
              <a:defRPr/>
            </a:lvl3pPr>
            <a:lvl4pPr marL="268288" indent="-90488">
              <a:tabLst/>
              <a:defRPr sz="1000"/>
            </a:lvl4pPr>
            <a:lvl5pPr marL="268288" indent="-90488">
              <a:tabLst/>
              <a:defRPr sz="1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8458200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12138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ло текста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1"/>
          </p:nvPr>
        </p:nvSpPr>
        <p:spPr>
          <a:xfrm>
            <a:off x="4975226" y="1244600"/>
            <a:ext cx="6715124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40952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ло текста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4"/>
          </p:nvPr>
        </p:nvSpPr>
        <p:spPr>
          <a:xfrm>
            <a:off x="4975225" y="1743074"/>
            <a:ext cx="6715125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73986" y="1216025"/>
            <a:ext cx="671751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4973986" y="5699012"/>
            <a:ext cx="671751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2283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мало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6719094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671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мало текст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6719093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672148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2864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мало текста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7589044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9"/>
          </p:nvPr>
        </p:nvSpPr>
        <p:spPr>
          <a:xfrm>
            <a:off x="93312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436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57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фото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5" name="Рисунок 10"/>
          <p:cNvSpPr>
            <a:spLocks noGrp="1"/>
          </p:cNvSpPr>
          <p:nvPr>
            <p:ph type="pic" sz="quarter" idx="23"/>
          </p:nvPr>
        </p:nvSpPr>
        <p:spPr>
          <a:xfrm>
            <a:off x="4973878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26894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фото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8458200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4" name="Рисунок 10"/>
          <p:cNvSpPr>
            <a:spLocks noGrp="1"/>
          </p:cNvSpPr>
          <p:nvPr>
            <p:ph type="pic" sz="quarter" idx="25"/>
          </p:nvPr>
        </p:nvSpPr>
        <p:spPr>
          <a:xfrm>
            <a:off x="4974143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74691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8" name="Текст 15"/>
          <p:cNvSpPr>
            <a:spLocks noGrp="1"/>
          </p:cNvSpPr>
          <p:nvPr>
            <p:ph type="body" sz="quarter" idx="27" hasCustomPrompt="1"/>
          </p:nvPr>
        </p:nvSpPr>
        <p:spPr>
          <a:xfrm>
            <a:off x="4974691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26588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6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0"/>
          <p:cNvSpPr>
            <a:spLocks noGrp="1"/>
          </p:cNvSpPr>
          <p:nvPr>
            <p:ph type="pic" sz="quarter" idx="23"/>
          </p:nvPr>
        </p:nvSpPr>
        <p:spPr>
          <a:xfrm>
            <a:off x="4973878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41402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3"/>
          </p:nvPr>
        </p:nvSpPr>
        <p:spPr>
          <a:xfrm>
            <a:off x="1491456" y="1743075"/>
            <a:ext cx="3232150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5"/>
          </p:nvPr>
        </p:nvSpPr>
        <p:spPr>
          <a:xfrm>
            <a:off x="4974143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74691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7" hasCustomPrompt="1"/>
          </p:nvPr>
        </p:nvSpPr>
        <p:spPr>
          <a:xfrm>
            <a:off x="4974691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4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97581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текст + 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0"/>
          </p:nvPr>
        </p:nvSpPr>
        <p:spPr>
          <a:xfrm>
            <a:off x="6713833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6"/>
          </p:nvPr>
        </p:nvSpPr>
        <p:spPr>
          <a:xfrm>
            <a:off x="14904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7"/>
          </p:nvPr>
        </p:nvSpPr>
        <p:spPr>
          <a:xfrm>
            <a:off x="41040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7869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текст + большое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0"/>
          </p:nvPr>
        </p:nvSpPr>
        <p:spPr>
          <a:xfrm>
            <a:off x="6716275" y="1742209"/>
            <a:ext cx="4978400" cy="37360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6716275" y="1216025"/>
            <a:ext cx="4975225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6716275" y="5699012"/>
            <a:ext cx="4975225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/>
          </p:nvPr>
        </p:nvSpPr>
        <p:spPr>
          <a:xfrm>
            <a:off x="14904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7"/>
          </p:nvPr>
        </p:nvSpPr>
        <p:spPr>
          <a:xfrm>
            <a:off x="4104000" y="1216800"/>
            <a:ext cx="2361600" cy="4755600"/>
          </a:xfrm>
        </p:spPr>
        <p:txBody>
          <a:bodyPr>
            <a:normAutofit/>
          </a:bodyPr>
          <a:lstStyle>
            <a:lvl1pPr>
              <a:lnSpc>
                <a:spcPts val="1600"/>
              </a:lnSpc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7015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Фото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599"/>
            <a:ext cx="2362200" cy="47275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22"/>
          </p:nvPr>
        </p:nvSpPr>
        <p:spPr>
          <a:xfrm>
            <a:off x="4106545" y="1244599"/>
            <a:ext cx="2362200" cy="47275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3"/>
          </p:nvPr>
        </p:nvSpPr>
        <p:spPr>
          <a:xfrm>
            <a:off x="6717223" y="1244599"/>
            <a:ext cx="2362200" cy="47275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4"/>
          </p:nvPr>
        </p:nvSpPr>
        <p:spPr>
          <a:xfrm>
            <a:off x="9327073" y="1244599"/>
            <a:ext cx="2362200" cy="47275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</p:spTree>
    <p:extLst>
      <p:ext uri="{BB962C8B-B14F-4D97-AF65-F5344CB8AC3E}">
        <p14:creationId xmlns:p14="http://schemas.microsoft.com/office/powerpoint/2010/main" val="1782735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Фото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741214"/>
            <a:ext cx="2362200" cy="373248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22"/>
          </p:nvPr>
        </p:nvSpPr>
        <p:spPr>
          <a:xfrm>
            <a:off x="4106545" y="1741214"/>
            <a:ext cx="2362200" cy="373248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3"/>
          </p:nvPr>
        </p:nvSpPr>
        <p:spPr>
          <a:xfrm>
            <a:off x="6717223" y="1741214"/>
            <a:ext cx="2362200" cy="373248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4"/>
          </p:nvPr>
        </p:nvSpPr>
        <p:spPr>
          <a:xfrm>
            <a:off x="9327073" y="1741214"/>
            <a:ext cx="2362200" cy="373248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236273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lnSpc>
                <a:spcPts val="1600"/>
              </a:lnSpc>
              <a:tabLst/>
              <a:defRPr sz="16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236273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30" hasCustomPrompt="1"/>
          </p:nvPr>
        </p:nvSpPr>
        <p:spPr>
          <a:xfrm>
            <a:off x="4104573" y="1216025"/>
            <a:ext cx="236273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lnSpc>
                <a:spcPts val="1600"/>
              </a:lnSpc>
              <a:tabLst/>
              <a:defRPr sz="16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4" name="Текст 15"/>
          <p:cNvSpPr>
            <a:spLocks noGrp="1"/>
          </p:cNvSpPr>
          <p:nvPr>
            <p:ph type="body" sz="quarter" idx="31" hasCustomPrompt="1"/>
          </p:nvPr>
        </p:nvSpPr>
        <p:spPr>
          <a:xfrm>
            <a:off x="4104573" y="5699012"/>
            <a:ext cx="236273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5" name="Текст 15"/>
          <p:cNvSpPr>
            <a:spLocks noGrp="1"/>
          </p:cNvSpPr>
          <p:nvPr>
            <p:ph type="body" sz="quarter" idx="32" hasCustomPrompt="1"/>
          </p:nvPr>
        </p:nvSpPr>
        <p:spPr>
          <a:xfrm>
            <a:off x="6719369" y="1216025"/>
            <a:ext cx="236273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lnSpc>
                <a:spcPts val="1600"/>
              </a:lnSpc>
              <a:tabLst/>
              <a:defRPr sz="16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33" hasCustomPrompt="1"/>
          </p:nvPr>
        </p:nvSpPr>
        <p:spPr>
          <a:xfrm>
            <a:off x="6719369" y="5699012"/>
            <a:ext cx="236273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34" hasCustomPrompt="1"/>
          </p:nvPr>
        </p:nvSpPr>
        <p:spPr>
          <a:xfrm>
            <a:off x="9332394" y="1216025"/>
            <a:ext cx="236273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lnSpc>
                <a:spcPts val="1600"/>
              </a:lnSpc>
              <a:tabLst/>
              <a:defRPr sz="16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8" name="Текст 15"/>
          <p:cNvSpPr>
            <a:spLocks noGrp="1"/>
          </p:cNvSpPr>
          <p:nvPr>
            <p:ph type="body" sz="quarter" idx="35" hasCustomPrompt="1"/>
          </p:nvPr>
        </p:nvSpPr>
        <p:spPr>
          <a:xfrm>
            <a:off x="9332394" y="5699012"/>
            <a:ext cx="236273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58220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2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23"/>
          </p:nvPr>
        </p:nvSpPr>
        <p:spPr>
          <a:xfrm>
            <a:off x="4973878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1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3232150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5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8458200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7" name="Рисунок 10"/>
          <p:cNvSpPr>
            <a:spLocks noGrp="1"/>
          </p:cNvSpPr>
          <p:nvPr>
            <p:ph type="pic" sz="quarter" idx="25"/>
          </p:nvPr>
        </p:nvSpPr>
        <p:spPr>
          <a:xfrm>
            <a:off x="4974143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8" name="Текст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74691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9" name="Текст 15"/>
          <p:cNvSpPr>
            <a:spLocks noGrp="1"/>
          </p:cNvSpPr>
          <p:nvPr>
            <p:ph type="body" sz="quarter" idx="27" hasCustomPrompt="1"/>
          </p:nvPr>
        </p:nvSpPr>
        <p:spPr>
          <a:xfrm>
            <a:off x="4974691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20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21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6209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1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18"/>
          </p:nvPr>
        </p:nvSpPr>
        <p:spPr>
          <a:xfrm>
            <a:off x="6713833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2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+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18"/>
          </p:nvPr>
        </p:nvSpPr>
        <p:spPr>
          <a:xfrm>
            <a:off x="6716275" y="1742209"/>
            <a:ext cx="4978400" cy="37360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6716275" y="1216025"/>
            <a:ext cx="4975225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20" hasCustomPrompt="1"/>
          </p:nvPr>
        </p:nvSpPr>
        <p:spPr>
          <a:xfrm>
            <a:off x="6716275" y="5699012"/>
            <a:ext cx="4975225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742209"/>
            <a:ext cx="4978400" cy="37360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4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1492250" y="1216025"/>
            <a:ext cx="4975225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5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1492250" y="5699012"/>
            <a:ext cx="4975225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1483535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 + маленьк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6719094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581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 + маленькое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6719093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1743074"/>
            <a:ext cx="3232150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8458200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672148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4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289763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ленькое фото + 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21"/>
          </p:nvPr>
        </p:nvSpPr>
        <p:spPr>
          <a:xfrm>
            <a:off x="4975226" y="1244600"/>
            <a:ext cx="6715124" cy="472439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3232150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ленькое фото + большое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2"/>
          </p:nvPr>
        </p:nvSpPr>
        <p:spPr>
          <a:xfrm>
            <a:off x="1491456" y="1743075"/>
            <a:ext cx="3232150" cy="373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4"/>
          </p:nvPr>
        </p:nvSpPr>
        <p:spPr>
          <a:xfrm>
            <a:off x="4975225" y="1743074"/>
            <a:ext cx="6715125" cy="372745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73986" y="1216025"/>
            <a:ext cx="6717514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4973986" y="5699012"/>
            <a:ext cx="6717514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  <p:sp>
        <p:nvSpPr>
          <p:cNvPr id="13" name="Текст 15"/>
          <p:cNvSpPr>
            <a:spLocks noGrp="1"/>
          </p:cNvSpPr>
          <p:nvPr>
            <p:ph type="body" sz="quarter" idx="28" hasCustomPrompt="1"/>
          </p:nvPr>
        </p:nvSpPr>
        <p:spPr>
          <a:xfrm>
            <a:off x="1491716" y="1216025"/>
            <a:ext cx="3233300" cy="276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38" indent="-7938">
              <a:tabLst/>
              <a:defRPr sz="2100" baseline="0">
                <a:solidFill>
                  <a:schemeClr val="tx1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Заголовок фото</a:t>
            </a:r>
          </a:p>
        </p:txBody>
      </p:sp>
      <p:sp>
        <p:nvSpPr>
          <p:cNvPr id="14" name="Текст 15"/>
          <p:cNvSpPr>
            <a:spLocks noGrp="1"/>
          </p:cNvSpPr>
          <p:nvPr>
            <p:ph type="body" sz="quarter" idx="29" hasCustomPrompt="1"/>
          </p:nvPr>
        </p:nvSpPr>
        <p:spPr>
          <a:xfrm>
            <a:off x="1491716" y="5699012"/>
            <a:ext cx="3233300" cy="269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00"/>
              </a:lnSpc>
              <a:tabLst/>
              <a:defRPr sz="1000" baseline="0">
                <a:solidFill>
                  <a:schemeClr val="tx2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Подпись для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6063477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фот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22"/>
          </p:nvPr>
        </p:nvSpPr>
        <p:spPr>
          <a:xfrm>
            <a:off x="6718300" y="3733800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3"/>
          </p:nvPr>
        </p:nvSpPr>
        <p:spPr>
          <a:xfrm>
            <a:off x="6718300" y="1243690"/>
            <a:ext cx="49720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4"/>
          </p:nvPr>
        </p:nvSpPr>
        <p:spPr>
          <a:xfrm>
            <a:off x="8458200" y="3733800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5"/>
          </p:nvPr>
        </p:nvSpPr>
        <p:spPr>
          <a:xfrm>
            <a:off x="10201275" y="3733800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</p:spTree>
    <p:extLst>
      <p:ext uri="{BB962C8B-B14F-4D97-AF65-F5344CB8AC3E}">
        <p14:creationId xmlns:p14="http://schemas.microsoft.com/office/powerpoint/2010/main" val="1115115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10"/>
          <p:cNvSpPr>
            <a:spLocks noGrp="1"/>
          </p:cNvSpPr>
          <p:nvPr>
            <p:ph type="pic" sz="quarter" idx="22"/>
          </p:nvPr>
        </p:nvSpPr>
        <p:spPr>
          <a:xfrm>
            <a:off x="6718299" y="3733800"/>
            <a:ext cx="3232151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25"/>
          </p:nvPr>
        </p:nvSpPr>
        <p:spPr>
          <a:xfrm>
            <a:off x="10201275" y="3733800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6"/>
          </p:nvPr>
        </p:nvSpPr>
        <p:spPr>
          <a:xfrm>
            <a:off x="6718300" y="1245782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7"/>
          </p:nvPr>
        </p:nvSpPr>
        <p:spPr>
          <a:xfrm>
            <a:off x="8458199" y="1245782"/>
            <a:ext cx="3235325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</p:spTree>
    <p:extLst>
      <p:ext uri="{BB962C8B-B14F-4D97-AF65-F5344CB8AC3E}">
        <p14:creationId xmlns:p14="http://schemas.microsoft.com/office/powerpoint/2010/main" val="1227741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фото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10"/>
          <p:cNvSpPr>
            <a:spLocks noGrp="1"/>
          </p:cNvSpPr>
          <p:nvPr>
            <p:ph type="pic" sz="quarter" idx="22"/>
          </p:nvPr>
        </p:nvSpPr>
        <p:spPr>
          <a:xfrm>
            <a:off x="6718299" y="1244913"/>
            <a:ext cx="3232151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25"/>
          </p:nvPr>
        </p:nvSpPr>
        <p:spPr>
          <a:xfrm>
            <a:off x="10201275" y="1244913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17"/>
          </p:nvPr>
        </p:nvSpPr>
        <p:spPr>
          <a:xfrm>
            <a:off x="1492250" y="1244601"/>
            <a:ext cx="4978400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6"/>
          </p:nvPr>
        </p:nvSpPr>
        <p:spPr>
          <a:xfrm>
            <a:off x="6718300" y="3731807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7"/>
          </p:nvPr>
        </p:nvSpPr>
        <p:spPr>
          <a:xfrm>
            <a:off x="8458199" y="3731807"/>
            <a:ext cx="3235325" cy="22371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</p:spTree>
    <p:extLst>
      <p:ext uri="{BB962C8B-B14F-4D97-AF65-F5344CB8AC3E}">
        <p14:creationId xmlns:p14="http://schemas.microsoft.com/office/powerpoint/2010/main" val="1950084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10"/>
          <p:cNvSpPr>
            <a:spLocks noGrp="1"/>
          </p:cNvSpPr>
          <p:nvPr>
            <p:ph type="pic" sz="quarter" idx="22"/>
          </p:nvPr>
        </p:nvSpPr>
        <p:spPr>
          <a:xfrm>
            <a:off x="6718299" y="1244913"/>
            <a:ext cx="3232151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10"/>
          <p:cNvSpPr>
            <a:spLocks noGrp="1"/>
          </p:cNvSpPr>
          <p:nvPr>
            <p:ph type="pic" sz="quarter" idx="25"/>
          </p:nvPr>
        </p:nvSpPr>
        <p:spPr>
          <a:xfrm>
            <a:off x="10201275" y="1244913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10"/>
          <p:cNvSpPr>
            <a:spLocks noGrp="1"/>
          </p:cNvSpPr>
          <p:nvPr>
            <p:ph type="pic" sz="quarter" idx="26"/>
          </p:nvPr>
        </p:nvSpPr>
        <p:spPr>
          <a:xfrm>
            <a:off x="6718300" y="3731807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0"/>
          <p:cNvSpPr>
            <a:spLocks noGrp="1"/>
          </p:cNvSpPr>
          <p:nvPr>
            <p:ph type="pic" sz="quarter" idx="27"/>
          </p:nvPr>
        </p:nvSpPr>
        <p:spPr>
          <a:xfrm>
            <a:off x="8458199" y="3731807"/>
            <a:ext cx="3235325" cy="22371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0"/>
          <p:cNvSpPr>
            <a:spLocks noGrp="1"/>
          </p:cNvSpPr>
          <p:nvPr>
            <p:ph type="pic" sz="quarter" idx="28"/>
          </p:nvPr>
        </p:nvSpPr>
        <p:spPr>
          <a:xfrm>
            <a:off x="1490796" y="3731807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9"/>
          </p:nvPr>
        </p:nvSpPr>
        <p:spPr>
          <a:xfrm>
            <a:off x="1493219" y="1244913"/>
            <a:ext cx="1492250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7"/>
          </p:nvPr>
        </p:nvSpPr>
        <p:spPr>
          <a:xfrm>
            <a:off x="3232150" y="1244601"/>
            <a:ext cx="3238499" cy="472757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</p:spTree>
    <p:extLst>
      <p:ext uri="{BB962C8B-B14F-4D97-AF65-F5344CB8AC3E}">
        <p14:creationId xmlns:p14="http://schemas.microsoft.com/office/powerpoint/2010/main" val="19314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0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 и два маленьких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20"/>
          </p:nvPr>
        </p:nvSpPr>
        <p:spPr>
          <a:xfrm>
            <a:off x="1491456" y="1244600"/>
            <a:ext cx="6719094" cy="47243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25"/>
          </p:nvPr>
        </p:nvSpPr>
        <p:spPr>
          <a:xfrm>
            <a:off x="8458200" y="3733800"/>
            <a:ext cx="3235325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Рисунок 10"/>
          <p:cNvSpPr>
            <a:spLocks noGrp="1"/>
          </p:cNvSpPr>
          <p:nvPr>
            <p:ph type="pic" sz="quarter" idx="26"/>
          </p:nvPr>
        </p:nvSpPr>
        <p:spPr>
          <a:xfrm>
            <a:off x="8458200" y="1244913"/>
            <a:ext cx="3235325" cy="223719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6727817" y="6403565"/>
            <a:ext cx="2739456" cy="2413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11478771" y="6403563"/>
            <a:ext cx="454891" cy="241301"/>
          </a:xfrm>
          <a:prstGeom prst="rect">
            <a:avLst/>
          </a:prstGeom>
        </p:spPr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27"/>
          </p:nvPr>
        </p:nvSpPr>
        <p:spPr>
          <a:xfrm>
            <a:off x="1492250" y="1244599"/>
            <a:ext cx="10201276" cy="472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585537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инный заголовок и пустой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7650" y="183866"/>
            <a:ext cx="6219825" cy="8099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/>
              <a:t>на две строки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6727817" y="6403565"/>
            <a:ext cx="2739456" cy="2413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Название раздела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11478771" y="6403563"/>
            <a:ext cx="454891" cy="241301"/>
          </a:xfrm>
          <a:prstGeom prst="rect">
            <a:avLst/>
          </a:prstGeom>
        </p:spPr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27"/>
          </p:nvPr>
        </p:nvSpPr>
        <p:spPr>
          <a:xfrm>
            <a:off x="1492250" y="1492250"/>
            <a:ext cx="10201276" cy="4481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938074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инный заголовок и пустой контен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0817" y="183866"/>
            <a:ext cx="4468328" cy="1683034"/>
          </a:xfrm>
        </p:spPr>
        <p:txBody>
          <a:bodyPr/>
          <a:lstStyle/>
          <a:p>
            <a:r>
              <a:rPr lang="ru-RU" dirty="0"/>
              <a:t>Образец заголовка длинного заголовка </a:t>
            </a:r>
            <a:br>
              <a:rPr lang="ru-RU" dirty="0"/>
            </a:br>
            <a:r>
              <a:rPr lang="ru-RU" dirty="0"/>
              <a:t>на несколько строк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9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4975225" y="222250"/>
            <a:ext cx="6718300" cy="5749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13400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>
          <a:xfrm>
            <a:off x="6368163" y="0"/>
            <a:ext cx="5823837" cy="6858000"/>
          </a:xfrm>
          <a:custGeom>
            <a:avLst/>
            <a:gdLst>
              <a:gd name="connsiteX0" fmla="*/ 0 w 5068887"/>
              <a:gd name="connsiteY0" fmla="*/ 0 h 6858000"/>
              <a:gd name="connsiteX1" fmla="*/ 5068887 w 5068887"/>
              <a:gd name="connsiteY1" fmla="*/ 0 h 6858000"/>
              <a:gd name="connsiteX2" fmla="*/ 5068887 w 5068887"/>
              <a:gd name="connsiteY2" fmla="*/ 6858000 h 6858000"/>
              <a:gd name="connsiteX3" fmla="*/ 0 w 5068887"/>
              <a:gd name="connsiteY3" fmla="*/ 6858000 h 6858000"/>
              <a:gd name="connsiteX4" fmla="*/ 0 w 5068887"/>
              <a:gd name="connsiteY4" fmla="*/ 0 h 6858000"/>
              <a:gd name="connsiteX0" fmla="*/ 754950 w 5823837"/>
              <a:gd name="connsiteY0" fmla="*/ 0 h 6858000"/>
              <a:gd name="connsiteX1" fmla="*/ 5823837 w 5823837"/>
              <a:gd name="connsiteY1" fmla="*/ 0 h 6858000"/>
              <a:gd name="connsiteX2" fmla="*/ 5823837 w 5823837"/>
              <a:gd name="connsiteY2" fmla="*/ 6858000 h 6858000"/>
              <a:gd name="connsiteX3" fmla="*/ 0 w 5823837"/>
              <a:gd name="connsiteY3" fmla="*/ 6145353 h 6858000"/>
              <a:gd name="connsiteX4" fmla="*/ 754950 w 582383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837" h="6858000">
                <a:moveTo>
                  <a:pt x="754950" y="0"/>
                </a:moveTo>
                <a:lnTo>
                  <a:pt x="5823837" y="0"/>
                </a:lnTo>
                <a:lnTo>
                  <a:pt x="5823837" y="6858000"/>
                </a:lnTo>
                <a:lnTo>
                  <a:pt x="0" y="6145353"/>
                </a:lnTo>
                <a:lnTo>
                  <a:pt x="754950" y="0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2"/>
          </p:nvPr>
        </p:nvSpPr>
        <p:spPr>
          <a:xfrm>
            <a:off x="1095374" y="1177925"/>
            <a:ext cx="5381625" cy="468100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54711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0674" y="3092450"/>
            <a:ext cx="3390900" cy="673100"/>
          </a:xfrm>
          <a:prstGeom prst="rect">
            <a:avLst/>
          </a:prstGeom>
        </p:spPr>
      </p:pic>
      <p:sp>
        <p:nvSpPr>
          <p:cNvPr id="7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3890407" y="4891051"/>
            <a:ext cx="1953046" cy="1579274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Имя Фамилия</a:t>
            </a:r>
          </a:p>
          <a:p>
            <a:endParaRPr lang="ru-RU" dirty="0"/>
          </a:p>
          <a:p>
            <a:r>
              <a:rPr lang="ru-RU" dirty="0"/>
              <a:t>Имя Фамилия</a:t>
            </a:r>
          </a:p>
          <a:p>
            <a:endParaRPr lang="ru-RU" dirty="0"/>
          </a:p>
          <a:p>
            <a:r>
              <a:rPr lang="ru-RU" dirty="0"/>
              <a:t>Имя Фамилия</a:t>
            </a:r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6320099" y="4891051"/>
            <a:ext cx="1953046" cy="1579274"/>
          </a:xfrm>
        </p:spPr>
        <p:txBody>
          <a:bodyPr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/>
              <a:t>name@lamoda.ru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name@lamoda.ru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name@lamoda.ru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107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4" name="Нижний колонтитул 4"/>
          <p:cNvSpPr txBox="1">
            <a:spLocks/>
          </p:cNvSpPr>
          <p:nvPr userDrawn="1"/>
        </p:nvSpPr>
        <p:spPr>
          <a:xfrm>
            <a:off x="1915565" y="6403565"/>
            <a:ext cx="2739456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ru-RU"/>
            </a:defPPr>
            <a:lvl1pPr marL="0" algn="l" defTabSz="914400" rtl="0" eaLnBrk="1" latinLnBrk="0" hangingPunct="1">
              <a:lnSpc>
                <a:spcPts val="144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0" dirty="0">
                <a:latin typeface="Arial" charset="0"/>
                <a:ea typeface="Arial" charset="0"/>
                <a:cs typeface="Arial" charset="0"/>
              </a:rPr>
              <a:t>Мода на каждый день</a:t>
            </a:r>
          </a:p>
        </p:txBody>
      </p:sp>
      <p:sp>
        <p:nvSpPr>
          <p:cNvPr id="6" name="Заголовок 1"/>
          <p:cNvSpPr txBox="1">
            <a:spLocks/>
          </p:cNvSpPr>
          <p:nvPr userDrawn="1"/>
        </p:nvSpPr>
        <p:spPr>
          <a:xfrm>
            <a:off x="3799322" y="2576146"/>
            <a:ext cx="4404153" cy="168234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ru-RU" dirty="0"/>
              <a:t>Спасибо!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6729573" y="4993458"/>
            <a:ext cx="5133588" cy="1651182"/>
          </a:xfrm>
        </p:spPr>
        <p:txBody>
          <a:bodyPr anchor="b" anchorCtr="0">
            <a:normAutofit/>
          </a:bodyPr>
          <a:lstStyle>
            <a:lvl1pPr>
              <a:defRPr sz="1600"/>
            </a:lvl1pPr>
          </a:lstStyle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en-US" dirty="0"/>
          </a:p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en-US" dirty="0"/>
          </a:p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587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492469" y="1123949"/>
            <a:ext cx="6394231" cy="3263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Спасибо!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6" name="Нижний колонтитул 4"/>
          <p:cNvSpPr txBox="1">
            <a:spLocks/>
          </p:cNvSpPr>
          <p:nvPr userDrawn="1"/>
        </p:nvSpPr>
        <p:spPr>
          <a:xfrm>
            <a:off x="1915565" y="6403565"/>
            <a:ext cx="2739456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ru-RU"/>
            </a:defPPr>
            <a:lvl1pPr marL="0" algn="l" defTabSz="914400" rtl="0" eaLnBrk="1" latinLnBrk="0" hangingPunct="1">
              <a:lnSpc>
                <a:spcPts val="144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0" dirty="0">
                <a:latin typeface="Arial" charset="0"/>
                <a:ea typeface="Arial" charset="0"/>
                <a:cs typeface="Arial" charset="0"/>
              </a:rPr>
              <a:t>Мода на каждый день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6729573" y="4993458"/>
            <a:ext cx="5133588" cy="1651182"/>
          </a:xfrm>
        </p:spPr>
        <p:txBody>
          <a:bodyPr anchor="b" anchorCtr="0">
            <a:normAutofit/>
          </a:bodyPr>
          <a:lstStyle>
            <a:lvl1pPr>
              <a:defRPr sz="1600"/>
            </a:lvl1pPr>
          </a:lstStyle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en-US" dirty="0"/>
          </a:p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en-US" dirty="0"/>
          </a:p>
          <a:p>
            <a:r>
              <a:rPr lang="ru-RU" dirty="0"/>
              <a:t>Имя Фамилия </a:t>
            </a:r>
            <a:r>
              <a:rPr lang="en-US" dirty="0" err="1"/>
              <a:t>name@lamoda.ru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8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 серым фоном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07059" y="4979504"/>
            <a:ext cx="4981104" cy="91488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ru-RU" dirty="0"/>
              <a:t>Подзаголовок, если есть</a:t>
            </a:r>
          </a:p>
        </p:txBody>
      </p:sp>
    </p:spTree>
    <p:extLst>
      <p:ext uri="{BB962C8B-B14F-4D97-AF65-F5344CB8AC3E}">
        <p14:creationId xmlns:p14="http://schemas.microsoft.com/office/powerpoint/2010/main" val="108957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 фотографией на ф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12" name="Изображение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07059" y="4979504"/>
            <a:ext cx="4981104" cy="91488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ru-RU" dirty="0"/>
              <a:t>Подзаголовок, если есть</a:t>
            </a:r>
          </a:p>
        </p:txBody>
      </p:sp>
    </p:spTree>
    <p:extLst>
      <p:ext uri="{BB962C8B-B14F-4D97-AF65-F5344CB8AC3E}">
        <p14:creationId xmlns:p14="http://schemas.microsoft.com/office/powerpoint/2010/main" val="159694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8771" y="6403563"/>
            <a:ext cx="454891" cy="241301"/>
          </a:xfrm>
        </p:spPr>
        <p:txBody>
          <a:bodyPr/>
          <a:lstStyle/>
          <a:p>
            <a:fld id="{CD92793B-25E0-DD41-9AC8-57B205118E2C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  <p:sp>
        <p:nvSpPr>
          <p:cNvPr id="27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247650" y="183866"/>
            <a:ext cx="6219825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4975225" cy="4755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7"/>
          </p:nvPr>
        </p:nvSpPr>
        <p:spPr>
          <a:xfrm>
            <a:off x="6717392" y="1216026"/>
            <a:ext cx="4975225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322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8771" y="6403563"/>
            <a:ext cx="454891" cy="241301"/>
          </a:xfrm>
        </p:spPr>
        <p:txBody>
          <a:bodyPr/>
          <a:lstStyle/>
          <a:p>
            <a:fld id="{CD92793B-25E0-DD41-9AC8-57B205118E2C}" type="slidenum">
              <a:rPr lang="ru-RU" smtClean="0"/>
              <a:t>‹#›</a:t>
            </a:fld>
            <a:endParaRPr lang="ru-RU"/>
          </a:p>
        </p:txBody>
      </p:sp>
      <p:sp>
        <p:nvSpPr>
          <p:cNvPr id="43" name="Текст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18301" y="219076"/>
            <a:ext cx="4975224" cy="527050"/>
          </a:xfrm>
          <a:prstGeom prst="rect">
            <a:avLst/>
          </a:prstGeom>
        </p:spPr>
        <p:txBody>
          <a:bodyPr lIns="0" tIns="0" rIns="0" bIns="0"/>
          <a:lstStyle>
            <a:lvl1pPr marL="7938" indent="-7938">
              <a:tabLst/>
              <a:defRPr>
                <a:solidFill>
                  <a:srgbClr val="7C7C7C"/>
                </a:solidFill>
              </a:defRPr>
            </a:lvl1pPr>
            <a:lvl2pPr>
              <a:defRPr sz="2100"/>
            </a:lvl2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ru-RU" dirty="0"/>
              <a:t>Подзаголовок слайда может иметь несколько слов </a:t>
            </a:r>
          </a:p>
          <a:p>
            <a:pPr lvl="0"/>
            <a:r>
              <a:rPr lang="ru-RU" dirty="0"/>
              <a:t>и быть на две строчки</a:t>
            </a:r>
          </a:p>
        </p:txBody>
      </p:sp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247650" y="183866"/>
            <a:ext cx="6219825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6"/>
          </p:nvPr>
        </p:nvSpPr>
        <p:spPr>
          <a:xfrm>
            <a:off x="1492249" y="1216026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7"/>
          </p:nvPr>
        </p:nvSpPr>
        <p:spPr>
          <a:xfrm>
            <a:off x="8458201" y="1216026"/>
            <a:ext cx="3236400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8"/>
          </p:nvPr>
        </p:nvSpPr>
        <p:spPr>
          <a:xfrm>
            <a:off x="4975200" y="1216800"/>
            <a:ext cx="3235326" cy="47561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727816" y="6403565"/>
            <a:ext cx="4403246" cy="241364"/>
          </a:xfrm>
        </p:spPr>
        <p:txBody>
          <a:bodyPr/>
          <a:lstStyle/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3236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image" Target="../media/image6.emf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4" r:id="rId3"/>
    <p:sldLayoutId id="2147483725" r:id="rId4"/>
    <p:sldLayoutId id="214748372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492469" y="1123949"/>
            <a:ext cx="6394231" cy="3263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не более </a:t>
            </a:r>
            <a:br>
              <a:rPr lang="ru-RU" dirty="0"/>
            </a:br>
            <a:r>
              <a:rPr lang="ru-RU" dirty="0"/>
              <a:t>4-5 слов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771992" y="4608214"/>
            <a:ext cx="2806574" cy="180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idx="1"/>
          </p:nvPr>
        </p:nvSpPr>
        <p:spPr>
          <a:xfrm>
            <a:off x="1921749" y="4679950"/>
            <a:ext cx="4978400" cy="15397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Подзаголовок, если есть</a:t>
            </a:r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30" name="Нижний колонтитул 4"/>
          <p:cNvSpPr txBox="1">
            <a:spLocks/>
          </p:cNvSpPr>
          <p:nvPr userDrawn="1"/>
        </p:nvSpPr>
        <p:spPr>
          <a:xfrm>
            <a:off x="1915565" y="6403565"/>
            <a:ext cx="2739456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ru-RU"/>
            </a:defPPr>
            <a:lvl1pPr marL="0" algn="l" defTabSz="914400" rtl="0" eaLnBrk="1" latinLnBrk="0" hangingPunct="1">
              <a:lnSpc>
                <a:spcPts val="144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0" dirty="0">
                <a:latin typeface="Arial" charset="0"/>
                <a:ea typeface="Arial" charset="0"/>
                <a:cs typeface="Arial" charset="0"/>
              </a:rPr>
              <a:t>Мода на каждый день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marL="0" algn="l" defTabSz="914400" rtl="0" eaLnBrk="1" latinLnBrk="0" hangingPunct="1">
        <a:lnSpc>
          <a:spcPts val="7000"/>
        </a:lnSpc>
        <a:spcBef>
          <a:spcPct val="0"/>
        </a:spcBef>
        <a:buNone/>
        <a:defRPr sz="6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600"/>
        </a:lnSpc>
        <a:spcBef>
          <a:spcPts val="0"/>
        </a:spcBef>
        <a:buFont typeface="Arial"/>
        <a:buNone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" y="183866"/>
            <a:ext cx="6219825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27816" y="6403565"/>
            <a:ext cx="4060345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4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478771" y="6403563"/>
            <a:ext cx="454891" cy="24130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92793B-25E0-DD41-9AC8-57B205118E2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27" name="Текст 2"/>
          <p:cNvSpPr>
            <a:spLocks noGrp="1"/>
          </p:cNvSpPr>
          <p:nvPr>
            <p:ph type="body" idx="1"/>
          </p:nvPr>
        </p:nvSpPr>
        <p:spPr>
          <a:xfrm>
            <a:off x="1495425" y="1219200"/>
            <a:ext cx="10198099" cy="4749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  <a:p>
            <a:pPr lvl="5"/>
            <a:r>
              <a:rPr lang="ru-RU" dirty="0"/>
              <a:t>Шестой уровень</a:t>
            </a:r>
          </a:p>
          <a:p>
            <a:pPr lvl="6"/>
            <a:r>
              <a:rPr lang="ru-RU" dirty="0"/>
              <a:t>Седьмой</a:t>
            </a:r>
            <a:r>
              <a:rPr lang="en-US" dirty="0"/>
              <a:t> </a:t>
            </a:r>
            <a:r>
              <a:rPr lang="ru-RU" dirty="0"/>
              <a:t>уровень</a:t>
            </a:r>
          </a:p>
          <a:p>
            <a:pPr lvl="7"/>
            <a:r>
              <a:rPr lang="ru-RU" sz="1600" dirty="0"/>
              <a:t>Восьмой уровень</a:t>
            </a:r>
          </a:p>
          <a:p>
            <a:pPr lvl="8"/>
            <a:r>
              <a:rPr lang="ru-RU" dirty="0"/>
              <a:t>Девятый уровень</a:t>
            </a:r>
          </a:p>
          <a:p>
            <a:pPr lvl="0"/>
            <a:r>
              <a:rPr lang="ru-RU" dirty="0"/>
              <a:t>	Образец </a:t>
            </a:r>
            <a:r>
              <a:rPr lang="ru-RU" dirty="0" err="1"/>
              <a:t>таба</a:t>
            </a:r>
            <a:endParaRPr lang="ru-RU" dirty="0"/>
          </a:p>
          <a:p>
            <a:pPr lvl="5"/>
            <a:endParaRPr lang="ru-RU" dirty="0"/>
          </a:p>
        </p:txBody>
      </p:sp>
      <p:sp>
        <p:nvSpPr>
          <p:cNvPr id="33" name="Нижний колонтитул 4"/>
          <p:cNvSpPr txBox="1">
            <a:spLocks/>
          </p:cNvSpPr>
          <p:nvPr userDrawn="1"/>
        </p:nvSpPr>
        <p:spPr>
          <a:xfrm>
            <a:off x="1915565" y="6403565"/>
            <a:ext cx="2739456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ru-RU"/>
            </a:defPPr>
            <a:lvl1pPr marL="0" algn="l" defTabSz="914400" rtl="0" eaLnBrk="1" latinLnBrk="0" hangingPunct="1">
              <a:lnSpc>
                <a:spcPts val="144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0" dirty="0">
                <a:latin typeface="Arial" charset="0"/>
                <a:ea typeface="Arial" charset="0"/>
                <a:cs typeface="Arial" charset="0"/>
              </a:rPr>
              <a:t>Мода на каждый день</a:t>
            </a:r>
          </a:p>
        </p:txBody>
      </p:sp>
    </p:spTree>
    <p:extLst>
      <p:ext uri="{BB962C8B-B14F-4D97-AF65-F5344CB8AC3E}">
        <p14:creationId xmlns:p14="http://schemas.microsoft.com/office/powerpoint/2010/main" val="1004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75" r:id="rId6"/>
    <p:sldLayoutId id="2147483730" r:id="rId7"/>
    <p:sldLayoutId id="2147483676" r:id="rId8"/>
    <p:sldLayoutId id="2147483731" r:id="rId9"/>
    <p:sldLayoutId id="2147483678" r:id="rId10"/>
    <p:sldLayoutId id="2147483732" r:id="rId11"/>
    <p:sldLayoutId id="2147483679" r:id="rId12"/>
    <p:sldLayoutId id="2147483733" r:id="rId13"/>
    <p:sldLayoutId id="2147483677" r:id="rId14"/>
    <p:sldLayoutId id="2147483734" r:id="rId15"/>
    <p:sldLayoutId id="2147483680" r:id="rId16"/>
    <p:sldLayoutId id="2147483745" r:id="rId17"/>
    <p:sldLayoutId id="2147483681" r:id="rId18"/>
    <p:sldLayoutId id="2147483744" r:id="rId19"/>
    <p:sldLayoutId id="2147483682" r:id="rId20"/>
    <p:sldLayoutId id="2147483743" r:id="rId21"/>
    <p:sldLayoutId id="2147483761" r:id="rId22"/>
    <p:sldLayoutId id="2147483683" r:id="rId23"/>
    <p:sldLayoutId id="2147483742" r:id="rId24"/>
    <p:sldLayoutId id="2147483684" r:id="rId25"/>
    <p:sldLayoutId id="2147483741" r:id="rId26"/>
    <p:sldLayoutId id="2147483685" r:id="rId27"/>
    <p:sldLayoutId id="2147483740" r:id="rId28"/>
    <p:sldLayoutId id="2147483691" r:id="rId29"/>
    <p:sldLayoutId id="2147483735" r:id="rId30"/>
    <p:sldLayoutId id="2147483686" r:id="rId31"/>
    <p:sldLayoutId id="2147483736" r:id="rId32"/>
    <p:sldLayoutId id="2147483688" r:id="rId33"/>
    <p:sldLayoutId id="2147483737" r:id="rId34"/>
    <p:sldLayoutId id="2147483689" r:id="rId35"/>
    <p:sldLayoutId id="2147483738" r:id="rId36"/>
    <p:sldLayoutId id="2147483690" r:id="rId37"/>
    <p:sldLayoutId id="2147483739" r:id="rId38"/>
    <p:sldLayoutId id="2147483692" r:id="rId39"/>
    <p:sldLayoutId id="2147483693" r:id="rId40"/>
    <p:sldLayoutId id="2147483694" r:id="rId41"/>
    <p:sldLayoutId id="2147483695" r:id="rId42"/>
    <p:sldLayoutId id="2147483687" r:id="rId43"/>
    <p:sldLayoutId id="2147483723" r:id="rId44"/>
    <p:sldLayoutId id="2147483762" r:id="rId45"/>
    <p:sldLayoutId id="2147483763" r:id="rId4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100"/>
        </a:lnSpc>
        <a:spcBef>
          <a:spcPts val="0"/>
        </a:spcBef>
        <a:spcAft>
          <a:spcPts val="0"/>
        </a:spcAft>
        <a:buClrTx/>
        <a:buSzTx/>
        <a:buFont typeface="Arial" charset="0"/>
        <a:buNone/>
        <a:tabLst>
          <a:tab pos="444500" algn="l"/>
        </a:tabLst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439738" algn="l" defTabSz="914400" rtl="0" eaLnBrk="1" latinLnBrk="0" hangingPunct="1">
        <a:lnSpc>
          <a:spcPts val="2100"/>
        </a:lnSpc>
        <a:spcBef>
          <a:spcPts val="0"/>
        </a:spcBef>
        <a:buFontTx/>
        <a:buBlip>
          <a:blip r:embed="rId49"/>
        </a:buBlip>
        <a:tabLst>
          <a:tab pos="4429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6088" marR="0" indent="-438150" algn="l" defTabSz="914400" rtl="0" eaLnBrk="1" fontAlgn="auto" latinLnBrk="0" hangingPunct="1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Blip>
          <a:blip r:embed="rId49"/>
        </a:buBlip>
        <a:tabLst>
          <a:tab pos="44291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47675" indent="-439738" algn="l" defTabSz="914400" rtl="0" eaLnBrk="1" latinLnBrk="0" hangingPunct="1">
        <a:lnSpc>
          <a:spcPts val="2100"/>
        </a:lnSpc>
        <a:spcBef>
          <a:spcPts val="0"/>
        </a:spcBef>
        <a:buFont typeface="Arial"/>
        <a:buChar char="•"/>
        <a:tabLst>
          <a:tab pos="4445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447675" indent="-439738" algn="l" defTabSz="914400" rtl="0" eaLnBrk="1" latinLnBrk="0" hangingPunct="1">
        <a:lnSpc>
          <a:spcPts val="1600"/>
        </a:lnSpc>
        <a:spcBef>
          <a:spcPts val="0"/>
        </a:spcBef>
        <a:buFont typeface="Arial"/>
        <a:buChar char="•"/>
        <a:tabLst>
          <a:tab pos="4445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446088" indent="-439738" algn="l" defTabSz="914400" rtl="0" eaLnBrk="1" latinLnBrk="0" hangingPunct="1">
        <a:lnSpc>
          <a:spcPts val="2100"/>
        </a:lnSpc>
        <a:spcBef>
          <a:spcPts val="0"/>
        </a:spcBef>
        <a:buFont typeface="+mj-lt"/>
        <a:buAutoNum type="arabicPeriod"/>
        <a:tabLst>
          <a:tab pos="444500" algn="l"/>
          <a:tab pos="844550" algn="l"/>
        </a:tabLst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6088" indent="-439738" algn="l" defTabSz="914400" rtl="0" eaLnBrk="1" latinLnBrk="0" hangingPunct="1">
        <a:lnSpc>
          <a:spcPts val="1600"/>
        </a:lnSpc>
        <a:spcBef>
          <a:spcPts val="0"/>
        </a:spcBef>
        <a:buFont typeface="+mj-lt"/>
        <a:buAutoNum type="arabicPeriod"/>
        <a:tabLst>
          <a:tab pos="4445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446088" indent="-446088" algn="l" defTabSz="914400" rtl="0" eaLnBrk="1" latinLnBrk="0" hangingPunct="1">
        <a:lnSpc>
          <a:spcPct val="90000"/>
        </a:lnSpc>
        <a:spcBef>
          <a:spcPts val="0"/>
        </a:spcBef>
        <a:buFont typeface="+mj-lt"/>
        <a:buAutoNum type="alphaLcPeriod"/>
        <a:tabLst>
          <a:tab pos="444500" algn="l"/>
        </a:tabLst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46088" indent="-446088" algn="l" defTabSz="914400" rtl="0" eaLnBrk="1" latinLnBrk="0" hangingPunct="1">
        <a:lnSpc>
          <a:spcPts val="1600"/>
        </a:lnSpc>
        <a:spcBef>
          <a:spcPts val="0"/>
        </a:spcBef>
        <a:buFont typeface="+mj-lt"/>
        <a:buAutoNum type="alphaLcPeriod"/>
        <a:tabLst>
          <a:tab pos="4445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6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0270" y="1470157"/>
            <a:ext cx="4727121" cy="45615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ru-RU" dirty="0"/>
              <a:t>Оглавление</a:t>
            </a:r>
            <a:br>
              <a:rPr lang="en-US" dirty="0"/>
            </a:br>
            <a:r>
              <a:rPr lang="ru-RU" dirty="0"/>
              <a:t>	оглавление</a:t>
            </a:r>
          </a:p>
        </p:txBody>
      </p:sp>
      <p:pic>
        <p:nvPicPr>
          <p:cNvPr id="12" name="Изображение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0817" y="6403564"/>
            <a:ext cx="1244600" cy="241300"/>
          </a:xfrm>
          <a:prstGeom prst="rect">
            <a:avLst/>
          </a:prstGeom>
        </p:spPr>
      </p:pic>
      <p:sp>
        <p:nvSpPr>
          <p:cNvPr id="14" name="Нижний колонтитул 4"/>
          <p:cNvSpPr txBox="1">
            <a:spLocks/>
          </p:cNvSpPr>
          <p:nvPr userDrawn="1"/>
        </p:nvSpPr>
        <p:spPr>
          <a:xfrm>
            <a:off x="1915565" y="6403565"/>
            <a:ext cx="2739456" cy="2413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ru-RU"/>
            </a:defPPr>
            <a:lvl1pPr marL="0" algn="l" defTabSz="914400" rtl="0" eaLnBrk="1" latinLnBrk="0" hangingPunct="1">
              <a:lnSpc>
                <a:spcPts val="1440"/>
              </a:lnSpc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0" dirty="0">
                <a:latin typeface="Arial" charset="0"/>
                <a:ea typeface="Arial" charset="0"/>
                <a:cs typeface="Arial" charset="0"/>
              </a:rPr>
              <a:t>Мода на каждый день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1093507" y="1175175"/>
            <a:ext cx="5273425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53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marL="0" indent="0" algn="l" defTabSz="914400" rtl="0" eaLnBrk="1" latinLnBrk="0" hangingPunct="1">
        <a:lnSpc>
          <a:spcPts val="3400"/>
        </a:lnSpc>
        <a:spcBef>
          <a:spcPct val="0"/>
        </a:spcBef>
        <a:buNone/>
        <a:tabLst>
          <a:tab pos="444500" algn="l"/>
        </a:tabLst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57188" indent="-217488" algn="l" defTabSz="914400" rtl="0" eaLnBrk="1" latinLnBrk="0" hangingPunct="1">
        <a:lnSpc>
          <a:spcPts val="3400"/>
        </a:lnSpc>
        <a:spcBef>
          <a:spcPts val="0"/>
        </a:spcBef>
        <a:buFontTx/>
        <a:buBlip>
          <a:blip r:embed="rId4"/>
        </a:buBlip>
        <a:tabLst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846138" indent="-388938" algn="l" defTabSz="914400" rtl="0" eaLnBrk="1" latinLnBrk="0" hangingPunct="1">
        <a:lnSpc>
          <a:spcPts val="3400"/>
        </a:lnSpc>
        <a:spcBef>
          <a:spcPts val="0"/>
        </a:spcBef>
        <a:buFontTx/>
        <a:buBlip>
          <a:blip r:embed="rId4"/>
        </a:buBlip>
        <a:tabLst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46138" indent="-442913" algn="l" defTabSz="914400" rtl="0" eaLnBrk="1" latinLnBrk="0" hangingPunct="1">
        <a:lnSpc>
          <a:spcPts val="3400"/>
        </a:lnSpc>
        <a:spcBef>
          <a:spcPts val="0"/>
        </a:spcBef>
        <a:buFontTx/>
        <a:buBlip>
          <a:blip r:embed="rId5"/>
        </a:buBlip>
        <a:tabLst/>
        <a:defRPr sz="3000" i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450850" indent="-442913" algn="l" defTabSz="914400" rtl="0" eaLnBrk="1" latinLnBrk="0" hangingPunct="1">
        <a:lnSpc>
          <a:spcPct val="90000"/>
        </a:lnSpc>
        <a:spcBef>
          <a:spcPts val="0"/>
        </a:spcBef>
        <a:buFontTx/>
        <a:buBlip>
          <a:blip r:embed="rId5"/>
        </a:buBlip>
        <a:tabLst/>
        <a:defRPr sz="3000" i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740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image" Target="../media/image10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tags" Target="../tags/tag9.xml"/><Relationship Id="rId7" Type="http://schemas.openxmlformats.org/officeDocument/2006/relationships/image" Target="../media/image10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979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7000"/>
              </a:lnSpc>
              <a:spcBef>
                <a:spcPct val="0"/>
              </a:spcBef>
              <a:spcAft>
                <a:spcPct val="0"/>
              </a:spcAft>
            </a:pPr>
            <a:endParaRPr lang="ru-RU" sz="60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2469" y="1123949"/>
            <a:ext cx="7507598" cy="3263901"/>
          </a:xfrm>
        </p:spPr>
        <p:txBody>
          <a:bodyPr/>
          <a:lstStyle/>
          <a:p>
            <a:r>
              <a:rPr lang="ru-RU" sz="4400" dirty="0"/>
              <a:t>Тестовое задание:</a:t>
            </a:r>
            <a:br>
              <a:rPr lang="ru-RU" sz="4400" dirty="0"/>
            </a:br>
            <a:r>
              <a:rPr lang="ru-RU" sz="4400" dirty="0"/>
              <a:t>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158958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502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ru-RU" sz="30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t>2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2057400" y="1438275"/>
            <a:ext cx="7191375" cy="4792566"/>
          </a:xfrm>
        </p:spPr>
        <p:txBody>
          <a:bodyPr>
            <a:normAutofit/>
          </a:bodyPr>
          <a:lstStyle/>
          <a:p>
            <a:pPr marL="7937" lvl="1" indent="0">
              <a:lnSpc>
                <a:spcPct val="100000"/>
              </a:lnSpc>
              <a:buNone/>
            </a:pPr>
            <a:r>
              <a:rPr lang="ru-RU" sz="2400" dirty="0">
                <a:latin typeface="+mj-lt"/>
              </a:rPr>
              <a:t>Прочитайте кейс </a:t>
            </a:r>
          </a:p>
          <a:p>
            <a:pPr marL="7937" lvl="1" indent="0">
              <a:lnSpc>
                <a:spcPct val="100000"/>
              </a:lnSpc>
              <a:buNone/>
            </a:pPr>
            <a:endParaRPr lang="ru-RU" sz="2400" dirty="0">
              <a:latin typeface="+mj-lt"/>
            </a:endParaRPr>
          </a:p>
          <a:p>
            <a:pPr marL="7937" lvl="1" indent="0">
              <a:lnSpc>
                <a:spcPct val="100000"/>
              </a:lnSpc>
              <a:buNone/>
            </a:pPr>
            <a:r>
              <a:rPr lang="ru-RU" sz="2400" dirty="0">
                <a:latin typeface="+mj-lt"/>
              </a:rPr>
              <a:t>Выполните задание</a:t>
            </a:r>
          </a:p>
          <a:p>
            <a:pPr marL="7937" lvl="1" indent="0">
              <a:lnSpc>
                <a:spcPct val="100000"/>
              </a:lnSpc>
              <a:buNone/>
            </a:pPr>
            <a:r>
              <a:rPr lang="ru-RU" sz="1400" dirty="0">
                <a:latin typeface="+mj-lt"/>
              </a:rPr>
              <a:t>Задание должно быть выполнено в виде презентации. На выполнение задания у вас есть 3 полных дня.</a:t>
            </a:r>
          </a:p>
          <a:p>
            <a:pPr marL="7937" lvl="1" indent="0">
              <a:lnSpc>
                <a:spcPct val="100000"/>
              </a:lnSpc>
              <a:buNone/>
            </a:pPr>
            <a:endParaRPr lang="ru-RU" sz="1400" dirty="0">
              <a:latin typeface="+mj-lt"/>
            </a:endParaRPr>
          </a:p>
          <a:p>
            <a:pPr marL="7937" lvl="1" indent="0">
              <a:lnSpc>
                <a:spcPct val="100000"/>
              </a:lnSpc>
              <a:buNone/>
            </a:pPr>
            <a:endParaRPr lang="ru-RU" sz="1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+mj-lt"/>
              </a:rPr>
              <a:t>Пришлите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рабочий файл и презентацию           (</a:t>
            </a:r>
            <a:r>
              <a:rPr lang="en-US" sz="2400" dirty="0">
                <a:latin typeface="+mj-lt"/>
              </a:rPr>
              <a:t>pdf </a:t>
            </a:r>
            <a:r>
              <a:rPr lang="ru-RU" sz="2400" dirty="0">
                <a:latin typeface="+mj-lt"/>
              </a:rPr>
              <a:t>,</a:t>
            </a:r>
            <a:r>
              <a:rPr lang="en-US" sz="2400" dirty="0">
                <a:latin typeface="+mj-lt"/>
              </a:rPr>
              <a:t>pptx</a:t>
            </a:r>
            <a:r>
              <a:rPr lang="ru-RU" sz="2400" dirty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49" y="1513536"/>
            <a:ext cx="288000" cy="288000"/>
          </a:xfrm>
          <a:prstGeom prst="rect">
            <a:avLst/>
          </a:prstGeom>
        </p:spPr>
      </p:pic>
      <p:pic>
        <p:nvPicPr>
          <p:cNvPr id="13" name="Изображение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24" y="2219449"/>
            <a:ext cx="288000" cy="288000"/>
          </a:xfrm>
          <a:prstGeom prst="rect">
            <a:avLst/>
          </a:prstGeom>
        </p:spPr>
      </p:pic>
      <p:pic>
        <p:nvPicPr>
          <p:cNvPr id="16" name="Изображение 1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49" y="3343275"/>
            <a:ext cx="288000" cy="288000"/>
          </a:xfrm>
          <a:prstGeom prst="rect">
            <a:avLst/>
          </a:prstGeom>
        </p:spPr>
      </p:pic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5F66612B-838D-4C7C-8192-3BCB7C4E3E4D}"/>
              </a:ext>
            </a:extLst>
          </p:cNvPr>
          <p:cNvSpPr txBox="1">
            <a:spLocks/>
          </p:cNvSpPr>
          <p:nvPr/>
        </p:nvSpPr>
        <p:spPr>
          <a:xfrm>
            <a:off x="372524" y="275617"/>
            <a:ext cx="11446951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Как выполнять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6679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100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ru-RU" sz="30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72524" y="275617"/>
            <a:ext cx="11446951" cy="562583"/>
          </a:xfrm>
        </p:spPr>
        <p:txBody>
          <a:bodyPr/>
          <a:lstStyle/>
          <a:p>
            <a:r>
              <a:rPr lang="ru-RU" sz="2400" dirty="0"/>
              <a:t>Кейс 1: Проведение анализа заработных плат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1082673" y="1289050"/>
            <a:ext cx="9638813" cy="4756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Для повышения эффективности работы сотрудников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компания разрабатывает новую систему мотивации. </a:t>
            </a:r>
            <a:endParaRPr lang="en-US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Основным драйвером в данной системе мотивации является процент от объема продаж на территории, закрепленной за сотрудником. Процент, который сотрудник получает по результатам работы за период, может меняться.</a:t>
            </a:r>
            <a:endParaRPr lang="en-US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Также предыдущий анализ показал, что одинаковый размер территории не является гарантией одинакового уровня заработной платы сотрудника.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400" b="1" dirty="0">
                <a:latin typeface="+mj-lt"/>
              </a:rPr>
              <a:t>Ваша задача – описать шаги, которые будут вами предприняты для анализа «справедливости» мотивации по отношению к сотрудникам.</a:t>
            </a:r>
          </a:p>
        </p:txBody>
      </p:sp>
    </p:spTree>
    <p:extLst>
      <p:ext uri="{BB962C8B-B14F-4D97-AF65-F5344CB8AC3E}">
        <p14:creationId xmlns:p14="http://schemas.microsoft.com/office/powerpoint/2010/main" val="378226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D05BDBEC-2CB7-4A0B-A0E5-01D41DA5E706}"/>
              </a:ext>
            </a:extLst>
          </p:cNvPr>
          <p:cNvSpPr txBox="1">
            <a:spLocks/>
          </p:cNvSpPr>
          <p:nvPr/>
        </p:nvSpPr>
        <p:spPr>
          <a:xfrm>
            <a:off x="372524" y="275617"/>
            <a:ext cx="11446951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Кейс 2: Анализ и визуализация данных</a:t>
            </a:r>
          </a:p>
        </p:txBody>
      </p:sp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10" name="Объект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3400"/>
              </a:lnSpc>
              <a:spcBef>
                <a:spcPct val="0"/>
              </a:spcBef>
              <a:spcAft>
                <a:spcPct val="0"/>
              </a:spcAft>
            </a:pPr>
            <a:endParaRPr lang="ru-RU" sz="30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793B-25E0-DD41-9AC8-57B205118E2C}" type="slidenum">
              <a:rPr lang="ru-RU" smtClean="0"/>
              <a:t>4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690880" y="838200"/>
            <a:ext cx="10787891" cy="5495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У компании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есть некоторое количество транзитных складов по стране. 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На каждом из транзитных складов работает разное количество сотрудников склада и делают разное количество операций, т.к. в каждом городе разные объемы поставок.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Из системы мы можем достать следующую информацию по складам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и сотрудникам: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Кол-во всех сканирований, совершенных сотрудником. Сюда входит любое сканирование по разным видам операций (приемка/сортировка/отгрузка вещи/пака/поставки) 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Общее кол-во просканированных паков на складе (пак – это пакет с несколькими вещами)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Кол-во отработанных часов сотрудником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Кол-во отработанных смен сотрудником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В компании задумались о том, что необходимо оценивать сотрудников склада. А также разбить склады на схожие между собой группы.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400" b="1" dirty="0">
                <a:latin typeface="+mj-lt"/>
              </a:rPr>
              <a:t>Ваша задача опираясь на информацию из прикрепленного файла с данными за 1 месяц: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latin typeface="+mj-lt"/>
              </a:rPr>
              <a:t>Проанализировать имеющуюся информацию о складах и на ее основе создать всевозможные показатели для оценки:</a:t>
            </a:r>
          </a:p>
          <a:p>
            <a:pPr marL="904875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400" b="1" dirty="0">
                <a:latin typeface="+mj-lt"/>
              </a:rPr>
              <a:t>сотрудников,</a:t>
            </a:r>
          </a:p>
          <a:p>
            <a:pPr marL="904875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400" b="1" dirty="0">
                <a:latin typeface="+mj-lt"/>
              </a:rPr>
              <a:t>складов.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ru-RU" sz="1400" b="1" dirty="0">
                <a:latin typeface="+mj-lt"/>
              </a:rPr>
              <a:t>Сделать предложение о том, по каким показателям и на какие группы можно поделить склады.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ru-RU" sz="1400" b="1" dirty="0">
                <a:latin typeface="+mj-lt"/>
              </a:rPr>
              <a:t>Подготовить презентацию по первым двум пунктам и краткую аналитическую записку.</a:t>
            </a:r>
          </a:p>
          <a:p>
            <a:pPr>
              <a:lnSpc>
                <a:spcPct val="150000"/>
              </a:lnSpc>
            </a:pPr>
            <a:endParaRPr lang="ru-RU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+mj-lt"/>
              </a:rPr>
              <a:t>Задание можно выполнить в </a:t>
            </a:r>
            <a:r>
              <a:rPr lang="en-US" sz="1400" dirty="0">
                <a:latin typeface="+mj-lt"/>
              </a:rPr>
              <a:t>Excel</a:t>
            </a:r>
            <a:r>
              <a:rPr lang="ru-RU" sz="1400" dirty="0">
                <a:latin typeface="+mj-lt"/>
              </a:rPr>
              <a:t> или </a:t>
            </a:r>
            <a:r>
              <a:rPr lang="en-US" sz="1400" dirty="0">
                <a:latin typeface="+mj-lt"/>
              </a:rPr>
              <a:t>Python/R</a:t>
            </a:r>
            <a:r>
              <a:rPr lang="ru-RU" sz="1400" dirty="0">
                <a:latin typeface="+mj-lt"/>
              </a:rPr>
              <a:t>/</a:t>
            </a:r>
            <a:r>
              <a:rPr lang="en-US" sz="1400" dirty="0">
                <a:latin typeface="+mj-lt"/>
              </a:rPr>
              <a:t>Power BI (</a:t>
            </a:r>
            <a:r>
              <a:rPr lang="ru-RU" sz="1400" dirty="0">
                <a:latin typeface="+mj-lt"/>
              </a:rPr>
              <a:t>если умеете).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F2A7E20-40BE-44A3-8D4A-FF1ECFBD9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779326"/>
              </p:ext>
            </p:extLst>
          </p:nvPr>
        </p:nvGraphicFramePr>
        <p:xfrm>
          <a:off x="8117840" y="351186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Worksheet" showAsIcon="1" r:id="rId8" imgW="914400" imgH="806400" progId="Excel.Sheet.12">
                  <p:embed/>
                </p:oleObj>
              </mc:Choice>
              <mc:Fallback>
                <p:oleObj name="Worksheet" showAsIcon="1" r:id="rId8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17840" y="351186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841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NwrEznQoWL.zqeNAIe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kPteTkRmOQtRoTivJV6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wwn7pS1yHIp1jolGOT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Gwwn7pS1yHIp1jolGOTw"/>
</p:tagLst>
</file>

<file path=ppt/theme/theme1.xml><?xml version="1.0" encoding="utf-8"?>
<a:theme xmlns:a="http://schemas.openxmlformats.org/drawingml/2006/main" name="Обложки">
  <a:themeElements>
    <a:clrScheme name="lamoda color">
      <a:dk1>
        <a:srgbClr val="000000"/>
      </a:dk1>
      <a:lt1>
        <a:srgbClr val="FFFFFF"/>
      </a:lt1>
      <a:dk2>
        <a:srgbClr val="969696"/>
      </a:dk2>
      <a:lt2>
        <a:srgbClr val="EDEDED"/>
      </a:lt2>
      <a:accent1>
        <a:srgbClr val="FA3C00"/>
      </a:accent1>
      <a:accent2>
        <a:srgbClr val="FFD7D2"/>
      </a:accent2>
      <a:accent3>
        <a:srgbClr val="A5825F"/>
      </a:accent3>
      <a:accent4>
        <a:srgbClr val="A5D2A0"/>
      </a:accent4>
      <a:accent5>
        <a:srgbClr val="CDE6FF"/>
      </a:accent5>
      <a:accent6>
        <a:srgbClr val="C2C2C2"/>
      </a:accent6>
      <a:hlink>
        <a:srgbClr val="969696"/>
      </a:hlink>
      <a:folHlink>
        <a:srgbClr val="C2C2C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Заголовки презентации">
  <a:themeElements>
    <a:clrScheme name="lamoda color">
      <a:dk1>
        <a:srgbClr val="000000"/>
      </a:dk1>
      <a:lt1>
        <a:srgbClr val="FFFFFF"/>
      </a:lt1>
      <a:dk2>
        <a:srgbClr val="969696"/>
      </a:dk2>
      <a:lt2>
        <a:srgbClr val="EDEDED"/>
      </a:lt2>
      <a:accent1>
        <a:srgbClr val="FA3C00"/>
      </a:accent1>
      <a:accent2>
        <a:srgbClr val="FFD7D2"/>
      </a:accent2>
      <a:accent3>
        <a:srgbClr val="A5825F"/>
      </a:accent3>
      <a:accent4>
        <a:srgbClr val="A5D2A0"/>
      </a:accent4>
      <a:accent5>
        <a:srgbClr val="CDE6FF"/>
      </a:accent5>
      <a:accent6>
        <a:srgbClr val="C2C2C2"/>
      </a:accent6>
      <a:hlink>
        <a:srgbClr val="969696"/>
      </a:hlink>
      <a:folHlink>
        <a:srgbClr val="C2C2C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ые шаблоны">
  <a:themeElements>
    <a:clrScheme name="lamoda color">
      <a:dk1>
        <a:srgbClr val="000000"/>
      </a:dk1>
      <a:lt1>
        <a:srgbClr val="FFFFFF"/>
      </a:lt1>
      <a:dk2>
        <a:srgbClr val="969696"/>
      </a:dk2>
      <a:lt2>
        <a:srgbClr val="EDEDED"/>
      </a:lt2>
      <a:accent1>
        <a:srgbClr val="FA3C00"/>
      </a:accent1>
      <a:accent2>
        <a:srgbClr val="FFD7D2"/>
      </a:accent2>
      <a:accent3>
        <a:srgbClr val="A5825F"/>
      </a:accent3>
      <a:accent4>
        <a:srgbClr val="A5D2A0"/>
      </a:accent4>
      <a:accent5>
        <a:srgbClr val="CDE6FF"/>
      </a:accent5>
      <a:accent6>
        <a:srgbClr val="C2C2C2"/>
      </a:accent6>
      <a:hlink>
        <a:srgbClr val="969696"/>
      </a:hlink>
      <a:folHlink>
        <a:srgbClr val="C2C2C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Оглавление">
  <a:themeElements>
    <a:clrScheme name="lamoda color">
      <a:dk1>
        <a:srgbClr val="000000"/>
      </a:dk1>
      <a:lt1>
        <a:srgbClr val="FFFFFF"/>
      </a:lt1>
      <a:dk2>
        <a:srgbClr val="969696"/>
      </a:dk2>
      <a:lt2>
        <a:srgbClr val="EDEDED"/>
      </a:lt2>
      <a:accent1>
        <a:srgbClr val="FA3C00"/>
      </a:accent1>
      <a:accent2>
        <a:srgbClr val="FFD7D2"/>
      </a:accent2>
      <a:accent3>
        <a:srgbClr val="A5825F"/>
      </a:accent3>
      <a:accent4>
        <a:srgbClr val="A5D2A0"/>
      </a:accent4>
      <a:accent5>
        <a:srgbClr val="CDE6FF"/>
      </a:accent5>
      <a:accent6>
        <a:srgbClr val="C2C2C2"/>
      </a:accent6>
      <a:hlink>
        <a:srgbClr val="969696"/>
      </a:hlink>
      <a:folHlink>
        <a:srgbClr val="C2C2C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Финал">
  <a:themeElements>
    <a:clrScheme name="lamoda color">
      <a:dk1>
        <a:srgbClr val="000000"/>
      </a:dk1>
      <a:lt1>
        <a:srgbClr val="FFFFFF"/>
      </a:lt1>
      <a:dk2>
        <a:srgbClr val="969696"/>
      </a:dk2>
      <a:lt2>
        <a:srgbClr val="EDEDED"/>
      </a:lt2>
      <a:accent1>
        <a:srgbClr val="FA3C00"/>
      </a:accent1>
      <a:accent2>
        <a:srgbClr val="FFD7D2"/>
      </a:accent2>
      <a:accent3>
        <a:srgbClr val="A5825F"/>
      </a:accent3>
      <a:accent4>
        <a:srgbClr val="A5D2A0"/>
      </a:accent4>
      <a:accent5>
        <a:srgbClr val="CDE6FF"/>
      </a:accent5>
      <a:accent6>
        <a:srgbClr val="C2C2C2"/>
      </a:accent6>
      <a:hlink>
        <a:srgbClr val="969696"/>
      </a:hlink>
      <a:folHlink>
        <a:srgbClr val="C2C2C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13369</TotalTime>
  <Words>339</Words>
  <Application>Microsoft Office PowerPoint</Application>
  <PresentationFormat>Широкоэкранный</PresentationFormat>
  <Paragraphs>39</Paragraphs>
  <Slides>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4" baseType="lpstr">
      <vt:lpstr>Arial</vt:lpstr>
      <vt:lpstr>Calibri</vt:lpstr>
      <vt:lpstr>Times New Roman</vt:lpstr>
      <vt:lpstr>Обложки</vt:lpstr>
      <vt:lpstr>Заголовки презентации</vt:lpstr>
      <vt:lpstr>Основные шаблоны</vt:lpstr>
      <vt:lpstr>Оглавление</vt:lpstr>
      <vt:lpstr>Финал</vt:lpstr>
      <vt:lpstr>think-cell Slide</vt:lpstr>
      <vt:lpstr>Лист Microsoft Excel</vt:lpstr>
      <vt:lpstr>Тестовое задание: Аналитик</vt:lpstr>
      <vt:lpstr>Презентация PowerPoint</vt:lpstr>
      <vt:lpstr>Кейс 1: Проведение анализа заработных плат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Aleksandra Kostetskaya</cp:lastModifiedBy>
  <cp:revision>304</cp:revision>
  <cp:lastPrinted>2019-02-26T08:39:50Z</cp:lastPrinted>
  <dcterms:created xsi:type="dcterms:W3CDTF">2019-02-25T15:38:28Z</dcterms:created>
  <dcterms:modified xsi:type="dcterms:W3CDTF">2023-03-23T13:26:16Z</dcterms:modified>
</cp:coreProperties>
</file>