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8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47B6FE-1D3A-46AD-BFF6-44166209391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D37696-A2ED-42C8-83CF-04F5A1B9E5E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Вступление 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143256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Black" panose="020B0A04020102020204" pitchFamily="34" charset="0"/>
              </a:rPr>
              <a:t> Научиться новому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Black" panose="020B0A04020102020204" pitchFamily="34" charset="0"/>
              </a:rPr>
              <a:t> Занять себя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Black" panose="020B0A04020102020204" pitchFamily="34" charset="0"/>
              </a:rPr>
              <a:t> Получить хорошую оценку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и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Проблема была в незнании языка программирования. Изучив информацию, я выбрал язык </a:t>
            </a:r>
            <a:r>
              <a:rPr lang="en-US" sz="2800" dirty="0" smtClean="0">
                <a:latin typeface="Arial Black" panose="020B0A04020102020204" pitchFamily="34" charset="0"/>
              </a:rPr>
              <a:t>C++</a:t>
            </a:r>
            <a:r>
              <a:rPr lang="ru-RU" sz="2800" dirty="0" smtClean="0">
                <a:latin typeface="Arial Black" panose="020B0A04020102020204" pitchFamily="34" charset="0"/>
              </a:rPr>
              <a:t>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Идея заключается в создании игры, которая сможет развлечь человека.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В результате я научился программировать на языке </a:t>
            </a:r>
            <a:r>
              <a:rPr lang="en-US" sz="2800" dirty="0" smtClean="0">
                <a:latin typeface="Arial Black" panose="020B0A04020102020204" pitchFamily="34" charset="0"/>
              </a:rPr>
              <a:t>C++</a:t>
            </a:r>
            <a:r>
              <a:rPr lang="ru-RU" sz="2800" dirty="0" smtClean="0">
                <a:latin typeface="Arial Black" panose="020B0A04020102020204" pitchFamily="34" charset="0"/>
              </a:rPr>
              <a:t>, так же смог хорошо овладеть программной средой.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1028" name="Picture 4" descr="ptica-volchok-s-rukami-v-kepke_175018257_orig_.jpg (503×6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6" y="1737360"/>
            <a:ext cx="3533988" cy="42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uyy2d.jpg (600×30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14" y="1731695"/>
            <a:ext cx="7388090" cy="42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150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67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Ретро</vt:lpstr>
      <vt:lpstr>Вступление </vt:lpstr>
      <vt:lpstr>Цель и задачи </vt:lpstr>
      <vt:lpstr>Проблема и решение</vt:lpstr>
      <vt:lpstr>Идея 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Сусляков</dc:creator>
  <cp:lastModifiedBy>Кирилл Сусляков</cp:lastModifiedBy>
  <cp:revision>5</cp:revision>
  <dcterms:created xsi:type="dcterms:W3CDTF">2021-06-06T20:39:29Z</dcterms:created>
  <dcterms:modified xsi:type="dcterms:W3CDTF">2021-06-06T21:41:01Z</dcterms:modified>
</cp:coreProperties>
</file>