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4"/>
    <p:sldMasterId id="2147483662" r:id="rId5"/>
  </p:sldMasterIdLst>
  <p:notesMasterIdLst>
    <p:notesMasterId r:id="rId14"/>
  </p:notesMasterIdLst>
  <p:sldIdLst>
    <p:sldId id="452" r:id="rId6"/>
    <p:sldId id="607" r:id="rId7"/>
    <p:sldId id="606" r:id="rId8"/>
    <p:sldId id="609" r:id="rId9"/>
    <p:sldId id="610" r:id="rId10"/>
    <p:sldId id="611" r:id="rId11"/>
    <p:sldId id="612" r:id="rId12"/>
    <p:sldId id="61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E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04685-9409-4767-9F35-B04B98FB3CF1}" v="268" dt="2025-09-26T04:14:06.541"/>
    <p1510:client id="{4F5AB5D3-6DF6-42A4-5487-E4C8343E7D6F}" v="2" dt="2025-09-26T05:41:46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Sandate Trejo" userId="6619151e-474e-4f5f-a172-9c0cd4504c86" providerId="ADAL" clId="{9C959359-41C7-4F73-B17F-3D6F564DF79E}"/>
    <pc:docChg chg="undo custSel addSld delSld modSld sldOrd">
      <pc:chgData name="Maria Sandate Trejo" userId="6619151e-474e-4f5f-a172-9c0cd4504c86" providerId="ADAL" clId="{9C959359-41C7-4F73-B17F-3D6F564DF79E}" dt="2025-09-26T04:14:06.541" v="412"/>
      <pc:docMkLst>
        <pc:docMk/>
      </pc:docMkLst>
      <pc:sldChg chg="modSp mod">
        <pc:chgData name="Maria Sandate Trejo" userId="6619151e-474e-4f5f-a172-9c0cd4504c86" providerId="ADAL" clId="{9C959359-41C7-4F73-B17F-3D6F564DF79E}" dt="2025-09-25T05:18:55.283" v="1"/>
        <pc:sldMkLst>
          <pc:docMk/>
          <pc:sldMk cId="3283878584" sldId="452"/>
        </pc:sldMkLst>
        <pc:spChg chg="mod">
          <ac:chgData name="Maria Sandate Trejo" userId="6619151e-474e-4f5f-a172-9c0cd4504c86" providerId="ADAL" clId="{9C959359-41C7-4F73-B17F-3D6F564DF79E}" dt="2025-09-25T05:18:55.283" v="1"/>
          <ac:spMkLst>
            <pc:docMk/>
            <pc:sldMk cId="3283878584" sldId="452"/>
            <ac:spMk id="5" creationId="{93E13AF1-3824-267C-5FBB-64526E2E0375}"/>
          </ac:spMkLst>
        </pc:spChg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96572507" sldId="454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882654563" sldId="455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402847419" sldId="465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590720452" sldId="466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856353404" sldId="467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477695905" sldId="468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669102" sldId="469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39248846" sldId="470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440823039" sldId="471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20915044" sldId="473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70292373" sldId="484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661841283" sldId="528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714189460" sldId="577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411799858" sldId="578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583305443" sldId="579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304882931" sldId="580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495263532" sldId="581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433127954" sldId="582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82626359" sldId="583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997630192" sldId="584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603048532" sldId="585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8417722" sldId="586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601591424" sldId="587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194470820" sldId="588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4150905934" sldId="589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788231304" sldId="590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798545951" sldId="591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826397979" sldId="592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565026915" sldId="593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630307598" sldId="595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476209102" sldId="596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462648604" sldId="597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005550133" sldId="598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460696095" sldId="599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712855498" sldId="600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636813352" sldId="601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2192505186" sldId="602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1284173860" sldId="604"/>
        </pc:sldMkLst>
      </pc:sldChg>
      <pc:sldChg chg="del">
        <pc:chgData name="Maria Sandate Trejo" userId="6619151e-474e-4f5f-a172-9c0cd4504c86" providerId="ADAL" clId="{9C959359-41C7-4F73-B17F-3D6F564DF79E}" dt="2025-09-25T05:21:05.996" v="11" actId="47"/>
        <pc:sldMkLst>
          <pc:docMk/>
          <pc:sldMk cId="3687886374" sldId="605"/>
        </pc:sldMkLst>
      </pc:sldChg>
      <pc:sldChg chg="addSp delSp modSp mod ord">
        <pc:chgData name="Maria Sandate Trejo" userId="6619151e-474e-4f5f-a172-9c0cd4504c86" providerId="ADAL" clId="{9C959359-41C7-4F73-B17F-3D6F564DF79E}" dt="2025-09-25T05:53:49.171" v="226"/>
        <pc:sldMkLst>
          <pc:docMk/>
          <pc:sldMk cId="3382742009" sldId="606"/>
        </pc:sldMkLst>
        <pc:spChg chg="mod">
          <ac:chgData name="Maria Sandate Trejo" userId="6619151e-474e-4f5f-a172-9c0cd4504c86" providerId="ADAL" clId="{9C959359-41C7-4F73-B17F-3D6F564DF79E}" dt="2025-09-25T05:20:41.963" v="7"/>
          <ac:spMkLst>
            <pc:docMk/>
            <pc:sldMk cId="3382742009" sldId="606"/>
            <ac:spMk id="7" creationId="{7969F6A5-3B60-48DD-A3AB-9FE802F6F80F}"/>
          </ac:spMkLst>
        </pc:spChg>
        <pc:spChg chg="del">
          <ac:chgData name="Maria Sandate Trejo" userId="6619151e-474e-4f5f-a172-9c0cd4504c86" providerId="ADAL" clId="{9C959359-41C7-4F73-B17F-3D6F564DF79E}" dt="2025-09-25T05:19:07.434" v="2" actId="478"/>
          <ac:spMkLst>
            <pc:docMk/>
            <pc:sldMk cId="3382742009" sldId="606"/>
            <ac:spMk id="44" creationId="{4B7B9E55-23FB-4F86-A929-094B6A668CE8}"/>
          </ac:spMkLst>
        </pc:spChg>
        <pc:spChg chg="del">
          <ac:chgData name="Maria Sandate Trejo" userId="6619151e-474e-4f5f-a172-9c0cd4504c86" providerId="ADAL" clId="{9C959359-41C7-4F73-B17F-3D6F564DF79E}" dt="2025-09-25T05:19:07.434" v="2" actId="478"/>
          <ac:spMkLst>
            <pc:docMk/>
            <pc:sldMk cId="3382742009" sldId="606"/>
            <ac:spMk id="47" creationId="{A2317145-72B9-4F43-B9C1-79A4D798555B}"/>
          </ac:spMkLst>
        </pc:spChg>
        <pc:spChg chg="del">
          <ac:chgData name="Maria Sandate Trejo" userId="6619151e-474e-4f5f-a172-9c0cd4504c86" providerId="ADAL" clId="{9C959359-41C7-4F73-B17F-3D6F564DF79E}" dt="2025-09-25T05:19:07.434" v="2" actId="478"/>
          <ac:spMkLst>
            <pc:docMk/>
            <pc:sldMk cId="3382742009" sldId="606"/>
            <ac:spMk id="48" creationId="{52868F41-9F1A-4BDE-B780-2278C89C73CD}"/>
          </ac:spMkLst>
        </pc:spChg>
        <pc:spChg chg="del">
          <ac:chgData name="Maria Sandate Trejo" userId="6619151e-474e-4f5f-a172-9c0cd4504c86" providerId="ADAL" clId="{9C959359-41C7-4F73-B17F-3D6F564DF79E}" dt="2025-09-25T05:19:07.434" v="2" actId="478"/>
          <ac:spMkLst>
            <pc:docMk/>
            <pc:sldMk cId="3382742009" sldId="606"/>
            <ac:spMk id="49" creationId="{2B131AC0-7857-4528-AC03-491250984860}"/>
          </ac:spMkLst>
        </pc:s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5" creationId="{17F983C1-4881-4871-B5BE-81324C8908CF}"/>
          </ac:grpSpMkLst>
        </pc:gr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19" creationId="{F4FAE327-16A7-454E-AC63-BD2DDCABA3F7}"/>
          </ac:grpSpMkLst>
        </pc:gr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22" creationId="{5FBEDE22-BEB2-417B-A1A6-8C89D7DE6B35}"/>
          </ac:grpSpMkLst>
        </pc:gr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25" creationId="{1063AA3A-03B5-415B-8C76-CDBDF2B62EBE}"/>
          </ac:grpSpMkLst>
        </pc:gr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31" creationId="{CAA03F0F-6228-4C36-A25E-48B23B90395C}"/>
          </ac:grpSpMkLst>
        </pc:grpChg>
        <pc:grpChg chg="del">
          <ac:chgData name="Maria Sandate Trejo" userId="6619151e-474e-4f5f-a172-9c0cd4504c86" providerId="ADAL" clId="{9C959359-41C7-4F73-B17F-3D6F564DF79E}" dt="2025-09-25T05:19:07.434" v="2" actId="478"/>
          <ac:grpSpMkLst>
            <pc:docMk/>
            <pc:sldMk cId="3382742009" sldId="606"/>
            <ac:grpSpMk id="40" creationId="{3CBB6BBD-52FC-41CF-AFCF-A73F10B54B22}"/>
          </ac:grpSpMkLst>
        </pc:grpChg>
        <pc:picChg chg="add del mod">
          <ac:chgData name="Maria Sandate Trejo" userId="6619151e-474e-4f5f-a172-9c0cd4504c86" providerId="ADAL" clId="{9C959359-41C7-4F73-B17F-3D6F564DF79E}" dt="2025-09-25T05:53:06.232" v="221" actId="478"/>
          <ac:picMkLst>
            <pc:docMk/>
            <pc:sldMk cId="3382742009" sldId="606"/>
            <ac:picMk id="6" creationId="{3BC00630-A565-99C9-1E34-990191D0CA37}"/>
          </ac:picMkLst>
        </pc:picChg>
        <pc:picChg chg="add mod">
          <ac:chgData name="Maria Sandate Trejo" userId="6619151e-474e-4f5f-a172-9c0cd4504c86" providerId="ADAL" clId="{9C959359-41C7-4F73-B17F-3D6F564DF79E}" dt="2025-09-25T05:53:38.908" v="224" actId="14100"/>
          <ac:picMkLst>
            <pc:docMk/>
            <pc:sldMk cId="3382742009" sldId="606"/>
            <ac:picMk id="9" creationId="{D3385E45-ED0B-DF1F-687C-76D45075BEC9}"/>
          </ac:picMkLst>
        </pc:picChg>
      </pc:sldChg>
      <pc:sldChg chg="addSp delSp modSp add mod">
        <pc:chgData name="Maria Sandate Trejo" userId="6619151e-474e-4f5f-a172-9c0cd4504c86" providerId="ADAL" clId="{9C959359-41C7-4F73-B17F-3D6F564DF79E}" dt="2025-09-25T05:34:02.935" v="73" actId="20577"/>
        <pc:sldMkLst>
          <pc:docMk/>
          <pc:sldMk cId="627638451" sldId="607"/>
        </pc:sldMkLst>
        <pc:spChg chg="add mod">
          <ac:chgData name="Maria Sandate Trejo" userId="6619151e-474e-4f5f-a172-9c0cd4504c86" providerId="ADAL" clId="{9C959359-41C7-4F73-B17F-3D6F564DF79E}" dt="2025-09-25T05:34:02.935" v="73" actId="20577"/>
          <ac:spMkLst>
            <pc:docMk/>
            <pc:sldMk cId="627638451" sldId="607"/>
            <ac:spMk id="2" creationId="{B4614407-906F-5988-5815-6DB92AFEE17F}"/>
          </ac:spMkLst>
        </pc:spChg>
        <pc:spChg chg="mod">
          <ac:chgData name="Maria Sandate Trejo" userId="6619151e-474e-4f5f-a172-9c0cd4504c86" providerId="ADAL" clId="{9C959359-41C7-4F73-B17F-3D6F564DF79E}" dt="2025-09-25T05:25:52.557" v="41" actId="20577"/>
          <ac:spMkLst>
            <pc:docMk/>
            <pc:sldMk cId="627638451" sldId="607"/>
            <ac:spMk id="7" creationId="{1E712E0B-D02D-AD94-5DBE-1E14D0611A18}"/>
          </ac:spMkLst>
        </pc:spChg>
        <pc:picChg chg="add">
          <ac:chgData name="Maria Sandate Trejo" userId="6619151e-474e-4f5f-a172-9c0cd4504c86" providerId="ADAL" clId="{9C959359-41C7-4F73-B17F-3D6F564DF79E}" dt="2025-09-25T05:25:28.169" v="28"/>
          <ac:picMkLst>
            <pc:docMk/>
            <pc:sldMk cId="627638451" sldId="607"/>
            <ac:picMk id="3" creationId="{BE7DC674-FE49-865C-2A87-C650FBDE2F65}"/>
          </ac:picMkLst>
        </pc:picChg>
        <pc:picChg chg="del">
          <ac:chgData name="Maria Sandate Trejo" userId="6619151e-474e-4f5f-a172-9c0cd4504c86" providerId="ADAL" clId="{9C959359-41C7-4F73-B17F-3D6F564DF79E}" dt="2025-09-25T05:21:46.128" v="15" actId="478"/>
          <ac:picMkLst>
            <pc:docMk/>
            <pc:sldMk cId="627638451" sldId="607"/>
            <ac:picMk id="6" creationId="{22BEB76B-CDB3-DF03-419E-1ACE89CFAB9C}"/>
          </ac:picMkLst>
        </pc:picChg>
      </pc:sldChg>
      <pc:sldChg chg="add del">
        <pc:chgData name="Maria Sandate Trejo" userId="6619151e-474e-4f5f-a172-9c0cd4504c86" providerId="ADAL" clId="{9C959359-41C7-4F73-B17F-3D6F564DF79E}" dt="2025-09-25T05:21:20.638" v="13"/>
        <pc:sldMkLst>
          <pc:docMk/>
          <pc:sldMk cId="3305932159" sldId="607"/>
        </pc:sldMkLst>
      </pc:sldChg>
      <pc:sldChg chg="modSp add del mod">
        <pc:chgData name="Maria Sandate Trejo" userId="6619151e-474e-4f5f-a172-9c0cd4504c86" providerId="ADAL" clId="{9C959359-41C7-4F73-B17F-3D6F564DF79E}" dt="2025-09-25T05:56:44.256" v="258" actId="47"/>
        <pc:sldMkLst>
          <pc:docMk/>
          <pc:sldMk cId="497558900" sldId="608"/>
        </pc:sldMkLst>
        <pc:spChg chg="mod">
          <ac:chgData name="Maria Sandate Trejo" userId="6619151e-474e-4f5f-a172-9c0cd4504c86" providerId="ADAL" clId="{9C959359-41C7-4F73-B17F-3D6F564DF79E}" dt="2025-09-25T05:56:30.457" v="257" actId="20577"/>
          <ac:spMkLst>
            <pc:docMk/>
            <pc:sldMk cId="497558900" sldId="608"/>
            <ac:spMk id="2" creationId="{BB5ADA80-7339-0ECC-7342-FD5080287424}"/>
          </ac:spMkLst>
        </pc:spChg>
      </pc:sldChg>
      <pc:sldChg chg="add del">
        <pc:chgData name="Maria Sandate Trejo" userId="6619151e-474e-4f5f-a172-9c0cd4504c86" providerId="ADAL" clId="{9C959359-41C7-4F73-B17F-3D6F564DF79E}" dt="2025-09-25T05:25:28.036" v="27"/>
        <pc:sldMkLst>
          <pc:docMk/>
          <pc:sldMk cId="3006540786" sldId="608"/>
        </pc:sldMkLst>
      </pc:sldChg>
      <pc:sldChg chg="modSp add mod">
        <pc:chgData name="Maria Sandate Trejo" userId="6619151e-474e-4f5f-a172-9c0cd4504c86" providerId="ADAL" clId="{9C959359-41C7-4F73-B17F-3D6F564DF79E}" dt="2025-09-25T06:01:25.354" v="274" actId="255"/>
        <pc:sldMkLst>
          <pc:docMk/>
          <pc:sldMk cId="3771422952" sldId="609"/>
        </pc:sldMkLst>
        <pc:spChg chg="mod">
          <ac:chgData name="Maria Sandate Trejo" userId="6619151e-474e-4f5f-a172-9c0cd4504c86" providerId="ADAL" clId="{9C959359-41C7-4F73-B17F-3D6F564DF79E}" dt="2025-09-25T06:01:25.354" v="274" actId="255"/>
          <ac:spMkLst>
            <pc:docMk/>
            <pc:sldMk cId="3771422952" sldId="609"/>
            <ac:spMk id="2" creationId="{CF085077-B84E-6599-5E39-2A262D78F60F}"/>
          </ac:spMkLst>
        </pc:spChg>
        <pc:spChg chg="mod">
          <ac:chgData name="Maria Sandate Trejo" userId="6619151e-474e-4f5f-a172-9c0cd4504c86" providerId="ADAL" clId="{9C959359-41C7-4F73-B17F-3D6F564DF79E}" dt="2025-09-25T05:34:48.110" v="76"/>
          <ac:spMkLst>
            <pc:docMk/>
            <pc:sldMk cId="3771422952" sldId="609"/>
            <ac:spMk id="7" creationId="{445B1939-D428-BEB1-0EF1-3367EDBAEC7A}"/>
          </ac:spMkLst>
        </pc:spChg>
      </pc:sldChg>
      <pc:sldChg chg="modSp add mod">
        <pc:chgData name="Maria Sandate Trejo" userId="6619151e-474e-4f5f-a172-9c0cd4504c86" providerId="ADAL" clId="{9C959359-41C7-4F73-B17F-3D6F564DF79E}" dt="2025-09-26T04:14:06.541" v="412"/>
        <pc:sldMkLst>
          <pc:docMk/>
          <pc:sldMk cId="196329493" sldId="610"/>
        </pc:sldMkLst>
        <pc:spChg chg="mod">
          <ac:chgData name="Maria Sandate Trejo" userId="6619151e-474e-4f5f-a172-9c0cd4504c86" providerId="ADAL" clId="{9C959359-41C7-4F73-B17F-3D6F564DF79E}" dt="2025-09-26T04:14:06.541" v="412"/>
          <ac:spMkLst>
            <pc:docMk/>
            <pc:sldMk cId="196329493" sldId="610"/>
            <ac:spMk id="2" creationId="{E1B53C47-27C2-A233-0523-4908018B4180}"/>
          </ac:spMkLst>
        </pc:spChg>
        <pc:spChg chg="mod">
          <ac:chgData name="Maria Sandate Trejo" userId="6619151e-474e-4f5f-a172-9c0cd4504c86" providerId="ADAL" clId="{9C959359-41C7-4F73-B17F-3D6F564DF79E}" dt="2025-09-25T05:36:57.645" v="94"/>
          <ac:spMkLst>
            <pc:docMk/>
            <pc:sldMk cId="196329493" sldId="610"/>
            <ac:spMk id="7" creationId="{F9524CEF-192C-969E-B7B8-363B3CD0EA77}"/>
          </ac:spMkLst>
        </pc:spChg>
      </pc:sldChg>
      <pc:sldChg chg="modSp add mod">
        <pc:chgData name="Maria Sandate Trejo" userId="6619151e-474e-4f5f-a172-9c0cd4504c86" providerId="ADAL" clId="{9C959359-41C7-4F73-B17F-3D6F564DF79E}" dt="2025-09-25T05:59:10.944" v="267" actId="20577"/>
        <pc:sldMkLst>
          <pc:docMk/>
          <pc:sldMk cId="1075061015" sldId="611"/>
        </pc:sldMkLst>
        <pc:spChg chg="mod">
          <ac:chgData name="Maria Sandate Trejo" userId="6619151e-474e-4f5f-a172-9c0cd4504c86" providerId="ADAL" clId="{9C959359-41C7-4F73-B17F-3D6F564DF79E}" dt="2025-09-25T05:59:10.944" v="267" actId="20577"/>
          <ac:spMkLst>
            <pc:docMk/>
            <pc:sldMk cId="1075061015" sldId="611"/>
            <ac:spMk id="2" creationId="{E10E63D3-82AD-A6E9-34FB-32758096D743}"/>
          </ac:spMkLst>
        </pc:spChg>
        <pc:spChg chg="mod">
          <ac:chgData name="Maria Sandate Trejo" userId="6619151e-474e-4f5f-a172-9c0cd4504c86" providerId="ADAL" clId="{9C959359-41C7-4F73-B17F-3D6F564DF79E}" dt="2025-09-25T05:47:00.693" v="165"/>
          <ac:spMkLst>
            <pc:docMk/>
            <pc:sldMk cId="1075061015" sldId="611"/>
            <ac:spMk id="7" creationId="{2F9CFB4A-55F4-64D4-4CF9-75A8B5190C72}"/>
          </ac:spMkLst>
        </pc:spChg>
      </pc:sldChg>
      <pc:sldChg chg="modSp add mod">
        <pc:chgData name="Maria Sandate Trejo" userId="6619151e-474e-4f5f-a172-9c0cd4504c86" providerId="ADAL" clId="{9C959359-41C7-4F73-B17F-3D6F564DF79E}" dt="2025-09-25T05:54:48.567" v="243" actId="2710"/>
        <pc:sldMkLst>
          <pc:docMk/>
          <pc:sldMk cId="3605659390" sldId="612"/>
        </pc:sldMkLst>
        <pc:spChg chg="mod">
          <ac:chgData name="Maria Sandate Trejo" userId="6619151e-474e-4f5f-a172-9c0cd4504c86" providerId="ADAL" clId="{9C959359-41C7-4F73-B17F-3D6F564DF79E}" dt="2025-09-25T05:54:48.567" v="243" actId="2710"/>
          <ac:spMkLst>
            <pc:docMk/>
            <pc:sldMk cId="3605659390" sldId="612"/>
            <ac:spMk id="2" creationId="{158CD409-C8F9-BE78-B226-00AC6790A06E}"/>
          </ac:spMkLst>
        </pc:spChg>
        <pc:spChg chg="mod">
          <ac:chgData name="Maria Sandate Trejo" userId="6619151e-474e-4f5f-a172-9c0cd4504c86" providerId="ADAL" clId="{9C959359-41C7-4F73-B17F-3D6F564DF79E}" dt="2025-09-25T05:53:59.767" v="236" actId="20577"/>
          <ac:spMkLst>
            <pc:docMk/>
            <pc:sldMk cId="3605659390" sldId="612"/>
            <ac:spMk id="7" creationId="{CB37131E-876B-D84D-D867-59AA6314D2F3}"/>
          </ac:spMkLst>
        </pc:spChg>
      </pc:sldChg>
      <pc:sldChg chg="addSp modSp add mod">
        <pc:chgData name="Maria Sandate Trejo" userId="6619151e-474e-4f5f-a172-9c0cd4504c86" providerId="ADAL" clId="{9C959359-41C7-4F73-B17F-3D6F564DF79E}" dt="2025-09-25T06:05:50.758" v="329" actId="20577"/>
        <pc:sldMkLst>
          <pc:docMk/>
          <pc:sldMk cId="1704826437" sldId="613"/>
        </pc:sldMkLst>
        <pc:spChg chg="mod">
          <ac:chgData name="Maria Sandate Trejo" userId="6619151e-474e-4f5f-a172-9c0cd4504c86" providerId="ADAL" clId="{9C959359-41C7-4F73-B17F-3D6F564DF79E}" dt="2025-09-25T06:05:50.758" v="329" actId="20577"/>
          <ac:spMkLst>
            <pc:docMk/>
            <pc:sldMk cId="1704826437" sldId="613"/>
            <ac:spMk id="2" creationId="{8DC548B2-7B7F-4C11-5459-9C91EB949E42}"/>
          </ac:spMkLst>
        </pc:spChg>
        <pc:spChg chg="add">
          <ac:chgData name="Maria Sandate Trejo" userId="6619151e-474e-4f5f-a172-9c0cd4504c86" providerId="ADAL" clId="{9C959359-41C7-4F73-B17F-3D6F564DF79E}" dt="2025-09-25T06:05:13.969" v="322"/>
          <ac:spMkLst>
            <pc:docMk/>
            <pc:sldMk cId="1704826437" sldId="613"/>
            <ac:spMk id="3" creationId="{B44742DA-AE49-BC97-02B1-1E430D03F237}"/>
          </ac:spMkLst>
        </pc:spChg>
        <pc:spChg chg="add">
          <ac:chgData name="Maria Sandate Trejo" userId="6619151e-474e-4f5f-a172-9c0cd4504c86" providerId="ADAL" clId="{9C959359-41C7-4F73-B17F-3D6F564DF79E}" dt="2025-09-25T06:05:18.715" v="323"/>
          <ac:spMkLst>
            <pc:docMk/>
            <pc:sldMk cId="1704826437" sldId="613"/>
            <ac:spMk id="4" creationId="{CC637554-9960-BE41-3F34-8433C64A2BCA}"/>
          </ac:spMkLst>
        </pc:spChg>
        <pc:spChg chg="add">
          <ac:chgData name="Maria Sandate Trejo" userId="6619151e-474e-4f5f-a172-9c0cd4504c86" providerId="ADAL" clId="{9C959359-41C7-4F73-B17F-3D6F564DF79E}" dt="2025-09-25T06:05:28.796" v="324"/>
          <ac:spMkLst>
            <pc:docMk/>
            <pc:sldMk cId="1704826437" sldId="613"/>
            <ac:spMk id="5" creationId="{ECE1D7BC-E04B-B9C0-5FBF-7B5CA0DB2B34}"/>
          </ac:spMkLst>
        </pc:spChg>
        <pc:spChg chg="mod">
          <ac:chgData name="Maria Sandate Trejo" userId="6619151e-474e-4f5f-a172-9c0cd4504c86" providerId="ADAL" clId="{9C959359-41C7-4F73-B17F-3D6F564DF79E}" dt="2025-09-25T06:02:02.344" v="294" actId="20577"/>
          <ac:spMkLst>
            <pc:docMk/>
            <pc:sldMk cId="1704826437" sldId="613"/>
            <ac:spMk id="7" creationId="{FE93C10E-962F-2672-2B62-F5E54672A68E}"/>
          </ac:spMkLst>
        </pc:spChg>
      </pc:sldChg>
    </pc:docChg>
  </pc:docChgLst>
  <pc:docChgLst>
    <pc:chgData name="Titoh Sheriff" userId="S::tsheriff00@mylangara.ca::f03d5e75-a8dc-41c1-afb6-755920f6d187" providerId="AD" clId="Web-{4F5AB5D3-6DF6-42A4-5487-E4C8343E7D6F}"/>
    <pc:docChg chg="modSld">
      <pc:chgData name="Titoh Sheriff" userId="S::tsheriff00@mylangara.ca::f03d5e75-a8dc-41c1-afb6-755920f6d187" providerId="AD" clId="Web-{4F5AB5D3-6DF6-42A4-5487-E4C8343E7D6F}" dt="2025-09-26T05:41:41.712" v="0" actId="20577"/>
      <pc:docMkLst>
        <pc:docMk/>
      </pc:docMkLst>
      <pc:sldChg chg="modSp">
        <pc:chgData name="Titoh Sheriff" userId="S::tsheriff00@mylangara.ca::f03d5e75-a8dc-41c1-afb6-755920f6d187" providerId="AD" clId="Web-{4F5AB5D3-6DF6-42A4-5487-E4C8343E7D6F}" dt="2025-09-26T05:41:41.712" v="0" actId="20577"/>
        <pc:sldMkLst>
          <pc:docMk/>
          <pc:sldMk cId="3283878584" sldId="452"/>
        </pc:sldMkLst>
        <pc:spChg chg="mod">
          <ac:chgData name="Titoh Sheriff" userId="S::tsheriff00@mylangara.ca::f03d5e75-a8dc-41c1-afb6-755920f6d187" providerId="AD" clId="Web-{4F5AB5D3-6DF6-42A4-5487-E4C8343E7D6F}" dt="2025-09-26T05:41:41.712" v="0" actId="20577"/>
          <ac:spMkLst>
            <pc:docMk/>
            <pc:sldMk cId="3283878584" sldId="452"/>
            <ac:spMk id="5" creationId="{93E13AF1-3824-267C-5FBB-64526E2E03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0A2CB-105A-41EC-AF42-2324BEBC12EA}" type="datetimeFigureOut"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93830-90D5-42D7-885A-4FBC2F943D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9575" y="698500"/>
            <a:ext cx="6207125" cy="3492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1F758E-DBAF-4408-82F3-BDD7DC9F3B64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71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301"/>
            <a:ext cx="10972800" cy="2397313"/>
          </a:xfrm>
          <a:prstGeom prst="rect">
            <a:avLst/>
          </a:prstGeom>
        </p:spPr>
        <p:txBody>
          <a:bodyPr anchor="b" anchorCtr="0"/>
          <a:lstStyle>
            <a:lvl1pPr>
              <a:defRPr sz="54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34006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1267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803400"/>
            <a:ext cx="5389033" cy="5208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50" b="1" cap="all" spc="80" baseline="0">
                <a:solidFill>
                  <a:srgbClr val="F15A2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 styles </a:t>
            </a:r>
            <a:r>
              <a:rPr lang="mr-IN"/>
              <a:t>–</a:t>
            </a:r>
            <a:r>
              <a:rPr lang="en-US"/>
              <a:t> option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2324287"/>
            <a:ext cx="5389033" cy="31494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810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rgbClr val="F15A22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" y="13051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193368" y="1803400"/>
            <a:ext cx="5389033" cy="5208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50" b="1" cap="all" spc="8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 styles </a:t>
            </a:r>
            <a:r>
              <a:rPr lang="mr-IN"/>
              <a:t>–</a:t>
            </a:r>
            <a:r>
              <a:rPr lang="en-US"/>
              <a:t> option 2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193368" y="2324287"/>
            <a:ext cx="5389033" cy="31494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113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01733" y="987426"/>
            <a:ext cx="6299200" cy="451242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65169" y="2689413"/>
            <a:ext cx="4682564" cy="2810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67286" y="2057400"/>
            <a:ext cx="4680797" cy="403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96900"/>
            <a:ext cx="4673600" cy="1473200"/>
          </a:xfrm>
          <a:prstGeom prst="rect">
            <a:avLst/>
          </a:prstGeom>
        </p:spPr>
        <p:txBody>
          <a:bodyPr vert="horz" anchor="b" anchorCtr="0"/>
          <a:lstStyle>
            <a:lvl1pPr marL="0" indent="0">
              <a:lnSpc>
                <a:spcPct val="100000"/>
              </a:lnSpc>
              <a:buFontTx/>
              <a:buNone/>
              <a:defRPr sz="3000" b="1" i="0">
                <a:solidFill>
                  <a:srgbClr val="F15A22"/>
                </a:solidFill>
                <a:latin typeface="Cambria"/>
              </a:defRPr>
            </a:lvl1pPr>
          </a:lstStyle>
          <a:p>
            <a:pPr lvl="0"/>
            <a:r>
              <a:rPr lang="en-US"/>
              <a:t>Click to edit title style.</a:t>
            </a:r>
          </a:p>
        </p:txBody>
      </p:sp>
    </p:spTree>
    <p:extLst>
      <p:ext uri="{BB962C8B-B14F-4D97-AF65-F5344CB8AC3E}">
        <p14:creationId xmlns:p14="http://schemas.microsoft.com/office/powerpoint/2010/main" val="2466311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39317" y="62622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65169" y="2689413"/>
            <a:ext cx="4682564" cy="2810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67286" y="2057400"/>
            <a:ext cx="4680797" cy="403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96900"/>
            <a:ext cx="4673600" cy="1473200"/>
          </a:xfrm>
          <a:prstGeom prst="rect">
            <a:avLst/>
          </a:prstGeom>
        </p:spPr>
        <p:txBody>
          <a:bodyPr vert="horz" anchor="b" anchorCtr="0"/>
          <a:lstStyle>
            <a:lvl1pPr marL="0" indent="0">
              <a:lnSpc>
                <a:spcPct val="100000"/>
              </a:lnSpc>
              <a:buFontTx/>
              <a:buNone/>
              <a:defRPr sz="3000" b="1" i="0">
                <a:solidFill>
                  <a:srgbClr val="F15A22"/>
                </a:solidFill>
                <a:latin typeface="Cambria"/>
              </a:defRPr>
            </a:lvl1pPr>
          </a:lstStyle>
          <a:p>
            <a:pPr lvl="0"/>
            <a:r>
              <a:rPr lang="en-US"/>
              <a:t>Click to edit title style.</a:t>
            </a:r>
          </a:p>
        </p:txBody>
      </p:sp>
    </p:spTree>
    <p:extLst>
      <p:ext uri="{BB962C8B-B14F-4D97-AF65-F5344CB8AC3E}">
        <p14:creationId xmlns:p14="http://schemas.microsoft.com/office/powerpoint/2010/main" val="3080059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96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715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4956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09601" y="2108201"/>
            <a:ext cx="10972800" cy="33655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16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48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825626"/>
            <a:ext cx="5156200" cy="36734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810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" y="13051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426200" y="1825625"/>
            <a:ext cx="5156200" cy="36734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344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1" y="1803400"/>
            <a:ext cx="5389033" cy="5208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50" b="1" cap="all" spc="8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 styles </a:t>
            </a:r>
            <a:r>
              <a:rPr lang="mr-IN"/>
              <a:t>–</a:t>
            </a:r>
            <a:r>
              <a:rPr lang="en-US"/>
              <a:t> option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1" y="2324287"/>
            <a:ext cx="5389033" cy="31494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810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" y="13051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193368" y="1803400"/>
            <a:ext cx="5389033" cy="520888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350" b="1" cap="all" spc="8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 styles </a:t>
            </a:r>
            <a:r>
              <a:rPr lang="mr-IN"/>
              <a:t>–</a:t>
            </a:r>
            <a:r>
              <a:rPr lang="en-US"/>
              <a:t> option 2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193368" y="2324287"/>
            <a:ext cx="5389033" cy="31494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730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01733" y="987426"/>
            <a:ext cx="6299200" cy="4512422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65169" y="2689413"/>
            <a:ext cx="4682564" cy="2810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67286" y="2057400"/>
            <a:ext cx="4680797" cy="403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96900"/>
            <a:ext cx="4673600" cy="1473200"/>
          </a:xfrm>
          <a:prstGeom prst="rect">
            <a:avLst/>
          </a:prstGeom>
        </p:spPr>
        <p:txBody>
          <a:bodyPr vert="horz" anchor="b" anchorCtr="0"/>
          <a:lstStyle>
            <a:lvl1pPr marL="0" indent="0">
              <a:lnSpc>
                <a:spcPct val="100000"/>
              </a:lnSpc>
              <a:buFontTx/>
              <a:buNone/>
              <a:defRPr sz="3000" b="1" i="0">
                <a:solidFill>
                  <a:schemeClr val="bg1"/>
                </a:solidFill>
                <a:latin typeface="Cambria"/>
              </a:defRPr>
            </a:lvl1pPr>
          </a:lstStyle>
          <a:p>
            <a:pPr lvl="0"/>
            <a:r>
              <a:rPr lang="en-US"/>
              <a:t>Click to edit title style.</a:t>
            </a:r>
          </a:p>
        </p:txBody>
      </p:sp>
    </p:spTree>
    <p:extLst>
      <p:ext uri="{BB962C8B-B14F-4D97-AF65-F5344CB8AC3E}">
        <p14:creationId xmlns:p14="http://schemas.microsoft.com/office/powerpoint/2010/main" val="121723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39317" y="626223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465169" y="2689413"/>
            <a:ext cx="4682564" cy="28104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1" hasCustomPrompt="1"/>
          </p:nvPr>
        </p:nvSpPr>
        <p:spPr>
          <a:xfrm>
            <a:off x="467286" y="2057400"/>
            <a:ext cx="4680797" cy="403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596900"/>
            <a:ext cx="4673600" cy="1473200"/>
          </a:xfrm>
          <a:prstGeom prst="rect">
            <a:avLst/>
          </a:prstGeom>
        </p:spPr>
        <p:txBody>
          <a:bodyPr vert="horz" anchor="b" anchorCtr="0"/>
          <a:lstStyle>
            <a:lvl1pPr marL="0" indent="0">
              <a:lnSpc>
                <a:spcPct val="100000"/>
              </a:lnSpc>
              <a:buFontTx/>
              <a:buNone/>
              <a:defRPr sz="3000" b="1" i="0">
                <a:solidFill>
                  <a:schemeClr val="bg1"/>
                </a:solidFill>
                <a:latin typeface="Cambria"/>
              </a:defRPr>
            </a:lvl1pPr>
          </a:lstStyle>
          <a:p>
            <a:pPr lvl="0"/>
            <a:r>
              <a:rPr lang="en-US"/>
              <a:t>Click to edit title style.</a:t>
            </a:r>
          </a:p>
        </p:txBody>
      </p:sp>
    </p:spTree>
    <p:extLst>
      <p:ext uri="{BB962C8B-B14F-4D97-AF65-F5344CB8AC3E}">
        <p14:creationId xmlns:p14="http://schemas.microsoft.com/office/powerpoint/2010/main" val="223599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003301"/>
            <a:ext cx="10972800" cy="2397313"/>
          </a:xfrm>
          <a:prstGeom prst="rect">
            <a:avLst/>
          </a:prstGeom>
        </p:spPr>
        <p:txBody>
          <a:bodyPr anchor="b" anchorCtr="0"/>
          <a:lstStyle>
            <a:lvl1pPr>
              <a:defRPr sz="5400" b="1" i="0" baseline="0">
                <a:solidFill>
                  <a:srgbClr val="F15A22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34006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0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7715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rgbClr val="F15A22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14956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609601" y="2108201"/>
            <a:ext cx="10972800" cy="33655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16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94654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825626"/>
            <a:ext cx="5156200" cy="36734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581026"/>
            <a:ext cx="10972800" cy="724087"/>
          </a:xfrm>
          <a:prstGeom prst="rect">
            <a:avLst/>
          </a:prstGeom>
        </p:spPr>
        <p:txBody>
          <a:bodyPr/>
          <a:lstStyle>
            <a:lvl1pPr>
              <a:defRPr sz="3800" b="1" i="0" baseline="0">
                <a:solidFill>
                  <a:srgbClr val="F15A22"/>
                </a:solidFill>
              </a:defRPr>
            </a:lvl1pPr>
          </a:lstStyle>
          <a:p>
            <a:r>
              <a:rPr lang="en-US"/>
              <a:t>Click to edit title style.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 hasCustomPrompt="1"/>
          </p:nvPr>
        </p:nvSpPr>
        <p:spPr>
          <a:xfrm>
            <a:off x="609600" y="1305112"/>
            <a:ext cx="10972800" cy="295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00" b="1" i="0" cap="all" spc="8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426200" y="1825625"/>
            <a:ext cx="5156200" cy="3673475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charset="0"/>
              <a:buChar char="•"/>
              <a:defRPr sz="2200" baseline="0"/>
            </a:lvl1pPr>
            <a:lvl2pPr marL="742950" indent="-285750">
              <a:buFont typeface="Arial" charset="0"/>
              <a:buChar char="•"/>
              <a:defRPr sz="2000" baseline="0"/>
            </a:lvl2pPr>
            <a:lvl3pPr marL="1143000" indent="-228600">
              <a:buFont typeface="Arial" charset="0"/>
              <a:buChar char="•"/>
              <a:defRPr sz="1800" baseline="0"/>
            </a:lvl3pPr>
            <a:lvl4pPr marL="1600200" indent="-228600">
              <a:buFont typeface="Arial" charset="0"/>
              <a:buChar char="•"/>
              <a:defRPr sz="1600" baseline="0"/>
            </a:lvl4pPr>
            <a:lvl5pPr marL="2057400" indent="-228600">
              <a:buFont typeface="Arial" charset="0"/>
              <a:buChar char="•"/>
              <a:defRPr sz="1400" baseline="0"/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94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5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4578841"/>
            <a:ext cx="12192000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8533" y="5664200"/>
            <a:ext cx="3183467" cy="119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64200"/>
            <a:ext cx="4572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7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</p:sldLayoutIdLst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800" b="0" i="0" kern="1200">
          <a:solidFill>
            <a:schemeClr val="bg1"/>
          </a:solidFill>
          <a:latin typeface="Cambria"/>
          <a:ea typeface="+mj-ea"/>
          <a:cs typeface="Cambria"/>
        </a:defRPr>
      </a:lvl1pPr>
    </p:titleStyle>
    <p:bodyStyle>
      <a:lvl1pPr marL="342900" marR="0" indent="-342900" algn="l" defTabSz="457200" rtl="0" eaLnBrk="1" fontAlgn="auto" latinLnBrk="0" hangingPunct="1">
        <a:lnSpc>
          <a:spcPts val="21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5664200"/>
            <a:ext cx="12192000" cy="1193800"/>
          </a:xfrm>
          <a:prstGeom prst="rect">
            <a:avLst/>
          </a:prstGeom>
          <a:solidFill>
            <a:srgbClr val="F15B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4578841"/>
            <a:ext cx="12192000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8533" y="5664200"/>
            <a:ext cx="3183467" cy="1193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664200"/>
            <a:ext cx="45720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0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4400" b="0" i="0" kern="1200">
          <a:solidFill>
            <a:srgbClr val="FF6600"/>
          </a:solidFill>
          <a:latin typeface="Cambria"/>
          <a:ea typeface="+mj-ea"/>
          <a:cs typeface="Cambria"/>
        </a:defRPr>
      </a:lvl1pPr>
    </p:titleStyle>
    <p:bodyStyle>
      <a:lvl1pPr marL="342900" marR="0" indent="-342900" algn="l" defTabSz="457200" rtl="0" eaLnBrk="1" fontAlgn="auto" latinLnBrk="0" hangingPunct="1">
        <a:lnSpc>
          <a:spcPts val="2100"/>
        </a:lnSpc>
        <a:spcBef>
          <a:spcPct val="20000"/>
        </a:spcBef>
        <a:spcAft>
          <a:spcPts val="0"/>
        </a:spcAft>
        <a:buClrTx/>
        <a:buSzTx/>
        <a:buFont typeface="Arial"/>
        <a:buChar char="•"/>
        <a:tabLst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3E13AF1-3824-267C-5FBB-64526E2E0375}"/>
              </a:ext>
            </a:extLst>
          </p:cNvPr>
          <p:cNvSpPr txBox="1">
            <a:spLocks/>
          </p:cNvSpPr>
          <p:nvPr/>
        </p:nvSpPr>
        <p:spPr>
          <a:xfrm>
            <a:off x="1869688" y="2869324"/>
            <a:ext cx="8452624" cy="769425"/>
          </a:xfrm>
          <a:prstGeom prst="rect">
            <a:avLst/>
          </a:prstGeom>
        </p:spPr>
        <p:txBody>
          <a:bodyPr lIns="91440" tIns="45720" rIns="91440" bIns="45720" anchor="b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>
                <a:solidFill>
                  <a:prstClr val="white"/>
                </a:solidFill>
                <a:latin typeface="Cambria"/>
              </a:rPr>
              <a:t>Project </a:t>
            </a:r>
            <a:r>
              <a:rPr lang="en-US" sz="4400" dirty="0" err="1">
                <a:solidFill>
                  <a:prstClr val="white"/>
                </a:solidFill>
                <a:latin typeface="Cambria"/>
              </a:rPr>
              <a:t>SciKey</a:t>
            </a:r>
            <a:r>
              <a:rPr lang="en-US" sz="4400" dirty="0">
                <a:solidFill>
                  <a:prstClr val="white"/>
                </a:solidFill>
                <a:latin typeface="Cambria"/>
              </a:rPr>
              <a:t>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/>
              <a:ea typeface="Cambri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878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DAA5B-8C2E-1030-543E-903961674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E712E0B-D02D-AD94-5DBE-1E14D0611A18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14407-906F-5988-5815-6DB92AFEE17F}"/>
              </a:ext>
            </a:extLst>
          </p:cNvPr>
          <p:cNvSpPr txBox="1"/>
          <p:nvPr/>
        </p:nvSpPr>
        <p:spPr>
          <a:xfrm>
            <a:off x="1811471" y="1487276"/>
            <a:ext cx="8965664" cy="217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This project aims to </a:t>
            </a:r>
            <a:r>
              <a:rPr lang="en-CA"/>
              <a:t>identify keywords that describe the content of each publication</a:t>
            </a:r>
            <a:r>
              <a:rPr lang="en-US"/>
              <a:t>. Keyword suggestions will be made using current AI tools based on LLM.</a:t>
            </a:r>
          </a:p>
          <a:p>
            <a:pPr>
              <a:lnSpc>
                <a:spcPct val="150000"/>
              </a:lnSpc>
            </a:pPr>
            <a:endParaRPr lang="en-US" sz="2000"/>
          </a:p>
          <a:p>
            <a:pPr>
              <a:lnSpc>
                <a:spcPct val="150000"/>
              </a:lnSpc>
            </a:pPr>
            <a:r>
              <a:rPr lang="en-US"/>
              <a:t>The focus is on building a realistic and functional prototype within the available timeline </a:t>
            </a:r>
          </a:p>
          <a:p>
            <a:pPr>
              <a:lnSpc>
                <a:spcPct val="150000"/>
              </a:lnSpc>
            </a:pPr>
            <a:r>
              <a:rPr lang="en-US"/>
              <a:t>(~9 weeks).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62763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69F6A5-3B60-48DD-A3AB-9FE802F6F80F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11938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Project Workflow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385E45-ED0B-DF1F-687C-76D45075B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50" y="1211854"/>
            <a:ext cx="9904530" cy="419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42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AC9B8-D04F-8DA8-B3C5-895EBDB12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45B1939-D428-BEB1-0EF1-3367EDBAEC7A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Data Collection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85077-B84E-6599-5E39-2A262D78F60F}"/>
              </a:ext>
            </a:extLst>
          </p:cNvPr>
          <p:cNvSpPr txBox="1"/>
          <p:nvPr/>
        </p:nvSpPr>
        <p:spPr>
          <a:xfrm>
            <a:off x="1134738" y="1233888"/>
            <a:ext cx="9675448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/>
              <a:t>Source: Publications will be retrieved using the HAL API (or other client-approved repositories).</a:t>
            </a:r>
            <a:br>
              <a:rPr lang="en-US" sz="2000"/>
            </a:br>
            <a:r>
              <a:rPr lang="en-US" sz="2000"/>
              <a:t>- Format: Data will initially be stored in CSV/JSON files for preprocessing.</a:t>
            </a:r>
            <a:br>
              <a:rPr lang="en-US" sz="2000"/>
            </a:br>
            <a:r>
              <a:rPr lang="en-US" sz="2000"/>
              <a:t>- Sample Size: Between 100–200 documents will be selected.</a:t>
            </a:r>
            <a:br>
              <a:rPr lang="en-US" sz="2000"/>
            </a:br>
            <a:r>
              <a:rPr lang="en-US" sz="2000"/>
              <a:t>- Selection Criteria: Ensure variety across document types (articles, conference papers, books, etc.) and structures (with/without keywords, with multiple authors, etc.).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000"/>
          </a:p>
          <a:p>
            <a:pPr marL="265113">
              <a:lnSpc>
                <a:spcPct val="150000"/>
              </a:lnSpc>
            </a:pPr>
            <a:r>
              <a:rPr lang="en-US" sz="2000"/>
              <a:t>-How should we handle different versions of the same paper?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7714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1539B-B8A5-ECF4-04A3-B99F13C21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9524CEF-192C-969E-B7B8-363B3CD0EA77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Database Schema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53C47-27C2-A233-0523-4908018B4180}"/>
              </a:ext>
            </a:extLst>
          </p:cNvPr>
          <p:cNvSpPr txBox="1"/>
          <p:nvPr/>
        </p:nvSpPr>
        <p:spPr>
          <a:xfrm>
            <a:off x="1181158" y="675814"/>
            <a:ext cx="967544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Core tables:</a:t>
            </a:r>
            <a:br>
              <a:rPr lang="en-US" dirty="0"/>
            </a:br>
            <a:r>
              <a:rPr lang="en-US" dirty="0"/>
              <a:t>  • Documents → title, abstract, journal info, </a:t>
            </a:r>
            <a:r>
              <a:rPr lang="en-US" dirty="0" err="1"/>
              <a:t>docid</a:t>
            </a:r>
            <a:r>
              <a:rPr lang="en-US" dirty="0"/>
              <a:t>, </a:t>
            </a:r>
            <a:r>
              <a:rPr lang="en-US" dirty="0" err="1"/>
              <a:t>producedDate_tdate</a:t>
            </a:r>
            <a:r>
              <a:rPr lang="en-US" dirty="0"/>
              <a:t>, </a:t>
            </a:r>
            <a:r>
              <a:rPr lang="en-US" dirty="0" err="1"/>
              <a:t>submittedDate_tdate</a:t>
            </a:r>
            <a:r>
              <a:rPr lang="en-US" dirty="0"/>
              <a:t>, </a:t>
            </a:r>
            <a:r>
              <a:rPr lang="en-US" dirty="0" err="1"/>
              <a:t>language_s</a:t>
            </a:r>
            <a:br>
              <a:rPr lang="en-US" dirty="0"/>
            </a:br>
            <a:r>
              <a:rPr lang="en-US" dirty="0"/>
              <a:t>  • Authors → first name, last name, initials, position, affiliations.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Journal-&gt;</a:t>
            </a:r>
            <a:r>
              <a:rPr lang="en-US" dirty="0" err="1"/>
              <a:t>Journallssn_s</a:t>
            </a:r>
            <a:r>
              <a:rPr lang="en-US" dirty="0"/>
              <a:t>, </a:t>
            </a:r>
            <a:r>
              <a:rPr lang="en-US" dirty="0" err="1"/>
              <a:t>journalTitle_s</a:t>
            </a:r>
            <a:br>
              <a:rPr lang="en-US" dirty="0"/>
            </a:br>
            <a:r>
              <a:rPr lang="en-US" dirty="0"/>
              <a:t>  • Affiliations → department, institution, location, </a:t>
            </a:r>
            <a:r>
              <a:rPr lang="en-CA" dirty="0" err="1"/>
              <a:t>authOrganismId_i</a:t>
            </a:r>
            <a:r>
              <a:rPr lang="en-US" dirty="0"/>
              <a:t>,</a:t>
            </a:r>
            <a:r>
              <a:rPr lang="en-CA" dirty="0"/>
              <a:t> </a:t>
            </a:r>
            <a:r>
              <a:rPr lang="en-CA" dirty="0" err="1"/>
              <a:t>authOrganism_s</a:t>
            </a:r>
            <a:br>
              <a:rPr lang="en-US" dirty="0"/>
            </a:br>
            <a:r>
              <a:rPr lang="en-US" dirty="0"/>
              <a:t>  • Keywords → both author-provided and LLM-generated.</a:t>
            </a:r>
            <a:br>
              <a:rPr lang="en-US" dirty="0"/>
            </a:br>
            <a:r>
              <a:rPr lang="en-US" dirty="0"/>
              <a:t>  • Identifiers → </a:t>
            </a:r>
            <a:r>
              <a:rPr lang="en-US" dirty="0" err="1"/>
              <a:t>docid,hallid_s,doild_sDOI</a:t>
            </a:r>
            <a:r>
              <a:rPr lang="en-US" dirty="0"/>
              <a:t>, ISBN</a:t>
            </a:r>
          </a:p>
          <a:p>
            <a:pPr marL="363538" lvl="1">
              <a:lnSpc>
                <a:spcPct val="150000"/>
              </a:lnSpc>
            </a:pPr>
            <a:r>
              <a:rPr lang="en-US" dirty="0"/>
              <a:t>• References →cited works with structured fields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Special considerations:</a:t>
            </a:r>
            <a:br>
              <a:rPr lang="en-US" dirty="0"/>
            </a:br>
            <a:r>
              <a:rPr lang="en-US" dirty="0"/>
              <a:t>  • Allow unlimited authors per document.</a:t>
            </a:r>
            <a:br>
              <a:rPr lang="en-US" dirty="0"/>
            </a:br>
            <a:r>
              <a:rPr lang="en-US" dirty="0"/>
              <a:t>  • Allow multiple affiliations per author.</a:t>
            </a:r>
            <a:br>
              <a:rPr lang="en-US" dirty="0"/>
            </a:br>
            <a:r>
              <a:rPr lang="en-US" dirty="0"/>
              <a:t>  • Journal metadata should capture volume, issue, and pages.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96329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F5F5B-673A-D475-8263-3AF4D3F06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F9CFB4A-55F4-64D4-4CF9-75A8B5190C72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Keyword Extraction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E63D3-82AD-A6E9-34FB-32758096D743}"/>
              </a:ext>
            </a:extLst>
          </p:cNvPr>
          <p:cNvSpPr txBox="1"/>
          <p:nvPr/>
        </p:nvSpPr>
        <p:spPr>
          <a:xfrm>
            <a:off x="1167790" y="1333039"/>
            <a:ext cx="9675448" cy="424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- Keywords describing the content of each publication based on their title and abstract or the full document?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/>
              <a:t>Author Keywords: Always preserved as provided.</a:t>
            </a:r>
            <a:br>
              <a:rPr lang="en-US"/>
            </a:br>
            <a:r>
              <a:rPr lang="en-US"/>
              <a:t>- LLM Keywords.</a:t>
            </a:r>
            <a:br>
              <a:rPr lang="en-US"/>
            </a:br>
            <a:r>
              <a:rPr lang="en-US"/>
              <a:t>- Prompt Design: Iterative testing of different prompts to ensure relevant keyword extraction.</a:t>
            </a:r>
            <a:br>
              <a:rPr lang="en-US"/>
            </a:br>
            <a:r>
              <a:rPr lang="en-US"/>
              <a:t>- Pending client decision: Should LLM-generated and author keywords be merged, or stored separately?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/>
              <a:t>- How many keywords per document are expected – fixed number or variable depending on the paper?</a:t>
            </a:r>
            <a:endParaRPr lang="en-CA"/>
          </a:p>
          <a:p>
            <a:pPr>
              <a:lnSpc>
                <a:spcPct val="150000"/>
              </a:lnSpc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07506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3C454-B4EC-1701-D9D4-69124D0AC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37131E-876B-D84D-D867-59AA6314D2F3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Evaluation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8CD409-C8F9-BE78-B226-00AC6790A06E}"/>
              </a:ext>
            </a:extLst>
          </p:cNvPr>
          <p:cNvSpPr txBox="1"/>
          <p:nvPr/>
        </p:nvSpPr>
        <p:spPr>
          <a:xfrm>
            <a:off x="1167790" y="1333039"/>
            <a:ext cx="9675448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/>
              <a:t>- Possible checks:</a:t>
            </a:r>
            <a:br>
              <a:rPr lang="en-US"/>
            </a:br>
            <a:r>
              <a:rPr lang="en-US"/>
              <a:t>  • Compare overlap between author vs. LLM keywords.</a:t>
            </a:r>
            <a:br>
              <a:rPr lang="en-US"/>
            </a:br>
            <a:r>
              <a:rPr lang="en-US"/>
              <a:t>  • Consider external tools (e.g., </a:t>
            </a:r>
            <a:r>
              <a:rPr lang="en-US" err="1"/>
              <a:t>ScanR</a:t>
            </a:r>
            <a:r>
              <a:rPr lang="en-US"/>
              <a:t>).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60565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24CC2-A848-D0FC-D13A-A6B5D178C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E93C10E-962F-2672-2B62-F5E54672A68E}"/>
              </a:ext>
            </a:extLst>
          </p:cNvPr>
          <p:cNvSpPr txBox="1">
            <a:spLocks/>
          </p:cNvSpPr>
          <p:nvPr/>
        </p:nvSpPr>
        <p:spPr>
          <a:xfrm>
            <a:off x="553328" y="194856"/>
            <a:ext cx="8229600" cy="91784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kern="1200">
                <a:solidFill>
                  <a:srgbClr val="FF6600"/>
                </a:solidFill>
                <a:latin typeface="Cambria"/>
                <a:ea typeface="+mj-ea"/>
                <a:cs typeface="Cambria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600" b="1" i="0" u="none" strike="noStrike" kern="1200" cap="none" spc="0" normalizeH="0" baseline="0" noProof="0">
                <a:ln>
                  <a:noFill/>
                </a:ln>
                <a:solidFill>
                  <a:srgbClr val="F15A22"/>
                </a:solidFill>
                <a:effectLst/>
                <a:uLnTx/>
                <a:uFillTx/>
                <a:latin typeface="Cambria" panose="02040503050406030204" pitchFamily="18" charset="0"/>
                <a:ea typeface="Roboto Thin"/>
              </a:rPr>
              <a:t>Final documentation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C548B2-7B7F-4C11-5459-9C91EB949E42}"/>
              </a:ext>
            </a:extLst>
          </p:cNvPr>
          <p:cNvSpPr txBox="1"/>
          <p:nvPr/>
        </p:nvSpPr>
        <p:spPr>
          <a:xfrm>
            <a:off x="1167790" y="1333039"/>
            <a:ext cx="9675448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/>
              <a:t>Technical report </a:t>
            </a:r>
            <a:r>
              <a:rPr lang="en-CA"/>
              <a:t>(methodology, results, limitations, recommendations).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/>
              <a:t>Codes used at each stage (hosted in GitHub)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704826437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3f7fe4-4a0b-4a73-89e5-cd77d14116ce">
      <Terms xmlns="http://schemas.microsoft.com/office/infopath/2007/PartnerControls"/>
    </lcf76f155ced4ddcb4097134ff3c332f>
    <TaxCatchAll xmlns="22aa7d73-b866-4b82-9af1-1d0ac6ddfa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A4D670D293704E9AAFB7C46A7C1CD6" ma:contentTypeVersion="16" ma:contentTypeDescription="Create a new document." ma:contentTypeScope="" ma:versionID="2129be0ab634420bbee764d4875ab3e5">
  <xsd:schema xmlns:xsd="http://www.w3.org/2001/XMLSchema" xmlns:xs="http://www.w3.org/2001/XMLSchema" xmlns:p="http://schemas.microsoft.com/office/2006/metadata/properties" xmlns:ns2="043f7fe4-4a0b-4a73-89e5-cd77d14116ce" xmlns:ns3="22aa7d73-b866-4b82-9af1-1d0ac6ddfacf" targetNamespace="http://schemas.microsoft.com/office/2006/metadata/properties" ma:root="true" ma:fieldsID="ce021a69343d9be7de65a4785ea8b8d6" ns2:_="" ns3:_="">
    <xsd:import namespace="043f7fe4-4a0b-4a73-89e5-cd77d14116ce"/>
    <xsd:import namespace="22aa7d73-b866-4b82-9af1-1d0ac6ddfa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f7fe4-4a0b-4a73-89e5-cd77d14116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21d2dd0-13a9-4df6-a0d3-7a3610e8c5a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a7d73-b866-4b82-9af1-1d0ac6ddfac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2360d8-fa0d-4a1d-97c7-0015902f7a88}" ma:internalName="TaxCatchAll" ma:showField="CatchAllData" ma:web="22aa7d73-b866-4b82-9af1-1d0ac6ddfa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C65A3-44F6-40CE-B9ED-76EBA0507B28}">
  <ds:schemaRefs>
    <ds:schemaRef ds:uri="043f7fe4-4a0b-4a73-89e5-cd77d14116ce"/>
    <ds:schemaRef ds:uri="22aa7d73-b866-4b82-9af1-1d0ac6ddfac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04B0060-2E55-4310-A4D6-F4EC3DED61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45B71-46EE-4D46-84BE-F3D18B94DCEE}">
  <ds:schemaRefs>
    <ds:schemaRef ds:uri="043f7fe4-4a0b-4a73-89e5-cd77d14116ce"/>
    <ds:schemaRef ds:uri="22aa7d73-b866-4b82-9af1-1d0ac6ddfac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Widescreen</PresentationFormat>
  <Paragraphs>25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4_Office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Hau Man Yeung</dc:creator>
  <cp:lastModifiedBy>Maria Sandate Trejo</cp:lastModifiedBy>
  <cp:revision>3</cp:revision>
  <dcterms:created xsi:type="dcterms:W3CDTF">2022-04-05T20:03:39Z</dcterms:created>
  <dcterms:modified xsi:type="dcterms:W3CDTF">2025-09-26T05:41:51Z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0x01010015A4D670D293704E9AAFB7C46A7C1CD6</vt:lpwstr>
  </property>
  <property fmtid="{D5CDD505-2E9C-101B-9397-08002B2CF9AE}" pid="3" name="MediaServiceImageTags">
    <vt:lpwstr/>
  </property>
</Properties>
</file>