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5.xml" ContentType="application/vnd.openxmlformats-officedocument.theme+xml"/>
  <Override PartName="/ppt/tags/tag11.xml" ContentType="application/vnd.openxmlformats-officedocument.presentationml.tags+xml"/>
  <Override PartName="/ppt/theme/theme6.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xml" ContentType="application/vnd.openxmlformats-officedocument.presentationml.notesSlide+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notesSlides/notesSlide3.xml" ContentType="application/vnd.openxmlformats-officedocument.presentationml.notesSlide+xml"/>
  <Override PartName="/ppt/tags/tag17.xml" ContentType="application/vnd.openxmlformats-officedocument.presentationml.tags+xml"/>
  <Override PartName="/ppt/notesSlides/notesSlide4.xml" ContentType="application/vnd.openxmlformats-officedocument.presentationml.notesSlide+xml"/>
  <Override PartName="/ppt/tags/tag18.xml" ContentType="application/vnd.openxmlformats-officedocument.presentationml.tags+xml"/>
  <Override PartName="/ppt/notesSlides/notesSlide5.xml" ContentType="application/vnd.openxmlformats-officedocument.presentationml.notesSlide+xml"/>
  <Override PartName="/ppt/tags/tag19.xml" ContentType="application/vnd.openxmlformats-officedocument.presentationml.tags+xml"/>
  <Override PartName="/ppt/notesSlides/notesSlide6.xml" ContentType="application/vnd.openxmlformats-officedocument.presentationml.notesSlide+xml"/>
  <Override PartName="/ppt/tags/tag20.xml" ContentType="application/vnd.openxmlformats-officedocument.presentationml.tags+xml"/>
  <Override PartName="/ppt/notesSlides/notesSlide7.xml" ContentType="application/vnd.openxmlformats-officedocument.presentationml.notesSlide+xml"/>
  <Override PartName="/ppt/tags/tag21.xml" ContentType="application/vnd.openxmlformats-officedocument.presentationml.tags+xml"/>
  <Override PartName="/ppt/notesSlides/notesSlide8.xml" ContentType="application/vnd.openxmlformats-officedocument.presentationml.notesSlide+xml"/>
  <Override PartName="/ppt/tags/tag22.xml" ContentType="application/vnd.openxmlformats-officedocument.presentationml.tags+xml"/>
  <Override PartName="/ppt/notesSlides/notesSlide9.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0.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1.xml" ContentType="application/vnd.openxmlformats-officedocument.presentationml.notesSlide+xml"/>
  <Override PartName="/ppt/tags/tag42.xml" ContentType="application/vnd.openxmlformats-officedocument.presentationml.tags+xml"/>
  <Override PartName="/ppt/notesSlides/notesSlide12.xml" ContentType="application/vnd.openxmlformats-officedocument.presentationml.notesSlide+xml"/>
  <Override PartName="/ppt/tags/tag43.xml" ContentType="application/vnd.openxmlformats-officedocument.presentationml.tags+xml"/>
  <Override PartName="/ppt/notesSlides/notesSlide13.xml" ContentType="application/vnd.openxmlformats-officedocument.presentationml.notesSlide+xml"/>
  <Override PartName="/ppt/tags/tag44.xml" ContentType="application/vnd.openxmlformats-officedocument.presentationml.tags+xml"/>
  <Override PartName="/ppt/notesSlides/notesSlide14.xml" ContentType="application/vnd.openxmlformats-officedocument.presentationml.notesSlide+xml"/>
  <Override PartName="/ppt/tags/tag45.xml" ContentType="application/vnd.openxmlformats-officedocument.presentationml.tags+xml"/>
  <Override PartName="/ppt/notesSlides/notesSlide15.xml" ContentType="application/vnd.openxmlformats-officedocument.presentationml.notesSlide+xml"/>
  <Override PartName="/ppt/tags/tag46.xml" ContentType="application/vnd.openxmlformats-officedocument.presentationml.tags+xml"/>
  <Override PartName="/ppt/notesSlides/notesSlide16.xml" ContentType="application/vnd.openxmlformats-officedocument.presentationml.notesSlide+xml"/>
  <Override PartName="/ppt/tags/tag47.xml" ContentType="application/vnd.openxmlformats-officedocument.presentationml.tags+xml"/>
  <Override PartName="/ppt/notesSlides/notesSlide17.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8.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19.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8" r:id="rId3"/>
    <p:sldMasterId id="2147483785" r:id="rId4"/>
    <p:sldMasterId id="2147483814" r:id="rId5"/>
  </p:sldMasterIdLst>
  <p:notesMasterIdLst>
    <p:notesMasterId r:id="rId34"/>
  </p:notesMasterIdLst>
  <p:sldIdLst>
    <p:sldId id="259" r:id="rId6"/>
    <p:sldId id="260" r:id="rId7"/>
    <p:sldId id="261" r:id="rId8"/>
    <p:sldId id="262" r:id="rId9"/>
    <p:sldId id="263" r:id="rId10"/>
    <p:sldId id="264" r:id="rId11"/>
    <p:sldId id="265" r:id="rId12"/>
    <p:sldId id="267" r:id="rId13"/>
    <p:sldId id="268" r:id="rId14"/>
    <p:sldId id="269" r:id="rId15"/>
    <p:sldId id="271" r:id="rId16"/>
    <p:sldId id="272" r:id="rId17"/>
    <p:sldId id="288" r:id="rId18"/>
    <p:sldId id="278" r:id="rId19"/>
    <p:sldId id="289" r:id="rId20"/>
    <p:sldId id="274" r:id="rId21"/>
    <p:sldId id="280" r:id="rId22"/>
    <p:sldId id="290" r:id="rId23"/>
    <p:sldId id="293" r:id="rId24"/>
    <p:sldId id="291" r:id="rId25"/>
    <p:sldId id="292" r:id="rId26"/>
    <p:sldId id="283" r:id="rId27"/>
    <p:sldId id="284" r:id="rId28"/>
    <p:sldId id="285" r:id="rId29"/>
    <p:sldId id="286" r:id="rId30"/>
    <p:sldId id="294" r:id="rId31"/>
    <p:sldId id="295" r:id="rId32"/>
    <p:sldId id="29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358"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notesMaster" Target="notesMasters/notesMaster1.xml"/><Relationship Id="rId42"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29F0FC-DFBB-41DE-ADE9-31465859DF77}" type="datetimeFigureOut">
              <a:rPr lang="en-GB" smtClean="0"/>
              <a:t>22/06/2018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B09623-9C3D-44B1-B29B-2DFAB592C10C}" type="slidenum">
              <a:rPr lang="en-GB" smtClean="0"/>
              <a:t>‹#›</a:t>
            </a:fld>
            <a:endParaRPr lang="en-GB"/>
          </a:p>
        </p:txBody>
      </p:sp>
    </p:spTree>
    <p:extLst>
      <p:ext uri="{BB962C8B-B14F-4D97-AF65-F5344CB8AC3E}">
        <p14:creationId xmlns:p14="http://schemas.microsoft.com/office/powerpoint/2010/main" val="2818059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a:xfrm>
            <a:off x="1371600" y="1143000"/>
            <a:ext cx="4114800" cy="3086100"/>
          </a:xfrm>
          <a:ln/>
        </p:spPr>
      </p:sp>
      <p:sp>
        <p:nvSpPr>
          <p:cNvPr id="156675" name="Notes Placeholder 2"/>
          <p:cNvSpPr>
            <a:spLocks noGrp="1"/>
          </p:cNvSpPr>
          <p:nvPr>
            <p:ph type="body" idx="1"/>
          </p:nvPr>
        </p:nvSpPr>
        <p:spPr>
          <a:noFill/>
          <a:ln/>
        </p:spPr>
        <p:txBody>
          <a:bodyPr/>
          <a:lstStyle/>
          <a:p>
            <a:endParaRPr lang="en-IN"/>
          </a:p>
        </p:txBody>
      </p:sp>
      <p:sp>
        <p:nvSpPr>
          <p:cNvPr id="156676" name="Slide Number Placeholder 3"/>
          <p:cNvSpPr>
            <a:spLocks noGrp="1"/>
          </p:cNvSpPr>
          <p:nvPr>
            <p:ph type="sldNum" sz="quarter" idx="4294967295"/>
          </p:nvPr>
        </p:nvSpPr>
        <p:spPr bwMode="auto">
          <a:xfrm>
            <a:off x="3885794" y="8684651"/>
            <a:ext cx="2970684" cy="457815"/>
          </a:xfrm>
          <a:prstGeom prst="rect">
            <a:avLst/>
          </a:prstGeom>
          <a:noFill/>
          <a:ln>
            <a:miter lim="800000"/>
            <a:headEnd/>
            <a:tailEnd/>
          </a:ln>
        </p:spPr>
        <p:txBody>
          <a:bodyPr lIns="91421" tIns="45710" rIns="91421" bIns="45710"/>
          <a:lstStyle/>
          <a:p>
            <a:fld id="{A18825CE-2A17-4543-AB12-A7FF3F8A4C69}" type="slidenum">
              <a:rPr lang="en-US">
                <a:solidFill>
                  <a:prstClr val="black"/>
                </a:solidFill>
                <a:ea typeface="MS PGothic" pitchFamily="34" charset="-128"/>
              </a:rPr>
              <a:pPr/>
              <a:t>1</a:t>
            </a:fld>
            <a:endParaRPr lang="en-US" dirty="0">
              <a:solidFill>
                <a:prstClr val="black"/>
              </a:solidFill>
              <a:ea typeface="MS PGothic" pitchFamily="34" charset="-128"/>
            </a:endParaRPr>
          </a:p>
        </p:txBody>
      </p:sp>
    </p:spTree>
    <p:extLst>
      <p:ext uri="{BB962C8B-B14F-4D97-AF65-F5344CB8AC3E}">
        <p14:creationId xmlns:p14="http://schemas.microsoft.com/office/powerpoint/2010/main" val="545032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http://www.business-standard.com/article/technology/nasscom-boost-to-big-data-analytics-114062700723_1.html</a:t>
            </a:r>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ＭＳ Ｐゴシック" charset="-128"/>
              </a:defRPr>
            </a:lvl1pPr>
            <a:lvl2pPr marL="730794" indent="-281075" eaLnBrk="0" hangingPunct="0">
              <a:defRPr>
                <a:solidFill>
                  <a:schemeClr val="tx1"/>
                </a:solidFill>
                <a:latin typeface="Calibri" pitchFamily="34" charset="0"/>
                <a:ea typeface="ＭＳ Ｐゴシック" charset="-128"/>
              </a:defRPr>
            </a:lvl2pPr>
            <a:lvl3pPr marL="1124298" indent="-224860" eaLnBrk="0" hangingPunct="0">
              <a:defRPr>
                <a:solidFill>
                  <a:schemeClr val="tx1"/>
                </a:solidFill>
                <a:latin typeface="Calibri" pitchFamily="34" charset="0"/>
                <a:ea typeface="ＭＳ Ｐゴシック" charset="-128"/>
              </a:defRPr>
            </a:lvl3pPr>
            <a:lvl4pPr marL="1574019" indent="-224860" eaLnBrk="0" hangingPunct="0">
              <a:defRPr>
                <a:solidFill>
                  <a:schemeClr val="tx1"/>
                </a:solidFill>
                <a:latin typeface="Calibri" pitchFamily="34" charset="0"/>
                <a:ea typeface="ＭＳ Ｐゴシック" charset="-128"/>
              </a:defRPr>
            </a:lvl4pPr>
            <a:lvl5pPr marL="2023738" indent="-224860" eaLnBrk="0" hangingPunct="0">
              <a:defRPr>
                <a:solidFill>
                  <a:schemeClr val="tx1"/>
                </a:solidFill>
                <a:latin typeface="Calibri" pitchFamily="34" charset="0"/>
                <a:ea typeface="ＭＳ Ｐゴシック" charset="-128"/>
              </a:defRPr>
            </a:lvl5pPr>
            <a:lvl6pPr marL="2473457" indent="-224860" eaLnBrk="0" fontAlgn="base" hangingPunct="0">
              <a:spcBef>
                <a:spcPct val="0"/>
              </a:spcBef>
              <a:spcAft>
                <a:spcPct val="0"/>
              </a:spcAft>
              <a:defRPr>
                <a:solidFill>
                  <a:schemeClr val="tx1"/>
                </a:solidFill>
                <a:latin typeface="Calibri" pitchFamily="34" charset="0"/>
                <a:ea typeface="ＭＳ Ｐゴシック" charset="-128"/>
              </a:defRPr>
            </a:lvl6pPr>
            <a:lvl7pPr marL="2923178" indent="-224860" eaLnBrk="0" fontAlgn="base" hangingPunct="0">
              <a:spcBef>
                <a:spcPct val="0"/>
              </a:spcBef>
              <a:spcAft>
                <a:spcPct val="0"/>
              </a:spcAft>
              <a:defRPr>
                <a:solidFill>
                  <a:schemeClr val="tx1"/>
                </a:solidFill>
                <a:latin typeface="Calibri" pitchFamily="34" charset="0"/>
                <a:ea typeface="ＭＳ Ｐゴシック" charset="-128"/>
              </a:defRPr>
            </a:lvl7pPr>
            <a:lvl8pPr marL="3372896" indent="-224860" eaLnBrk="0" fontAlgn="base" hangingPunct="0">
              <a:spcBef>
                <a:spcPct val="0"/>
              </a:spcBef>
              <a:spcAft>
                <a:spcPct val="0"/>
              </a:spcAft>
              <a:defRPr>
                <a:solidFill>
                  <a:schemeClr val="tx1"/>
                </a:solidFill>
                <a:latin typeface="Calibri" pitchFamily="34" charset="0"/>
                <a:ea typeface="ＭＳ Ｐゴシック" charset="-128"/>
              </a:defRPr>
            </a:lvl8pPr>
            <a:lvl9pPr marL="3822617" indent="-224860" eaLnBrk="0" fontAlgn="base" hangingPunct="0">
              <a:spcBef>
                <a:spcPct val="0"/>
              </a:spcBef>
              <a:spcAft>
                <a:spcPct val="0"/>
              </a:spcAft>
              <a:defRPr>
                <a:solidFill>
                  <a:schemeClr val="tx1"/>
                </a:solidFill>
                <a:latin typeface="Calibri" pitchFamily="34" charset="0"/>
                <a:ea typeface="ＭＳ Ｐゴシック" charset="-128"/>
              </a:defRPr>
            </a:lvl9pPr>
          </a:lstStyle>
          <a:p>
            <a:pPr eaLnBrk="1" hangingPunct="1"/>
            <a:fld id="{D6FCF507-7905-4493-9093-976F086046F5}" type="slidenum">
              <a:rPr lang="en-US" smtClean="0">
                <a:solidFill>
                  <a:prstClr val="black"/>
                </a:solidFill>
              </a:rPr>
              <a:pPr eaLnBrk="1" hangingPunct="1"/>
              <a:t>10</a:t>
            </a:fld>
            <a:endParaRPr lang="en-US">
              <a:solidFill>
                <a:prstClr val="black"/>
              </a:solidFill>
            </a:endParaRPr>
          </a:p>
        </p:txBody>
      </p:sp>
    </p:spTree>
    <p:extLst>
      <p:ext uri="{BB962C8B-B14F-4D97-AF65-F5344CB8AC3E}">
        <p14:creationId xmlns:p14="http://schemas.microsoft.com/office/powerpoint/2010/main" val="3296671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a:xfrm>
            <a:off x="1371600" y="1143000"/>
            <a:ext cx="4114800" cy="3086100"/>
          </a:xfrm>
          <a:ln/>
        </p:spPr>
      </p:sp>
      <p:sp>
        <p:nvSpPr>
          <p:cNvPr id="156675" name="Notes Placeholder 2"/>
          <p:cNvSpPr>
            <a:spLocks noGrp="1"/>
          </p:cNvSpPr>
          <p:nvPr>
            <p:ph type="body" idx="1"/>
          </p:nvPr>
        </p:nvSpPr>
        <p:spPr>
          <a:noFill/>
          <a:ln/>
        </p:spPr>
        <p:txBody>
          <a:bodyPr/>
          <a:lstStyle/>
          <a:p>
            <a:endParaRPr lang="en-IN"/>
          </a:p>
        </p:txBody>
      </p:sp>
      <p:sp>
        <p:nvSpPr>
          <p:cNvPr id="156676" name="Slide Number Placeholder 3"/>
          <p:cNvSpPr>
            <a:spLocks noGrp="1"/>
          </p:cNvSpPr>
          <p:nvPr>
            <p:ph type="sldNum" sz="quarter" idx="4294967295"/>
          </p:nvPr>
        </p:nvSpPr>
        <p:spPr bwMode="auto">
          <a:xfrm>
            <a:off x="3885794" y="8684651"/>
            <a:ext cx="2970684" cy="457815"/>
          </a:xfrm>
          <a:prstGeom prst="rect">
            <a:avLst/>
          </a:prstGeom>
          <a:noFill/>
          <a:ln>
            <a:miter lim="800000"/>
            <a:headEnd/>
            <a:tailEnd/>
          </a:ln>
        </p:spPr>
        <p:txBody>
          <a:bodyPr lIns="91421" tIns="45710" rIns="91421" bIns="45710"/>
          <a:lstStyle/>
          <a:p>
            <a:fld id="{A18825CE-2A17-4543-AB12-A7FF3F8A4C69}" type="slidenum">
              <a:rPr lang="en-US">
                <a:solidFill>
                  <a:prstClr val="black"/>
                </a:solidFill>
                <a:ea typeface="MS PGothic" pitchFamily="34" charset="-128"/>
              </a:rPr>
              <a:pPr/>
              <a:t>11</a:t>
            </a:fld>
            <a:endParaRPr lang="en-US" dirty="0">
              <a:solidFill>
                <a:prstClr val="black"/>
              </a:solidFill>
              <a:ea typeface="MS PGothic" pitchFamily="34" charset="-128"/>
            </a:endParaRPr>
          </a:p>
        </p:txBody>
      </p:sp>
    </p:spTree>
    <p:extLst>
      <p:ext uri="{BB962C8B-B14F-4D97-AF65-F5344CB8AC3E}">
        <p14:creationId xmlns:p14="http://schemas.microsoft.com/office/powerpoint/2010/main" val="545032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35063" y="673100"/>
            <a:ext cx="4492625" cy="33686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037846-F40B-4FCB-96EC-B61D49777159}"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812015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35063" y="673100"/>
            <a:ext cx="4492625" cy="33686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037846-F40B-4FCB-96EC-B61D49777159}"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1804510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1143000" y="685800"/>
            <a:ext cx="4572000" cy="3429000"/>
          </a:xfrm>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80900"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791" eaLnBrk="0" hangingPunct="0">
              <a:defRPr sz="2500">
                <a:solidFill>
                  <a:schemeClr val="tx1"/>
                </a:solidFill>
                <a:latin typeface="Arial" pitchFamily="34" charset="0"/>
                <a:cs typeface="Arial" pitchFamily="34" charset="0"/>
              </a:defRPr>
            </a:lvl1pPr>
            <a:lvl2pPr marL="742828" indent="-285703" defTabSz="896791" eaLnBrk="0" hangingPunct="0">
              <a:defRPr sz="2500">
                <a:solidFill>
                  <a:schemeClr val="tx1"/>
                </a:solidFill>
                <a:latin typeface="Arial" pitchFamily="34" charset="0"/>
                <a:cs typeface="Arial" pitchFamily="34" charset="0"/>
              </a:defRPr>
            </a:lvl2pPr>
            <a:lvl3pPr marL="1142813" indent="-228562" defTabSz="896791" eaLnBrk="0" hangingPunct="0">
              <a:defRPr sz="2500">
                <a:solidFill>
                  <a:schemeClr val="tx1"/>
                </a:solidFill>
                <a:latin typeface="Arial" pitchFamily="34" charset="0"/>
                <a:cs typeface="Arial" pitchFamily="34" charset="0"/>
              </a:defRPr>
            </a:lvl3pPr>
            <a:lvl4pPr marL="1599937" indent="-228562" defTabSz="896791" eaLnBrk="0" hangingPunct="0">
              <a:defRPr sz="2500">
                <a:solidFill>
                  <a:schemeClr val="tx1"/>
                </a:solidFill>
                <a:latin typeface="Arial" pitchFamily="34" charset="0"/>
                <a:cs typeface="Arial" pitchFamily="34" charset="0"/>
              </a:defRPr>
            </a:lvl4pPr>
            <a:lvl5pPr marL="2057063" indent="-228562" defTabSz="896791" eaLnBrk="0" hangingPunct="0">
              <a:defRPr sz="2500">
                <a:solidFill>
                  <a:schemeClr val="tx1"/>
                </a:solidFill>
                <a:latin typeface="Arial" pitchFamily="34" charset="0"/>
                <a:cs typeface="Arial" pitchFamily="34" charset="0"/>
              </a:defRPr>
            </a:lvl5pPr>
            <a:lvl6pPr marL="2514187" indent="-228562" defTabSz="896791" eaLnBrk="0" fontAlgn="base" hangingPunct="0">
              <a:spcBef>
                <a:spcPct val="0"/>
              </a:spcBef>
              <a:spcAft>
                <a:spcPct val="0"/>
              </a:spcAft>
              <a:defRPr sz="2500">
                <a:solidFill>
                  <a:schemeClr val="tx1"/>
                </a:solidFill>
                <a:latin typeface="Arial" pitchFamily="34" charset="0"/>
                <a:cs typeface="Arial" pitchFamily="34" charset="0"/>
              </a:defRPr>
            </a:lvl6pPr>
            <a:lvl7pPr marL="2971312" indent="-228562" defTabSz="896791" eaLnBrk="0" fontAlgn="base" hangingPunct="0">
              <a:spcBef>
                <a:spcPct val="0"/>
              </a:spcBef>
              <a:spcAft>
                <a:spcPct val="0"/>
              </a:spcAft>
              <a:defRPr sz="2500">
                <a:solidFill>
                  <a:schemeClr val="tx1"/>
                </a:solidFill>
                <a:latin typeface="Arial" pitchFamily="34" charset="0"/>
                <a:cs typeface="Arial" pitchFamily="34" charset="0"/>
              </a:defRPr>
            </a:lvl7pPr>
            <a:lvl8pPr marL="3428438" indent="-228562" defTabSz="896791" eaLnBrk="0" fontAlgn="base" hangingPunct="0">
              <a:spcBef>
                <a:spcPct val="0"/>
              </a:spcBef>
              <a:spcAft>
                <a:spcPct val="0"/>
              </a:spcAft>
              <a:defRPr sz="2500">
                <a:solidFill>
                  <a:schemeClr val="tx1"/>
                </a:solidFill>
                <a:latin typeface="Arial" pitchFamily="34" charset="0"/>
                <a:cs typeface="Arial" pitchFamily="34" charset="0"/>
              </a:defRPr>
            </a:lvl8pPr>
            <a:lvl9pPr marL="3885562" indent="-228562" defTabSz="896791" eaLnBrk="0" fontAlgn="base" hangingPunct="0">
              <a:spcBef>
                <a:spcPct val="0"/>
              </a:spcBef>
              <a:spcAft>
                <a:spcPct val="0"/>
              </a:spcAft>
              <a:defRPr sz="2500">
                <a:solidFill>
                  <a:schemeClr val="tx1"/>
                </a:solidFill>
                <a:latin typeface="Arial" pitchFamily="34" charset="0"/>
                <a:cs typeface="Arial" pitchFamily="34" charset="0"/>
              </a:defRPr>
            </a:lvl9pPr>
          </a:lstStyle>
          <a:p>
            <a:pPr eaLnBrk="1" hangingPunct="1"/>
            <a:fld id="{D719F9C7-A8FF-43AB-B8D5-F9FD65245FD9}" type="datetime8">
              <a:rPr lang="en-US" sz="700">
                <a:solidFill>
                  <a:prstClr val="black"/>
                </a:solidFill>
                <a:latin typeface="Times New Roman" pitchFamily="18" charset="0"/>
              </a:rPr>
              <a:pPr eaLnBrk="1" hangingPunct="1"/>
              <a:t>6/22/2018 8:07 AM</a:t>
            </a:fld>
            <a:endParaRPr lang="en-US" sz="700">
              <a:solidFill>
                <a:prstClr val="black"/>
              </a:solidFill>
              <a:latin typeface="Times New Roman" pitchFamily="18" charset="0"/>
            </a:endParaRPr>
          </a:p>
        </p:txBody>
      </p:sp>
    </p:spTree>
    <p:extLst>
      <p:ext uri="{BB962C8B-B14F-4D97-AF65-F5344CB8AC3E}">
        <p14:creationId xmlns:p14="http://schemas.microsoft.com/office/powerpoint/2010/main" val="332102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1143000" y="685800"/>
            <a:ext cx="4572000" cy="3429000"/>
          </a:xfrm>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80900"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791" eaLnBrk="0" hangingPunct="0">
              <a:defRPr sz="2500">
                <a:solidFill>
                  <a:schemeClr val="tx1"/>
                </a:solidFill>
                <a:latin typeface="Arial" pitchFamily="34" charset="0"/>
                <a:cs typeface="Arial" pitchFamily="34" charset="0"/>
              </a:defRPr>
            </a:lvl1pPr>
            <a:lvl2pPr marL="742828" indent="-285703" defTabSz="896791" eaLnBrk="0" hangingPunct="0">
              <a:defRPr sz="2500">
                <a:solidFill>
                  <a:schemeClr val="tx1"/>
                </a:solidFill>
                <a:latin typeface="Arial" pitchFamily="34" charset="0"/>
                <a:cs typeface="Arial" pitchFamily="34" charset="0"/>
              </a:defRPr>
            </a:lvl2pPr>
            <a:lvl3pPr marL="1142813" indent="-228562" defTabSz="896791" eaLnBrk="0" hangingPunct="0">
              <a:defRPr sz="2500">
                <a:solidFill>
                  <a:schemeClr val="tx1"/>
                </a:solidFill>
                <a:latin typeface="Arial" pitchFamily="34" charset="0"/>
                <a:cs typeface="Arial" pitchFamily="34" charset="0"/>
              </a:defRPr>
            </a:lvl3pPr>
            <a:lvl4pPr marL="1599937" indent="-228562" defTabSz="896791" eaLnBrk="0" hangingPunct="0">
              <a:defRPr sz="2500">
                <a:solidFill>
                  <a:schemeClr val="tx1"/>
                </a:solidFill>
                <a:latin typeface="Arial" pitchFamily="34" charset="0"/>
                <a:cs typeface="Arial" pitchFamily="34" charset="0"/>
              </a:defRPr>
            </a:lvl4pPr>
            <a:lvl5pPr marL="2057063" indent="-228562" defTabSz="896791" eaLnBrk="0" hangingPunct="0">
              <a:defRPr sz="2500">
                <a:solidFill>
                  <a:schemeClr val="tx1"/>
                </a:solidFill>
                <a:latin typeface="Arial" pitchFamily="34" charset="0"/>
                <a:cs typeface="Arial" pitchFamily="34" charset="0"/>
              </a:defRPr>
            </a:lvl5pPr>
            <a:lvl6pPr marL="2514187" indent="-228562" defTabSz="896791" eaLnBrk="0" fontAlgn="base" hangingPunct="0">
              <a:spcBef>
                <a:spcPct val="0"/>
              </a:spcBef>
              <a:spcAft>
                <a:spcPct val="0"/>
              </a:spcAft>
              <a:defRPr sz="2500">
                <a:solidFill>
                  <a:schemeClr val="tx1"/>
                </a:solidFill>
                <a:latin typeface="Arial" pitchFamily="34" charset="0"/>
                <a:cs typeface="Arial" pitchFamily="34" charset="0"/>
              </a:defRPr>
            </a:lvl6pPr>
            <a:lvl7pPr marL="2971312" indent="-228562" defTabSz="896791" eaLnBrk="0" fontAlgn="base" hangingPunct="0">
              <a:spcBef>
                <a:spcPct val="0"/>
              </a:spcBef>
              <a:spcAft>
                <a:spcPct val="0"/>
              </a:spcAft>
              <a:defRPr sz="2500">
                <a:solidFill>
                  <a:schemeClr val="tx1"/>
                </a:solidFill>
                <a:latin typeface="Arial" pitchFamily="34" charset="0"/>
                <a:cs typeface="Arial" pitchFamily="34" charset="0"/>
              </a:defRPr>
            </a:lvl7pPr>
            <a:lvl8pPr marL="3428438" indent="-228562" defTabSz="896791" eaLnBrk="0" fontAlgn="base" hangingPunct="0">
              <a:spcBef>
                <a:spcPct val="0"/>
              </a:spcBef>
              <a:spcAft>
                <a:spcPct val="0"/>
              </a:spcAft>
              <a:defRPr sz="2500">
                <a:solidFill>
                  <a:schemeClr val="tx1"/>
                </a:solidFill>
                <a:latin typeface="Arial" pitchFamily="34" charset="0"/>
                <a:cs typeface="Arial" pitchFamily="34" charset="0"/>
              </a:defRPr>
            </a:lvl8pPr>
            <a:lvl9pPr marL="3885562" indent="-228562" defTabSz="896791" eaLnBrk="0" fontAlgn="base" hangingPunct="0">
              <a:spcBef>
                <a:spcPct val="0"/>
              </a:spcBef>
              <a:spcAft>
                <a:spcPct val="0"/>
              </a:spcAft>
              <a:defRPr sz="2500">
                <a:solidFill>
                  <a:schemeClr val="tx1"/>
                </a:solidFill>
                <a:latin typeface="Arial" pitchFamily="34" charset="0"/>
                <a:cs typeface="Arial" pitchFamily="34" charset="0"/>
              </a:defRPr>
            </a:lvl9pPr>
          </a:lstStyle>
          <a:p>
            <a:pPr eaLnBrk="1" hangingPunct="1"/>
            <a:fld id="{D719F9C7-A8FF-43AB-B8D5-F9FD65245FD9}" type="datetime8">
              <a:rPr lang="en-US" sz="700">
                <a:solidFill>
                  <a:prstClr val="black"/>
                </a:solidFill>
                <a:latin typeface="Times New Roman" pitchFamily="18" charset="0"/>
              </a:rPr>
              <a:pPr eaLnBrk="1" hangingPunct="1"/>
              <a:t>6/22/2018 8:07 AM</a:t>
            </a:fld>
            <a:endParaRPr lang="en-US" sz="700">
              <a:solidFill>
                <a:prstClr val="black"/>
              </a:solidFill>
              <a:latin typeface="Times New Roman" pitchFamily="18" charset="0"/>
            </a:endParaRPr>
          </a:p>
        </p:txBody>
      </p:sp>
    </p:spTree>
    <p:extLst>
      <p:ext uri="{BB962C8B-B14F-4D97-AF65-F5344CB8AC3E}">
        <p14:creationId xmlns:p14="http://schemas.microsoft.com/office/powerpoint/2010/main" val="2086448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http://www.listendata.com/2016/12/companies-using-r.html</a:t>
            </a:r>
          </a:p>
          <a:p>
            <a:endParaRPr lang="en-US" dirty="0"/>
          </a:p>
          <a:p>
            <a:r>
              <a:rPr lang="en-US"/>
              <a:t>http://www.slideshare.net/GilJGH/r-as-supporting-tool-for-analytics-and-simulation</a:t>
            </a:r>
            <a:endParaRPr lang="en-US" dirty="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ＭＳ Ｐゴシック" charset="-128"/>
              </a:defRPr>
            </a:lvl1pPr>
            <a:lvl2pPr marL="730794" indent="-281075" eaLnBrk="0" hangingPunct="0">
              <a:defRPr>
                <a:solidFill>
                  <a:schemeClr val="tx1"/>
                </a:solidFill>
                <a:latin typeface="Calibri" pitchFamily="34" charset="0"/>
                <a:ea typeface="ＭＳ Ｐゴシック" charset="-128"/>
              </a:defRPr>
            </a:lvl2pPr>
            <a:lvl3pPr marL="1124298" indent="-224860" eaLnBrk="0" hangingPunct="0">
              <a:defRPr>
                <a:solidFill>
                  <a:schemeClr val="tx1"/>
                </a:solidFill>
                <a:latin typeface="Calibri" pitchFamily="34" charset="0"/>
                <a:ea typeface="ＭＳ Ｐゴシック" charset="-128"/>
              </a:defRPr>
            </a:lvl3pPr>
            <a:lvl4pPr marL="1574019" indent="-224860" eaLnBrk="0" hangingPunct="0">
              <a:defRPr>
                <a:solidFill>
                  <a:schemeClr val="tx1"/>
                </a:solidFill>
                <a:latin typeface="Calibri" pitchFamily="34" charset="0"/>
                <a:ea typeface="ＭＳ Ｐゴシック" charset="-128"/>
              </a:defRPr>
            </a:lvl4pPr>
            <a:lvl5pPr marL="2023738" indent="-224860" eaLnBrk="0" hangingPunct="0">
              <a:defRPr>
                <a:solidFill>
                  <a:schemeClr val="tx1"/>
                </a:solidFill>
                <a:latin typeface="Calibri" pitchFamily="34" charset="0"/>
                <a:ea typeface="ＭＳ Ｐゴシック" charset="-128"/>
              </a:defRPr>
            </a:lvl5pPr>
            <a:lvl6pPr marL="2473457" indent="-224860" eaLnBrk="0" fontAlgn="base" hangingPunct="0">
              <a:spcBef>
                <a:spcPct val="0"/>
              </a:spcBef>
              <a:spcAft>
                <a:spcPct val="0"/>
              </a:spcAft>
              <a:defRPr>
                <a:solidFill>
                  <a:schemeClr val="tx1"/>
                </a:solidFill>
                <a:latin typeface="Calibri" pitchFamily="34" charset="0"/>
                <a:ea typeface="ＭＳ Ｐゴシック" charset="-128"/>
              </a:defRPr>
            </a:lvl6pPr>
            <a:lvl7pPr marL="2923178" indent="-224860" eaLnBrk="0" fontAlgn="base" hangingPunct="0">
              <a:spcBef>
                <a:spcPct val="0"/>
              </a:spcBef>
              <a:spcAft>
                <a:spcPct val="0"/>
              </a:spcAft>
              <a:defRPr>
                <a:solidFill>
                  <a:schemeClr val="tx1"/>
                </a:solidFill>
                <a:latin typeface="Calibri" pitchFamily="34" charset="0"/>
                <a:ea typeface="ＭＳ Ｐゴシック" charset="-128"/>
              </a:defRPr>
            </a:lvl7pPr>
            <a:lvl8pPr marL="3372896" indent="-224860" eaLnBrk="0" fontAlgn="base" hangingPunct="0">
              <a:spcBef>
                <a:spcPct val="0"/>
              </a:spcBef>
              <a:spcAft>
                <a:spcPct val="0"/>
              </a:spcAft>
              <a:defRPr>
                <a:solidFill>
                  <a:schemeClr val="tx1"/>
                </a:solidFill>
                <a:latin typeface="Calibri" pitchFamily="34" charset="0"/>
                <a:ea typeface="ＭＳ Ｐゴシック" charset="-128"/>
              </a:defRPr>
            </a:lvl8pPr>
            <a:lvl9pPr marL="3822617" indent="-224860" eaLnBrk="0" fontAlgn="base" hangingPunct="0">
              <a:spcBef>
                <a:spcPct val="0"/>
              </a:spcBef>
              <a:spcAft>
                <a:spcPct val="0"/>
              </a:spcAft>
              <a:defRPr>
                <a:solidFill>
                  <a:schemeClr val="tx1"/>
                </a:solidFill>
                <a:latin typeface="Calibri" pitchFamily="34" charset="0"/>
                <a:ea typeface="ＭＳ Ｐゴシック" charset="-128"/>
              </a:defRPr>
            </a:lvl9pPr>
          </a:lstStyle>
          <a:p>
            <a:pPr eaLnBrk="1" hangingPunct="1"/>
            <a:fld id="{D6FCF507-7905-4493-9093-976F086046F5}" type="slidenum">
              <a:rPr lang="en-US" smtClean="0">
                <a:solidFill>
                  <a:prstClr val="black"/>
                </a:solidFill>
              </a:rPr>
              <a:pPr eaLnBrk="1" hangingPunct="1"/>
              <a:t>16</a:t>
            </a:fld>
            <a:endParaRPr lang="en-US" dirty="0">
              <a:solidFill>
                <a:prstClr val="black"/>
              </a:solidFill>
            </a:endParaRPr>
          </a:p>
        </p:txBody>
      </p:sp>
    </p:spTree>
    <p:extLst>
      <p:ext uri="{BB962C8B-B14F-4D97-AF65-F5344CB8AC3E}">
        <p14:creationId xmlns:p14="http://schemas.microsoft.com/office/powerpoint/2010/main" val="3268526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1143000" y="685800"/>
            <a:ext cx="4572000" cy="3429000"/>
          </a:xfrm>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80900"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791" eaLnBrk="0" hangingPunct="0">
              <a:defRPr sz="2500">
                <a:solidFill>
                  <a:schemeClr val="tx1"/>
                </a:solidFill>
                <a:latin typeface="Arial" pitchFamily="34" charset="0"/>
                <a:cs typeface="Arial" pitchFamily="34" charset="0"/>
              </a:defRPr>
            </a:lvl1pPr>
            <a:lvl2pPr marL="742828" indent="-285703" defTabSz="896791" eaLnBrk="0" hangingPunct="0">
              <a:defRPr sz="2500">
                <a:solidFill>
                  <a:schemeClr val="tx1"/>
                </a:solidFill>
                <a:latin typeface="Arial" pitchFamily="34" charset="0"/>
                <a:cs typeface="Arial" pitchFamily="34" charset="0"/>
              </a:defRPr>
            </a:lvl2pPr>
            <a:lvl3pPr marL="1142813" indent="-228562" defTabSz="896791" eaLnBrk="0" hangingPunct="0">
              <a:defRPr sz="2500">
                <a:solidFill>
                  <a:schemeClr val="tx1"/>
                </a:solidFill>
                <a:latin typeface="Arial" pitchFamily="34" charset="0"/>
                <a:cs typeface="Arial" pitchFamily="34" charset="0"/>
              </a:defRPr>
            </a:lvl3pPr>
            <a:lvl4pPr marL="1599937" indent="-228562" defTabSz="896791" eaLnBrk="0" hangingPunct="0">
              <a:defRPr sz="2500">
                <a:solidFill>
                  <a:schemeClr val="tx1"/>
                </a:solidFill>
                <a:latin typeface="Arial" pitchFamily="34" charset="0"/>
                <a:cs typeface="Arial" pitchFamily="34" charset="0"/>
              </a:defRPr>
            </a:lvl4pPr>
            <a:lvl5pPr marL="2057063" indent="-228562" defTabSz="896791" eaLnBrk="0" hangingPunct="0">
              <a:defRPr sz="2500">
                <a:solidFill>
                  <a:schemeClr val="tx1"/>
                </a:solidFill>
                <a:latin typeface="Arial" pitchFamily="34" charset="0"/>
                <a:cs typeface="Arial" pitchFamily="34" charset="0"/>
              </a:defRPr>
            </a:lvl5pPr>
            <a:lvl6pPr marL="2514187" indent="-228562" defTabSz="896791" eaLnBrk="0" fontAlgn="base" hangingPunct="0">
              <a:spcBef>
                <a:spcPct val="0"/>
              </a:spcBef>
              <a:spcAft>
                <a:spcPct val="0"/>
              </a:spcAft>
              <a:defRPr sz="2500">
                <a:solidFill>
                  <a:schemeClr val="tx1"/>
                </a:solidFill>
                <a:latin typeface="Arial" pitchFamily="34" charset="0"/>
                <a:cs typeface="Arial" pitchFamily="34" charset="0"/>
              </a:defRPr>
            </a:lvl6pPr>
            <a:lvl7pPr marL="2971312" indent="-228562" defTabSz="896791" eaLnBrk="0" fontAlgn="base" hangingPunct="0">
              <a:spcBef>
                <a:spcPct val="0"/>
              </a:spcBef>
              <a:spcAft>
                <a:spcPct val="0"/>
              </a:spcAft>
              <a:defRPr sz="2500">
                <a:solidFill>
                  <a:schemeClr val="tx1"/>
                </a:solidFill>
                <a:latin typeface="Arial" pitchFamily="34" charset="0"/>
                <a:cs typeface="Arial" pitchFamily="34" charset="0"/>
              </a:defRPr>
            </a:lvl7pPr>
            <a:lvl8pPr marL="3428438" indent="-228562" defTabSz="896791" eaLnBrk="0" fontAlgn="base" hangingPunct="0">
              <a:spcBef>
                <a:spcPct val="0"/>
              </a:spcBef>
              <a:spcAft>
                <a:spcPct val="0"/>
              </a:spcAft>
              <a:defRPr sz="2500">
                <a:solidFill>
                  <a:schemeClr val="tx1"/>
                </a:solidFill>
                <a:latin typeface="Arial" pitchFamily="34" charset="0"/>
                <a:cs typeface="Arial" pitchFamily="34" charset="0"/>
              </a:defRPr>
            </a:lvl8pPr>
            <a:lvl9pPr marL="3885562" indent="-228562" defTabSz="896791" eaLnBrk="0" fontAlgn="base" hangingPunct="0">
              <a:spcBef>
                <a:spcPct val="0"/>
              </a:spcBef>
              <a:spcAft>
                <a:spcPct val="0"/>
              </a:spcAft>
              <a:defRPr sz="2500">
                <a:solidFill>
                  <a:schemeClr val="tx1"/>
                </a:solidFill>
                <a:latin typeface="Arial" pitchFamily="34" charset="0"/>
                <a:cs typeface="Arial" pitchFamily="34" charset="0"/>
              </a:defRPr>
            </a:lvl9pPr>
          </a:lstStyle>
          <a:p>
            <a:pPr eaLnBrk="1" hangingPunct="1"/>
            <a:fld id="{D719F9C7-A8FF-43AB-B8D5-F9FD65245FD9}" type="datetime8">
              <a:rPr lang="en-US" sz="700">
                <a:solidFill>
                  <a:prstClr val="black"/>
                </a:solidFill>
                <a:latin typeface="Times New Roman" pitchFamily="18" charset="0"/>
              </a:rPr>
              <a:pPr eaLnBrk="1" hangingPunct="1"/>
              <a:t>6/22/2018 8:07 AM</a:t>
            </a:fld>
            <a:endParaRPr lang="en-US" sz="700">
              <a:solidFill>
                <a:prstClr val="black"/>
              </a:solidFill>
              <a:latin typeface="Times New Roman" pitchFamily="18" charset="0"/>
            </a:endParaRPr>
          </a:p>
        </p:txBody>
      </p:sp>
    </p:spTree>
    <p:extLst>
      <p:ext uri="{BB962C8B-B14F-4D97-AF65-F5344CB8AC3E}">
        <p14:creationId xmlns:p14="http://schemas.microsoft.com/office/powerpoint/2010/main" val="3321029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a:xfrm>
            <a:off x="1371600" y="1143000"/>
            <a:ext cx="4114800" cy="3086100"/>
          </a:xfrm>
          <a:ln/>
        </p:spPr>
      </p:sp>
      <p:sp>
        <p:nvSpPr>
          <p:cNvPr id="156675" name="Notes Placeholder 2"/>
          <p:cNvSpPr>
            <a:spLocks noGrp="1"/>
          </p:cNvSpPr>
          <p:nvPr>
            <p:ph type="body" idx="1"/>
          </p:nvPr>
        </p:nvSpPr>
        <p:spPr>
          <a:noFill/>
          <a:ln/>
        </p:spPr>
        <p:txBody>
          <a:bodyPr/>
          <a:lstStyle/>
          <a:p>
            <a:endParaRPr lang="en-IN"/>
          </a:p>
        </p:txBody>
      </p:sp>
      <p:sp>
        <p:nvSpPr>
          <p:cNvPr id="156676" name="Slide Number Placeholder 3"/>
          <p:cNvSpPr>
            <a:spLocks noGrp="1"/>
          </p:cNvSpPr>
          <p:nvPr>
            <p:ph type="sldNum" sz="quarter" idx="4294967295"/>
          </p:nvPr>
        </p:nvSpPr>
        <p:spPr bwMode="auto">
          <a:xfrm>
            <a:off x="3885794" y="8684651"/>
            <a:ext cx="2970684" cy="457815"/>
          </a:xfrm>
          <a:prstGeom prst="rect">
            <a:avLst/>
          </a:prstGeom>
          <a:noFill/>
          <a:ln>
            <a:miter lim="800000"/>
            <a:headEnd/>
            <a:tailEnd/>
          </a:ln>
        </p:spPr>
        <p:txBody>
          <a:bodyPr lIns="91421" tIns="45710" rIns="91421" bIns="45710"/>
          <a:lstStyle/>
          <a:p>
            <a:fld id="{A18825CE-2A17-4543-AB12-A7FF3F8A4C69}" type="slidenum">
              <a:rPr lang="en-US">
                <a:solidFill>
                  <a:prstClr val="black"/>
                </a:solidFill>
                <a:ea typeface="MS PGothic" pitchFamily="34" charset="-128"/>
              </a:rPr>
              <a:pPr/>
              <a:t>22</a:t>
            </a:fld>
            <a:endParaRPr lang="en-US" dirty="0">
              <a:solidFill>
                <a:prstClr val="black"/>
              </a:solidFill>
              <a:ea typeface="MS PGothic" pitchFamily="34" charset="-128"/>
            </a:endParaRPr>
          </a:p>
        </p:txBody>
      </p:sp>
    </p:spTree>
    <p:extLst>
      <p:ext uri="{BB962C8B-B14F-4D97-AF65-F5344CB8AC3E}">
        <p14:creationId xmlns:p14="http://schemas.microsoft.com/office/powerpoint/2010/main" val="545032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ＭＳ Ｐゴシック" charset="-128"/>
              </a:defRPr>
            </a:lvl1pPr>
            <a:lvl2pPr marL="730794" indent="-281075" eaLnBrk="0" hangingPunct="0">
              <a:defRPr>
                <a:solidFill>
                  <a:schemeClr val="tx1"/>
                </a:solidFill>
                <a:latin typeface="Calibri" pitchFamily="34" charset="0"/>
                <a:ea typeface="ＭＳ Ｐゴシック" charset="-128"/>
              </a:defRPr>
            </a:lvl2pPr>
            <a:lvl3pPr marL="1124298" indent="-224860" eaLnBrk="0" hangingPunct="0">
              <a:defRPr>
                <a:solidFill>
                  <a:schemeClr val="tx1"/>
                </a:solidFill>
                <a:latin typeface="Calibri" pitchFamily="34" charset="0"/>
                <a:ea typeface="ＭＳ Ｐゴシック" charset="-128"/>
              </a:defRPr>
            </a:lvl3pPr>
            <a:lvl4pPr marL="1574019" indent="-224860" eaLnBrk="0" hangingPunct="0">
              <a:defRPr>
                <a:solidFill>
                  <a:schemeClr val="tx1"/>
                </a:solidFill>
                <a:latin typeface="Calibri" pitchFamily="34" charset="0"/>
                <a:ea typeface="ＭＳ Ｐゴシック" charset="-128"/>
              </a:defRPr>
            </a:lvl4pPr>
            <a:lvl5pPr marL="2023738" indent="-224860" eaLnBrk="0" hangingPunct="0">
              <a:defRPr>
                <a:solidFill>
                  <a:schemeClr val="tx1"/>
                </a:solidFill>
                <a:latin typeface="Calibri" pitchFamily="34" charset="0"/>
                <a:ea typeface="ＭＳ Ｐゴシック" charset="-128"/>
              </a:defRPr>
            </a:lvl5pPr>
            <a:lvl6pPr marL="2473457" indent="-224860" eaLnBrk="0" fontAlgn="base" hangingPunct="0">
              <a:spcBef>
                <a:spcPct val="0"/>
              </a:spcBef>
              <a:spcAft>
                <a:spcPct val="0"/>
              </a:spcAft>
              <a:defRPr>
                <a:solidFill>
                  <a:schemeClr val="tx1"/>
                </a:solidFill>
                <a:latin typeface="Calibri" pitchFamily="34" charset="0"/>
                <a:ea typeface="ＭＳ Ｐゴシック" charset="-128"/>
              </a:defRPr>
            </a:lvl6pPr>
            <a:lvl7pPr marL="2923178" indent="-224860" eaLnBrk="0" fontAlgn="base" hangingPunct="0">
              <a:spcBef>
                <a:spcPct val="0"/>
              </a:spcBef>
              <a:spcAft>
                <a:spcPct val="0"/>
              </a:spcAft>
              <a:defRPr>
                <a:solidFill>
                  <a:schemeClr val="tx1"/>
                </a:solidFill>
                <a:latin typeface="Calibri" pitchFamily="34" charset="0"/>
                <a:ea typeface="ＭＳ Ｐゴシック" charset="-128"/>
              </a:defRPr>
            </a:lvl7pPr>
            <a:lvl8pPr marL="3372896" indent="-224860" eaLnBrk="0" fontAlgn="base" hangingPunct="0">
              <a:spcBef>
                <a:spcPct val="0"/>
              </a:spcBef>
              <a:spcAft>
                <a:spcPct val="0"/>
              </a:spcAft>
              <a:defRPr>
                <a:solidFill>
                  <a:schemeClr val="tx1"/>
                </a:solidFill>
                <a:latin typeface="Calibri" pitchFamily="34" charset="0"/>
                <a:ea typeface="ＭＳ Ｐゴシック" charset="-128"/>
              </a:defRPr>
            </a:lvl8pPr>
            <a:lvl9pPr marL="3822617" indent="-224860" eaLnBrk="0" fontAlgn="base" hangingPunct="0">
              <a:spcBef>
                <a:spcPct val="0"/>
              </a:spcBef>
              <a:spcAft>
                <a:spcPct val="0"/>
              </a:spcAft>
              <a:defRPr>
                <a:solidFill>
                  <a:schemeClr val="tx1"/>
                </a:solidFill>
                <a:latin typeface="Calibri" pitchFamily="34" charset="0"/>
                <a:ea typeface="ＭＳ Ｐゴシック" charset="-128"/>
              </a:defRPr>
            </a:lvl9pPr>
          </a:lstStyle>
          <a:p>
            <a:pPr eaLnBrk="1" hangingPunct="1"/>
            <a:fld id="{D6FCF507-7905-4493-9093-976F086046F5}" type="slidenum">
              <a:rPr lang="en-US" smtClean="0">
                <a:solidFill>
                  <a:prstClr val="black"/>
                </a:solidFill>
              </a:rPr>
              <a:pPr eaLnBrk="1" hangingPunct="1"/>
              <a:t>23</a:t>
            </a:fld>
            <a:endParaRPr lang="en-US" dirty="0">
              <a:solidFill>
                <a:prstClr val="black"/>
              </a:solidFill>
            </a:endParaRPr>
          </a:p>
        </p:txBody>
      </p:sp>
    </p:spTree>
    <p:extLst>
      <p:ext uri="{BB962C8B-B14F-4D97-AF65-F5344CB8AC3E}">
        <p14:creationId xmlns:p14="http://schemas.microsoft.com/office/powerpoint/2010/main" val="1545588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037846-F40B-4FCB-96EC-B61D49777159}"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56048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09623-9C3D-44B1-B29B-2DFAB592C10C}" type="slidenum">
              <a:rPr lang="en-GB" smtClean="0"/>
              <a:t>28</a:t>
            </a:fld>
            <a:endParaRPr lang="en-GB"/>
          </a:p>
        </p:txBody>
      </p:sp>
    </p:spTree>
    <p:extLst>
      <p:ext uri="{BB962C8B-B14F-4D97-AF65-F5344CB8AC3E}">
        <p14:creationId xmlns:p14="http://schemas.microsoft.com/office/powerpoint/2010/main" val="60191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Business Analytics refers to the practice of investigation of past business</a:t>
            </a:r>
          </a:p>
          <a:p>
            <a:r>
              <a:rPr lang="en-US" dirty="0"/>
              <a:t>performance, using data and statistical models in order to develop new insights and</a:t>
            </a:r>
          </a:p>
          <a:p>
            <a:r>
              <a:rPr lang="en-US" dirty="0"/>
              <a:t>understanding of future business performance. It makes extensive use of statistical</a:t>
            </a:r>
          </a:p>
          <a:p>
            <a:r>
              <a:rPr lang="en-US" dirty="0"/>
              <a:t>and quantitative analysis, explanatory and predictive modeling and fact-based</a:t>
            </a:r>
          </a:p>
          <a:p>
            <a:r>
              <a:rPr lang="en-US" dirty="0"/>
              <a:t>management to drive decision-making.</a:t>
            </a:r>
          </a:p>
        </p:txBody>
      </p:sp>
      <p:sp>
        <p:nvSpPr>
          <p:cNvPr id="4" name="Slide Number Placeholder 3"/>
          <p:cNvSpPr>
            <a:spLocks noGrp="1"/>
          </p:cNvSpPr>
          <p:nvPr>
            <p:ph type="sldNum" sz="quarter" idx="10"/>
          </p:nvPr>
        </p:nvSpPr>
        <p:spPr/>
        <p:txBody>
          <a:bodyPr/>
          <a:lstStyle/>
          <a:p>
            <a:fld id="{B1037846-F40B-4FCB-96EC-B61D49777159}"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56048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solidFill>
                  <a:schemeClr val="bg1"/>
                </a:solidFill>
                <a:latin typeface="Cambria" pitchFamily="18" charset="0"/>
              </a:rPr>
              <a:t>Some of the key business challenges that organizations face in this regard are elicited in the next slide.</a:t>
            </a:r>
          </a:p>
          <a:p>
            <a:endParaRPr lang="en-US"/>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ＭＳ Ｐゴシック" charset="-128"/>
              </a:defRPr>
            </a:lvl1pPr>
            <a:lvl2pPr marL="730794" indent="-281075" eaLnBrk="0" hangingPunct="0">
              <a:defRPr>
                <a:solidFill>
                  <a:schemeClr val="tx1"/>
                </a:solidFill>
                <a:latin typeface="Calibri" pitchFamily="34" charset="0"/>
                <a:ea typeface="ＭＳ Ｐゴシック" charset="-128"/>
              </a:defRPr>
            </a:lvl2pPr>
            <a:lvl3pPr marL="1124298" indent="-224860" eaLnBrk="0" hangingPunct="0">
              <a:defRPr>
                <a:solidFill>
                  <a:schemeClr val="tx1"/>
                </a:solidFill>
                <a:latin typeface="Calibri" pitchFamily="34" charset="0"/>
                <a:ea typeface="ＭＳ Ｐゴシック" charset="-128"/>
              </a:defRPr>
            </a:lvl3pPr>
            <a:lvl4pPr marL="1574019" indent="-224860" eaLnBrk="0" hangingPunct="0">
              <a:defRPr>
                <a:solidFill>
                  <a:schemeClr val="tx1"/>
                </a:solidFill>
                <a:latin typeface="Calibri" pitchFamily="34" charset="0"/>
                <a:ea typeface="ＭＳ Ｐゴシック" charset="-128"/>
              </a:defRPr>
            </a:lvl4pPr>
            <a:lvl5pPr marL="2023738" indent="-224860" eaLnBrk="0" hangingPunct="0">
              <a:defRPr>
                <a:solidFill>
                  <a:schemeClr val="tx1"/>
                </a:solidFill>
                <a:latin typeface="Calibri" pitchFamily="34" charset="0"/>
                <a:ea typeface="ＭＳ Ｐゴシック" charset="-128"/>
              </a:defRPr>
            </a:lvl5pPr>
            <a:lvl6pPr marL="2473457" indent="-224860" eaLnBrk="0" fontAlgn="base" hangingPunct="0">
              <a:spcBef>
                <a:spcPct val="0"/>
              </a:spcBef>
              <a:spcAft>
                <a:spcPct val="0"/>
              </a:spcAft>
              <a:defRPr>
                <a:solidFill>
                  <a:schemeClr val="tx1"/>
                </a:solidFill>
                <a:latin typeface="Calibri" pitchFamily="34" charset="0"/>
                <a:ea typeface="ＭＳ Ｐゴシック" charset="-128"/>
              </a:defRPr>
            </a:lvl6pPr>
            <a:lvl7pPr marL="2923178" indent="-224860" eaLnBrk="0" fontAlgn="base" hangingPunct="0">
              <a:spcBef>
                <a:spcPct val="0"/>
              </a:spcBef>
              <a:spcAft>
                <a:spcPct val="0"/>
              </a:spcAft>
              <a:defRPr>
                <a:solidFill>
                  <a:schemeClr val="tx1"/>
                </a:solidFill>
                <a:latin typeface="Calibri" pitchFamily="34" charset="0"/>
                <a:ea typeface="ＭＳ Ｐゴシック" charset="-128"/>
              </a:defRPr>
            </a:lvl7pPr>
            <a:lvl8pPr marL="3372896" indent="-224860" eaLnBrk="0" fontAlgn="base" hangingPunct="0">
              <a:spcBef>
                <a:spcPct val="0"/>
              </a:spcBef>
              <a:spcAft>
                <a:spcPct val="0"/>
              </a:spcAft>
              <a:defRPr>
                <a:solidFill>
                  <a:schemeClr val="tx1"/>
                </a:solidFill>
                <a:latin typeface="Calibri" pitchFamily="34" charset="0"/>
                <a:ea typeface="ＭＳ Ｐゴシック" charset="-128"/>
              </a:defRPr>
            </a:lvl8pPr>
            <a:lvl9pPr marL="3822617" indent="-224860" eaLnBrk="0" fontAlgn="base" hangingPunct="0">
              <a:spcBef>
                <a:spcPct val="0"/>
              </a:spcBef>
              <a:spcAft>
                <a:spcPct val="0"/>
              </a:spcAft>
              <a:defRPr>
                <a:solidFill>
                  <a:schemeClr val="tx1"/>
                </a:solidFill>
                <a:latin typeface="Calibri" pitchFamily="34" charset="0"/>
                <a:ea typeface="ＭＳ Ｐゴシック" charset="-128"/>
              </a:defRPr>
            </a:lvl9pPr>
          </a:lstStyle>
          <a:p>
            <a:pPr eaLnBrk="1" hangingPunct="1"/>
            <a:fld id="{D6FCF507-7905-4493-9093-976F086046F5}" type="slidenum">
              <a:rPr lang="en-US" smtClean="0">
                <a:solidFill>
                  <a:prstClr val="black"/>
                </a:solidFill>
              </a:rPr>
              <a:pPr eaLnBrk="1" hangingPunct="1"/>
              <a:t>4</a:t>
            </a:fld>
            <a:endParaRPr lang="en-US">
              <a:solidFill>
                <a:prstClr val="black"/>
              </a:solidFill>
            </a:endParaRPr>
          </a:p>
        </p:txBody>
      </p:sp>
    </p:spTree>
    <p:extLst>
      <p:ext uri="{BB962C8B-B14F-4D97-AF65-F5344CB8AC3E}">
        <p14:creationId xmlns:p14="http://schemas.microsoft.com/office/powerpoint/2010/main" val="850279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EB19A7-AC39-45B5-B17D-9464A4B4C6B9}" type="slidenum">
              <a:rPr lang="en-IN" smtClean="0">
                <a:solidFill>
                  <a:prstClr val="black"/>
                </a:solidFill>
              </a:rPr>
              <a:pPr/>
              <a:t>5</a:t>
            </a:fld>
            <a:endParaRPr lang="en-IN">
              <a:solidFill>
                <a:prstClr val="black"/>
              </a:solidFill>
            </a:endParaRPr>
          </a:p>
        </p:txBody>
      </p:sp>
    </p:spTree>
    <p:extLst>
      <p:ext uri="{BB962C8B-B14F-4D97-AF65-F5344CB8AC3E}">
        <p14:creationId xmlns:p14="http://schemas.microsoft.com/office/powerpoint/2010/main" val="3672350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55000" lnSpcReduction="20000"/>
          </a:bodyPr>
          <a:lstStyle/>
          <a:p>
            <a:r>
              <a:rPr lang="en-US" dirty="0"/>
              <a:t>There are typically four functions in analytics domain for an individual to choose from.</a:t>
            </a:r>
            <a:endParaRPr lang="en-US" sz="1100" dirty="0"/>
          </a:p>
          <a:p>
            <a:pPr lvl="0"/>
            <a:r>
              <a:rPr lang="en-US" b="1" dirty="0"/>
              <a:t>Decision Science Management: </a:t>
            </a:r>
            <a:endParaRPr lang="en-US" sz="1100" dirty="0"/>
          </a:p>
          <a:p>
            <a:pPr lvl="0"/>
            <a:r>
              <a:rPr lang="en-US" dirty="0"/>
              <a:t>Responsibility: This function is involved in developing statistical models to address a particular business problem. The models so developed is evaluated after regular intervals and enhanced to suit the changing environment encompassing the business problem. Historically 70% of work involves tracking and monitoring model performance and 30% of work building models.</a:t>
            </a:r>
            <a:endParaRPr lang="en-US" sz="1100" dirty="0"/>
          </a:p>
          <a:p>
            <a:pPr lvl="0"/>
            <a:r>
              <a:rPr lang="en-US" dirty="0"/>
              <a:t>Significance: The resulting models are used for decision making in various industries such as </a:t>
            </a:r>
            <a:endParaRPr lang="en-US" sz="1100" dirty="0"/>
          </a:p>
          <a:p>
            <a:pPr lvl="1"/>
            <a:r>
              <a:rPr lang="en-US" dirty="0"/>
              <a:t>Financial Industry: Credit card </a:t>
            </a:r>
            <a:r>
              <a:rPr lang="en-US" dirty="0" err="1"/>
              <a:t>approvalwith</a:t>
            </a:r>
            <a:r>
              <a:rPr lang="en-US" dirty="0"/>
              <a:t> pre-assigned credit limits, identifying credit defaulters in advance, mitigating credit cards fraud through risk scores etc.</a:t>
            </a:r>
            <a:endParaRPr lang="en-US" sz="1100" dirty="0"/>
          </a:p>
          <a:p>
            <a:pPr lvl="1"/>
            <a:r>
              <a:rPr lang="en-US" dirty="0"/>
              <a:t>Retail Industry: Cross Selling strategy, identifying customer’s propensity to buy certain products etc.</a:t>
            </a:r>
            <a:endParaRPr lang="en-US" sz="1100" dirty="0"/>
          </a:p>
          <a:p>
            <a:pPr lvl="1"/>
            <a:r>
              <a:rPr lang="en-US" dirty="0"/>
              <a:t>Pharmaceutical Industry: Predicting false claims, Building Sales effectiveness plan</a:t>
            </a:r>
            <a:endParaRPr lang="en-US" sz="1100" dirty="0"/>
          </a:p>
          <a:p>
            <a:pPr lvl="1"/>
            <a:r>
              <a:rPr lang="en-US" dirty="0"/>
              <a:t>Manufacturing : The reliability of expensive components</a:t>
            </a:r>
            <a:endParaRPr lang="en-US" sz="1100" dirty="0"/>
          </a:p>
          <a:p>
            <a:pPr lvl="0"/>
            <a:r>
              <a:rPr lang="en-US" dirty="0"/>
              <a:t>Why this function: If candidate is interested in statistics and complex data processing for meaningful insights then this would be apt function. Though, this function demands command on statistics after a while the work becomes monotonous in terms of monitoring and evaluations.</a:t>
            </a:r>
            <a:endParaRPr lang="en-US" sz="1100" dirty="0"/>
          </a:p>
          <a:p>
            <a:pPr lvl="0"/>
            <a:r>
              <a:rPr lang="en-US" b="1" dirty="0"/>
              <a:t>Business Analysis / Business Consulting:</a:t>
            </a:r>
            <a:endParaRPr lang="en-US" sz="1100" dirty="0"/>
          </a:p>
          <a:p>
            <a:pPr lvl="0"/>
            <a:r>
              <a:rPr lang="en-US" dirty="0"/>
              <a:t>Responsibility: This function is involved in understanding day to day business problems on a regular basis by analyzing data. The output is generally Dashboard, </a:t>
            </a:r>
            <a:r>
              <a:rPr lang="en-US" dirty="0" err="1"/>
              <a:t>ppt</a:t>
            </a:r>
            <a:r>
              <a:rPr lang="en-US" dirty="0"/>
              <a:t> with meaningful insights for business to take actions for the key problems at stake. The role would be more like a front end consulting profile which should have the required business knowledge and fair understanding of extensive data research.</a:t>
            </a:r>
            <a:endParaRPr lang="en-US" sz="1100" dirty="0"/>
          </a:p>
          <a:p>
            <a:pPr lvl="0"/>
            <a:r>
              <a:rPr lang="en-US" dirty="0"/>
              <a:t>Significance: The scope of this function is quite large. This function is quite important for any business to understand and manage the existing and future business challenges.  Though there are numerous data based solutions and strategies come from this function, here are few example of the typical outputs</a:t>
            </a:r>
            <a:endParaRPr lang="en-US" sz="1100" dirty="0"/>
          </a:p>
          <a:p>
            <a:r>
              <a:rPr lang="en-US" dirty="0" err="1"/>
              <a:t>i</a:t>
            </a:r>
            <a:r>
              <a:rPr lang="en-US" dirty="0"/>
              <a:t>.      Financial Industry: </a:t>
            </a:r>
            <a:endParaRPr lang="en-US" sz="1100" dirty="0"/>
          </a:p>
          <a:p>
            <a:r>
              <a:rPr lang="en-US" u="sng" dirty="0"/>
              <a:t>Marketing strategy</a:t>
            </a:r>
            <a:endParaRPr lang="en-US" sz="1100" dirty="0"/>
          </a:p>
          <a:p>
            <a:r>
              <a:rPr lang="en-US" dirty="0"/>
              <a:t>in terms of whom target, what to offer, when to offer</a:t>
            </a:r>
            <a:endParaRPr lang="en-US" sz="1100" dirty="0"/>
          </a:p>
          <a:p>
            <a:r>
              <a:rPr lang="en-US" dirty="0"/>
              <a:t>ii.      Retail Industry: Brand positioning, marketing strategy, product mix for cross sell</a:t>
            </a:r>
            <a:endParaRPr lang="en-US" sz="1100" dirty="0"/>
          </a:p>
          <a:p>
            <a:pPr lvl="0"/>
            <a:r>
              <a:rPr lang="en-US" dirty="0"/>
              <a:t>Why this function: If candidate is interested in being a domain expert and has an affinity towards consulting then this is the ideal function. Being a front end role, this requires good amount of domain knowledge along with sound interpersonal skills.</a:t>
            </a:r>
            <a:endParaRPr lang="en-US" sz="1100" dirty="0"/>
          </a:p>
          <a:p>
            <a:pPr lvl="0"/>
            <a:r>
              <a:rPr lang="en-US" b="1" dirty="0"/>
              <a:t>Customer Information Management</a:t>
            </a:r>
            <a:endParaRPr lang="en-US" sz="1100" dirty="0"/>
          </a:p>
          <a:p>
            <a:pPr lvl="0"/>
            <a:r>
              <a:rPr lang="en-US" dirty="0"/>
              <a:t>Responsibility: This team is involved in setting and managing the data warehouse used for any type of data analysis. This function is the backbone of analytics as managing data in most efficient manner for access and re-use is of primary importance. The knowledge on basic ETL and Business Intelligence tools are essential for choosing this function.</a:t>
            </a:r>
            <a:endParaRPr lang="en-US" sz="1100" dirty="0"/>
          </a:p>
          <a:p>
            <a:pPr lvl="0"/>
            <a:r>
              <a:rPr lang="en-US" dirty="0"/>
              <a:t>Significance: Typically all major/minor organizations require data management solution and hence this function is not limited to any particular industry but cater a broad spectrum of industries starting from energy, manufacturing, technology, finance, retail, pharmaceutical and many more.</a:t>
            </a:r>
            <a:endParaRPr lang="en-US" sz="1100" dirty="0"/>
          </a:p>
          <a:p>
            <a:pPr lvl="0"/>
            <a:r>
              <a:rPr lang="en-US" dirty="0"/>
              <a:t>Why this function: If candidate has inclination towards coding and has capability to debug day to day data problems then this is an apt function. This would also expose the candidate to various types of database management like Oracle, Mainframe, Big Data etc. which needs patience and willingness to learn new concepts.</a:t>
            </a:r>
            <a:endParaRPr lang="en-US" sz="1100" dirty="0"/>
          </a:p>
          <a:p>
            <a:pPr lvl="0"/>
            <a:r>
              <a:rPr lang="en-US" b="1" dirty="0"/>
              <a:t>Management Information System</a:t>
            </a:r>
            <a:endParaRPr lang="en-US" sz="1100" dirty="0"/>
          </a:p>
          <a:p>
            <a:pPr lvl="0"/>
            <a:r>
              <a:rPr lang="en-US" dirty="0"/>
              <a:t>Responsibility:  This function is very critical to run smooth business in ever changing environments to take corrective actions. The team is involved in management dashboard building, providing critical information to management on a regular basis.</a:t>
            </a:r>
            <a:endParaRPr lang="en-US" sz="1100" dirty="0"/>
          </a:p>
          <a:p>
            <a:pPr lvl="0"/>
            <a:r>
              <a:rPr lang="en-US" dirty="0"/>
              <a:t>Significance: Without this function, management is helpless to assess what’s going in and around the business. The requirement for this role can be seen across all industries and hence is always in demand in the job market.</a:t>
            </a:r>
            <a:endParaRPr lang="en-US" sz="1100" dirty="0"/>
          </a:p>
          <a:p>
            <a:pPr lvl="0"/>
            <a:r>
              <a:rPr lang="en-US" dirty="0"/>
              <a:t>Why this function: If candidate is interested in coding along with an intention to develop business skills, this role will be suitable for such candidates. Thought work will be routine but the requirement in this function is always in demand.</a:t>
            </a:r>
            <a:endParaRPr lang="en-US" sz="1100" dirty="0"/>
          </a:p>
          <a:p>
            <a:endParaRPr lang="en-US" dirty="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ＭＳ Ｐゴシック" charset="-128"/>
              </a:defRPr>
            </a:lvl1pPr>
            <a:lvl2pPr marL="730794" indent="-281075" eaLnBrk="0" hangingPunct="0">
              <a:defRPr>
                <a:solidFill>
                  <a:schemeClr val="tx1"/>
                </a:solidFill>
                <a:latin typeface="Calibri" pitchFamily="34" charset="0"/>
                <a:ea typeface="ＭＳ Ｐゴシック" charset="-128"/>
              </a:defRPr>
            </a:lvl2pPr>
            <a:lvl3pPr marL="1124298" indent="-224860" eaLnBrk="0" hangingPunct="0">
              <a:defRPr>
                <a:solidFill>
                  <a:schemeClr val="tx1"/>
                </a:solidFill>
                <a:latin typeface="Calibri" pitchFamily="34" charset="0"/>
                <a:ea typeface="ＭＳ Ｐゴシック" charset="-128"/>
              </a:defRPr>
            </a:lvl3pPr>
            <a:lvl4pPr marL="1574019" indent="-224860" eaLnBrk="0" hangingPunct="0">
              <a:defRPr>
                <a:solidFill>
                  <a:schemeClr val="tx1"/>
                </a:solidFill>
                <a:latin typeface="Calibri" pitchFamily="34" charset="0"/>
                <a:ea typeface="ＭＳ Ｐゴシック" charset="-128"/>
              </a:defRPr>
            </a:lvl4pPr>
            <a:lvl5pPr marL="2023738" indent="-224860" eaLnBrk="0" hangingPunct="0">
              <a:defRPr>
                <a:solidFill>
                  <a:schemeClr val="tx1"/>
                </a:solidFill>
                <a:latin typeface="Calibri" pitchFamily="34" charset="0"/>
                <a:ea typeface="ＭＳ Ｐゴシック" charset="-128"/>
              </a:defRPr>
            </a:lvl5pPr>
            <a:lvl6pPr marL="2473457" indent="-224860" eaLnBrk="0" fontAlgn="base" hangingPunct="0">
              <a:spcBef>
                <a:spcPct val="0"/>
              </a:spcBef>
              <a:spcAft>
                <a:spcPct val="0"/>
              </a:spcAft>
              <a:defRPr>
                <a:solidFill>
                  <a:schemeClr val="tx1"/>
                </a:solidFill>
                <a:latin typeface="Calibri" pitchFamily="34" charset="0"/>
                <a:ea typeface="ＭＳ Ｐゴシック" charset="-128"/>
              </a:defRPr>
            </a:lvl6pPr>
            <a:lvl7pPr marL="2923178" indent="-224860" eaLnBrk="0" fontAlgn="base" hangingPunct="0">
              <a:spcBef>
                <a:spcPct val="0"/>
              </a:spcBef>
              <a:spcAft>
                <a:spcPct val="0"/>
              </a:spcAft>
              <a:defRPr>
                <a:solidFill>
                  <a:schemeClr val="tx1"/>
                </a:solidFill>
                <a:latin typeface="Calibri" pitchFamily="34" charset="0"/>
                <a:ea typeface="ＭＳ Ｐゴシック" charset="-128"/>
              </a:defRPr>
            </a:lvl7pPr>
            <a:lvl8pPr marL="3372896" indent="-224860" eaLnBrk="0" fontAlgn="base" hangingPunct="0">
              <a:spcBef>
                <a:spcPct val="0"/>
              </a:spcBef>
              <a:spcAft>
                <a:spcPct val="0"/>
              </a:spcAft>
              <a:defRPr>
                <a:solidFill>
                  <a:schemeClr val="tx1"/>
                </a:solidFill>
                <a:latin typeface="Calibri" pitchFamily="34" charset="0"/>
                <a:ea typeface="ＭＳ Ｐゴシック" charset="-128"/>
              </a:defRPr>
            </a:lvl8pPr>
            <a:lvl9pPr marL="3822617" indent="-224860" eaLnBrk="0" fontAlgn="base" hangingPunct="0">
              <a:spcBef>
                <a:spcPct val="0"/>
              </a:spcBef>
              <a:spcAft>
                <a:spcPct val="0"/>
              </a:spcAft>
              <a:defRPr>
                <a:solidFill>
                  <a:schemeClr val="tx1"/>
                </a:solidFill>
                <a:latin typeface="Calibri" pitchFamily="34" charset="0"/>
                <a:ea typeface="ＭＳ Ｐゴシック" charset="-128"/>
              </a:defRPr>
            </a:lvl9pPr>
          </a:lstStyle>
          <a:p>
            <a:pPr eaLnBrk="1" hangingPunct="1"/>
            <a:fld id="{D6FCF507-7905-4493-9093-976F086046F5}" type="slidenum">
              <a:rPr lang="en-US" smtClean="0">
                <a:solidFill>
                  <a:prstClr val="black"/>
                </a:solidFill>
              </a:rPr>
              <a:pPr eaLnBrk="1" hangingPunct="1"/>
              <a:t>6</a:t>
            </a:fld>
            <a:endParaRPr lang="en-US">
              <a:solidFill>
                <a:prstClr val="black"/>
              </a:solidFill>
            </a:endParaRPr>
          </a:p>
        </p:txBody>
      </p:sp>
    </p:spTree>
    <p:extLst>
      <p:ext uri="{BB962C8B-B14F-4D97-AF65-F5344CB8AC3E}">
        <p14:creationId xmlns:p14="http://schemas.microsoft.com/office/powerpoint/2010/main" val="1459349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ＭＳ Ｐゴシック" charset="-128"/>
              </a:defRPr>
            </a:lvl1pPr>
            <a:lvl2pPr marL="730794" indent="-281075" eaLnBrk="0" hangingPunct="0">
              <a:defRPr>
                <a:solidFill>
                  <a:schemeClr val="tx1"/>
                </a:solidFill>
                <a:latin typeface="Calibri" pitchFamily="34" charset="0"/>
                <a:ea typeface="ＭＳ Ｐゴシック" charset="-128"/>
              </a:defRPr>
            </a:lvl2pPr>
            <a:lvl3pPr marL="1124298" indent="-224860" eaLnBrk="0" hangingPunct="0">
              <a:defRPr>
                <a:solidFill>
                  <a:schemeClr val="tx1"/>
                </a:solidFill>
                <a:latin typeface="Calibri" pitchFamily="34" charset="0"/>
                <a:ea typeface="ＭＳ Ｐゴシック" charset="-128"/>
              </a:defRPr>
            </a:lvl3pPr>
            <a:lvl4pPr marL="1574019" indent="-224860" eaLnBrk="0" hangingPunct="0">
              <a:defRPr>
                <a:solidFill>
                  <a:schemeClr val="tx1"/>
                </a:solidFill>
                <a:latin typeface="Calibri" pitchFamily="34" charset="0"/>
                <a:ea typeface="ＭＳ Ｐゴシック" charset="-128"/>
              </a:defRPr>
            </a:lvl4pPr>
            <a:lvl5pPr marL="2023738" indent="-224860" eaLnBrk="0" hangingPunct="0">
              <a:defRPr>
                <a:solidFill>
                  <a:schemeClr val="tx1"/>
                </a:solidFill>
                <a:latin typeface="Calibri" pitchFamily="34" charset="0"/>
                <a:ea typeface="ＭＳ Ｐゴシック" charset="-128"/>
              </a:defRPr>
            </a:lvl5pPr>
            <a:lvl6pPr marL="2473457" indent="-224860" eaLnBrk="0" fontAlgn="base" hangingPunct="0">
              <a:spcBef>
                <a:spcPct val="0"/>
              </a:spcBef>
              <a:spcAft>
                <a:spcPct val="0"/>
              </a:spcAft>
              <a:defRPr>
                <a:solidFill>
                  <a:schemeClr val="tx1"/>
                </a:solidFill>
                <a:latin typeface="Calibri" pitchFamily="34" charset="0"/>
                <a:ea typeface="ＭＳ Ｐゴシック" charset="-128"/>
              </a:defRPr>
            </a:lvl6pPr>
            <a:lvl7pPr marL="2923178" indent="-224860" eaLnBrk="0" fontAlgn="base" hangingPunct="0">
              <a:spcBef>
                <a:spcPct val="0"/>
              </a:spcBef>
              <a:spcAft>
                <a:spcPct val="0"/>
              </a:spcAft>
              <a:defRPr>
                <a:solidFill>
                  <a:schemeClr val="tx1"/>
                </a:solidFill>
                <a:latin typeface="Calibri" pitchFamily="34" charset="0"/>
                <a:ea typeface="ＭＳ Ｐゴシック" charset="-128"/>
              </a:defRPr>
            </a:lvl7pPr>
            <a:lvl8pPr marL="3372896" indent="-224860" eaLnBrk="0" fontAlgn="base" hangingPunct="0">
              <a:spcBef>
                <a:spcPct val="0"/>
              </a:spcBef>
              <a:spcAft>
                <a:spcPct val="0"/>
              </a:spcAft>
              <a:defRPr>
                <a:solidFill>
                  <a:schemeClr val="tx1"/>
                </a:solidFill>
                <a:latin typeface="Calibri" pitchFamily="34" charset="0"/>
                <a:ea typeface="ＭＳ Ｐゴシック" charset="-128"/>
              </a:defRPr>
            </a:lvl8pPr>
            <a:lvl9pPr marL="3822617" indent="-224860" eaLnBrk="0" fontAlgn="base" hangingPunct="0">
              <a:spcBef>
                <a:spcPct val="0"/>
              </a:spcBef>
              <a:spcAft>
                <a:spcPct val="0"/>
              </a:spcAft>
              <a:defRPr>
                <a:solidFill>
                  <a:schemeClr val="tx1"/>
                </a:solidFill>
                <a:latin typeface="Calibri" pitchFamily="34" charset="0"/>
                <a:ea typeface="ＭＳ Ｐゴシック" charset="-128"/>
              </a:defRPr>
            </a:lvl9pPr>
          </a:lstStyle>
          <a:p>
            <a:pPr eaLnBrk="1" hangingPunct="1"/>
            <a:fld id="{640735EF-DDE1-46D2-901B-84515555FBD0}" type="slidenum">
              <a:rPr lang="en-US" smtClean="0">
                <a:solidFill>
                  <a:prstClr val="black"/>
                </a:solidFill>
              </a:rPr>
              <a:pPr eaLnBrk="1" hangingPunct="1"/>
              <a:t>7</a:t>
            </a:fld>
            <a:endParaRPr lang="en-US">
              <a:solidFill>
                <a:prstClr val="black"/>
              </a:solidFill>
            </a:endParaRPr>
          </a:p>
        </p:txBody>
      </p:sp>
    </p:spTree>
    <p:extLst>
      <p:ext uri="{BB962C8B-B14F-4D97-AF65-F5344CB8AC3E}">
        <p14:creationId xmlns:p14="http://schemas.microsoft.com/office/powerpoint/2010/main" val="2586307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latin typeface="Cambria" pitchFamily="18" charset="0"/>
              </a:rPr>
              <a:t>A Business analyst is not able to discover insights from huge sets of data of different domains. </a:t>
            </a:r>
          </a:p>
          <a:p>
            <a:endParaRPr lang="en-US" dirty="0">
              <a:latin typeface="Cambria" pitchFamily="18" charset="0"/>
            </a:endParaRPr>
          </a:p>
          <a:p>
            <a:r>
              <a:rPr lang="en-US" dirty="0">
                <a:latin typeface="Cambria" pitchFamily="18" charset="0"/>
              </a:rPr>
              <a:t>That’s where data scientists are hired. </a:t>
            </a:r>
          </a:p>
          <a:p>
            <a:endParaRPr lang="en-US" dirty="0">
              <a:latin typeface="Cambria" pitchFamily="18" charset="0"/>
            </a:endParaRPr>
          </a:p>
          <a:p>
            <a:r>
              <a:rPr lang="en-US" dirty="0">
                <a:latin typeface="Cambria" pitchFamily="18" charset="0"/>
              </a:rPr>
              <a:t>Data scientists can work in co-ordination with different verticals of an organization and find useful patterns/insights for a company to make tangible business decisions. A business analyst never knew that data would become highly unstructured and difficult to analyze with the 3 v’s.</a:t>
            </a:r>
          </a:p>
          <a:p>
            <a:endParaRPr lang="en-US" dirty="0"/>
          </a:p>
        </p:txBody>
      </p:sp>
      <p:sp>
        <p:nvSpPr>
          <p:cNvPr id="4" name="Slide Number Placeholder 3"/>
          <p:cNvSpPr>
            <a:spLocks noGrp="1"/>
          </p:cNvSpPr>
          <p:nvPr>
            <p:ph type="sldNum" sz="quarter" idx="10"/>
          </p:nvPr>
        </p:nvSpPr>
        <p:spPr/>
        <p:txBody>
          <a:bodyPr/>
          <a:lstStyle/>
          <a:p>
            <a:fld id="{B1037846-F40B-4FCB-96EC-B61D49777159}"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356048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http://www.business-standard.com/article/technology/nasscom-boost-to-big-data-analytics-114062700723_1.html</a:t>
            </a:r>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ＭＳ Ｐゴシック" charset="-128"/>
              </a:defRPr>
            </a:lvl1pPr>
            <a:lvl2pPr marL="730794" indent="-281075" eaLnBrk="0" hangingPunct="0">
              <a:defRPr>
                <a:solidFill>
                  <a:schemeClr val="tx1"/>
                </a:solidFill>
                <a:latin typeface="Calibri" pitchFamily="34" charset="0"/>
                <a:ea typeface="ＭＳ Ｐゴシック" charset="-128"/>
              </a:defRPr>
            </a:lvl2pPr>
            <a:lvl3pPr marL="1124298" indent="-224860" eaLnBrk="0" hangingPunct="0">
              <a:defRPr>
                <a:solidFill>
                  <a:schemeClr val="tx1"/>
                </a:solidFill>
                <a:latin typeface="Calibri" pitchFamily="34" charset="0"/>
                <a:ea typeface="ＭＳ Ｐゴシック" charset="-128"/>
              </a:defRPr>
            </a:lvl3pPr>
            <a:lvl4pPr marL="1574019" indent="-224860" eaLnBrk="0" hangingPunct="0">
              <a:defRPr>
                <a:solidFill>
                  <a:schemeClr val="tx1"/>
                </a:solidFill>
                <a:latin typeface="Calibri" pitchFamily="34" charset="0"/>
                <a:ea typeface="ＭＳ Ｐゴシック" charset="-128"/>
              </a:defRPr>
            </a:lvl4pPr>
            <a:lvl5pPr marL="2023738" indent="-224860" eaLnBrk="0" hangingPunct="0">
              <a:defRPr>
                <a:solidFill>
                  <a:schemeClr val="tx1"/>
                </a:solidFill>
                <a:latin typeface="Calibri" pitchFamily="34" charset="0"/>
                <a:ea typeface="ＭＳ Ｐゴシック" charset="-128"/>
              </a:defRPr>
            </a:lvl5pPr>
            <a:lvl6pPr marL="2473457" indent="-224860" eaLnBrk="0" fontAlgn="base" hangingPunct="0">
              <a:spcBef>
                <a:spcPct val="0"/>
              </a:spcBef>
              <a:spcAft>
                <a:spcPct val="0"/>
              </a:spcAft>
              <a:defRPr>
                <a:solidFill>
                  <a:schemeClr val="tx1"/>
                </a:solidFill>
                <a:latin typeface="Calibri" pitchFamily="34" charset="0"/>
                <a:ea typeface="ＭＳ Ｐゴシック" charset="-128"/>
              </a:defRPr>
            </a:lvl6pPr>
            <a:lvl7pPr marL="2923178" indent="-224860" eaLnBrk="0" fontAlgn="base" hangingPunct="0">
              <a:spcBef>
                <a:spcPct val="0"/>
              </a:spcBef>
              <a:spcAft>
                <a:spcPct val="0"/>
              </a:spcAft>
              <a:defRPr>
                <a:solidFill>
                  <a:schemeClr val="tx1"/>
                </a:solidFill>
                <a:latin typeface="Calibri" pitchFamily="34" charset="0"/>
                <a:ea typeface="ＭＳ Ｐゴシック" charset="-128"/>
              </a:defRPr>
            </a:lvl7pPr>
            <a:lvl8pPr marL="3372896" indent="-224860" eaLnBrk="0" fontAlgn="base" hangingPunct="0">
              <a:spcBef>
                <a:spcPct val="0"/>
              </a:spcBef>
              <a:spcAft>
                <a:spcPct val="0"/>
              </a:spcAft>
              <a:defRPr>
                <a:solidFill>
                  <a:schemeClr val="tx1"/>
                </a:solidFill>
                <a:latin typeface="Calibri" pitchFamily="34" charset="0"/>
                <a:ea typeface="ＭＳ Ｐゴシック" charset="-128"/>
              </a:defRPr>
            </a:lvl8pPr>
            <a:lvl9pPr marL="3822617" indent="-224860" eaLnBrk="0" fontAlgn="base" hangingPunct="0">
              <a:spcBef>
                <a:spcPct val="0"/>
              </a:spcBef>
              <a:spcAft>
                <a:spcPct val="0"/>
              </a:spcAft>
              <a:defRPr>
                <a:solidFill>
                  <a:schemeClr val="tx1"/>
                </a:solidFill>
                <a:latin typeface="Calibri" pitchFamily="34" charset="0"/>
                <a:ea typeface="ＭＳ Ｐゴシック" charset="-128"/>
              </a:defRPr>
            </a:lvl9pPr>
          </a:lstStyle>
          <a:p>
            <a:pPr eaLnBrk="1" hangingPunct="1"/>
            <a:fld id="{D6FCF507-7905-4493-9093-976F086046F5}" type="slidenum">
              <a:rPr lang="en-US" smtClean="0">
                <a:solidFill>
                  <a:prstClr val="black"/>
                </a:solidFill>
              </a:rPr>
              <a:pPr eaLnBrk="1" hangingPunct="1"/>
              <a:t>9</a:t>
            </a:fld>
            <a:endParaRPr lang="en-US">
              <a:solidFill>
                <a:prstClr val="black"/>
              </a:solidFill>
            </a:endParaRPr>
          </a:p>
        </p:txBody>
      </p:sp>
    </p:spTree>
    <p:extLst>
      <p:ext uri="{BB962C8B-B14F-4D97-AF65-F5344CB8AC3E}">
        <p14:creationId xmlns:p14="http://schemas.microsoft.com/office/powerpoint/2010/main" val="3314287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2.xml"/><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3.xml"/><Relationship Id="rId4"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3.xml"/><Relationship Id="rId1" Type="http://schemas.openxmlformats.org/officeDocument/2006/relationships/tags" Target="../tags/tag6.xml"/><Relationship Id="rId4"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3.xml"/><Relationship Id="rId1" Type="http://schemas.openxmlformats.org/officeDocument/2006/relationships/tags" Target="../tags/tag7.xml"/><Relationship Id="rId4"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3.xml"/><Relationship Id="rId1" Type="http://schemas.openxmlformats.org/officeDocument/2006/relationships/tags" Target="../tags/tag8.xml"/><Relationship Id="rId4" Type="http://schemas.openxmlformats.org/officeDocument/2006/relationships/image" Target="../media/image3.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4.xml"/><Relationship Id="rId1" Type="http://schemas.openxmlformats.org/officeDocument/2006/relationships/tags" Target="../tags/tag10.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5.xml"/><Relationship Id="rId1" Type="http://schemas.openxmlformats.org/officeDocument/2006/relationships/tags" Target="../tags/tag11.xml"/><Relationship Id="rId4" Type="http://schemas.openxmlformats.org/officeDocument/2006/relationships/image" Target="../media/image3.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321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1" descr="Band-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700"/>
            <a:ext cx="91440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userDrawn="1"/>
        </p:nvSpPr>
        <p:spPr bwMode="auto">
          <a:xfrm>
            <a:off x="3264877" y="6508763"/>
            <a:ext cx="2895600" cy="365125"/>
          </a:xfrm>
          <a:prstGeom prst="rect">
            <a:avLst/>
          </a:prstGeom>
          <a:noFill/>
          <a:ln>
            <a:noFill/>
          </a:ln>
          <a:extLst/>
        </p:spPr>
        <p:txBody>
          <a:bodyPr/>
          <a:lstStyle>
            <a:lvl1pPr eaLnBrk="0" hangingPunct="0">
              <a:defRPr sz="1900">
                <a:solidFill>
                  <a:schemeClr val="tx1"/>
                </a:solidFill>
                <a:latin typeface="Arial" charset="0"/>
                <a:ea typeface="ＭＳ Ｐゴシック" charset="0"/>
                <a:cs typeface="ＭＳ Ｐゴシック" charset="0"/>
              </a:defRPr>
            </a:lvl1pPr>
            <a:lvl2pPr marL="742950" indent="-285750" eaLnBrk="0" hangingPunct="0">
              <a:defRPr sz="1900">
                <a:solidFill>
                  <a:schemeClr val="tx1"/>
                </a:solidFill>
                <a:latin typeface="Arial" charset="0"/>
                <a:ea typeface="ＭＳ Ｐゴシック" charset="0"/>
              </a:defRPr>
            </a:lvl2pPr>
            <a:lvl3pPr marL="1143000" indent="-228600" eaLnBrk="0" hangingPunct="0">
              <a:defRPr sz="1900">
                <a:solidFill>
                  <a:schemeClr val="tx1"/>
                </a:solidFill>
                <a:latin typeface="Arial" charset="0"/>
                <a:ea typeface="ＭＳ Ｐゴシック" charset="0"/>
              </a:defRPr>
            </a:lvl3pPr>
            <a:lvl4pPr marL="1600200" indent="-228600" eaLnBrk="0" hangingPunct="0">
              <a:defRPr sz="1900">
                <a:solidFill>
                  <a:schemeClr val="tx1"/>
                </a:solidFill>
                <a:latin typeface="Arial" charset="0"/>
                <a:ea typeface="ＭＳ Ｐゴシック" charset="0"/>
              </a:defRPr>
            </a:lvl4pPr>
            <a:lvl5pPr marL="2057400" indent="-228600" eaLnBrk="0" hangingPunct="0">
              <a:defRPr sz="1900">
                <a:solidFill>
                  <a:schemeClr val="tx1"/>
                </a:solidFill>
                <a:latin typeface="Arial" charset="0"/>
                <a:ea typeface="ＭＳ Ｐゴシック" charset="0"/>
              </a:defRPr>
            </a:lvl5pPr>
            <a:lvl6pPr marL="2514600" indent="-228600" defTabSz="477838" eaLnBrk="0" fontAlgn="base" hangingPunct="0">
              <a:spcBef>
                <a:spcPct val="0"/>
              </a:spcBef>
              <a:spcAft>
                <a:spcPct val="0"/>
              </a:spcAft>
              <a:defRPr sz="1900">
                <a:solidFill>
                  <a:schemeClr val="tx1"/>
                </a:solidFill>
                <a:latin typeface="Arial" charset="0"/>
                <a:ea typeface="ＭＳ Ｐゴシック" charset="0"/>
              </a:defRPr>
            </a:lvl6pPr>
            <a:lvl7pPr marL="2971800" indent="-228600" defTabSz="477838" eaLnBrk="0" fontAlgn="base" hangingPunct="0">
              <a:spcBef>
                <a:spcPct val="0"/>
              </a:spcBef>
              <a:spcAft>
                <a:spcPct val="0"/>
              </a:spcAft>
              <a:defRPr sz="1900">
                <a:solidFill>
                  <a:schemeClr val="tx1"/>
                </a:solidFill>
                <a:latin typeface="Arial" charset="0"/>
                <a:ea typeface="ＭＳ Ｐゴシック" charset="0"/>
              </a:defRPr>
            </a:lvl7pPr>
            <a:lvl8pPr marL="3429000" indent="-228600" defTabSz="477838" eaLnBrk="0" fontAlgn="base" hangingPunct="0">
              <a:spcBef>
                <a:spcPct val="0"/>
              </a:spcBef>
              <a:spcAft>
                <a:spcPct val="0"/>
              </a:spcAft>
              <a:defRPr sz="1900">
                <a:solidFill>
                  <a:schemeClr val="tx1"/>
                </a:solidFill>
                <a:latin typeface="Arial" charset="0"/>
                <a:ea typeface="ＭＳ Ｐゴシック" charset="0"/>
              </a:defRPr>
            </a:lvl8pPr>
            <a:lvl9pPr marL="3886200" indent="-228600" defTabSz="477838" eaLnBrk="0" fontAlgn="base" hangingPunct="0">
              <a:spcBef>
                <a:spcPct val="0"/>
              </a:spcBef>
              <a:spcAft>
                <a:spcPct val="0"/>
              </a:spcAft>
              <a:defRPr sz="1900">
                <a:solidFill>
                  <a:schemeClr val="tx1"/>
                </a:solidFill>
                <a:latin typeface="Arial" charset="0"/>
                <a:ea typeface="ＭＳ Ｐゴシック" charset="0"/>
              </a:defRPr>
            </a:lvl9pPr>
          </a:lstStyle>
          <a:p>
            <a:pPr algn="ctr" defTabSz="477838" eaLnBrk="1" fontAlgn="base" hangingPunct="1">
              <a:spcBef>
                <a:spcPct val="0"/>
              </a:spcBef>
              <a:spcAft>
                <a:spcPct val="0"/>
              </a:spcAft>
              <a:defRPr/>
            </a:pPr>
            <a:r>
              <a:rPr lang="en-US" sz="1200" dirty="0">
                <a:solidFill>
                  <a:prstClr val="black"/>
                </a:solidFill>
                <a:latin typeface="Calibri" charset="0"/>
                <a:ea typeface="MS PGothic" charset="0"/>
                <a:cs typeface="MS PGothic" charset="0"/>
              </a:rPr>
              <a:t>Private &amp; Confidential</a:t>
            </a:r>
          </a:p>
        </p:txBody>
      </p:sp>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6"/>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a:xfrm>
            <a:off x="457200" y="6356363"/>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ea typeface="ＭＳ Ｐゴシック" charset="0"/>
                <a:cs typeface="ＭＳ Ｐゴシック" charset="0"/>
              </a:defRPr>
            </a:lvl1pPr>
          </a:lstStyle>
          <a:p>
            <a:pPr defTabSz="477838" fontAlgn="base">
              <a:spcBef>
                <a:spcPct val="0"/>
              </a:spcBef>
              <a:spcAft>
                <a:spcPct val="0"/>
              </a:spcAft>
              <a:defRPr/>
            </a:pPr>
            <a:endParaRPr lang="en-US" sz="1900" dirty="0">
              <a:solidFill>
                <a:prstClr val="black"/>
              </a:solidFill>
            </a:endParaRPr>
          </a:p>
        </p:txBody>
      </p:sp>
      <p:sp>
        <p:nvSpPr>
          <p:cNvPr id="7" name="Footer Placeholder 4"/>
          <p:cNvSpPr>
            <a:spLocks noGrp="1"/>
          </p:cNvSpPr>
          <p:nvPr>
            <p:ph type="ftr" sz="quarter" idx="11"/>
          </p:nvPr>
        </p:nvSpPr>
        <p:spPr>
          <a:xfrm>
            <a:off x="3124200" y="6356363"/>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84" charset="0"/>
                <a:ea typeface="ＭＳ Ｐゴシック" pitchFamily="-84" charset="-128"/>
                <a:cs typeface="+mn-cs"/>
              </a:defRPr>
            </a:lvl1pPr>
          </a:lstStyle>
          <a:p>
            <a:pPr defTabSz="477838" fontAlgn="base">
              <a:spcBef>
                <a:spcPct val="0"/>
              </a:spcBef>
              <a:spcAft>
                <a:spcPct val="0"/>
              </a:spcAft>
              <a:defRPr/>
            </a:pPr>
            <a:endParaRPr lang="en-US" sz="1900" dirty="0">
              <a:solidFill>
                <a:prstClr val="black"/>
              </a:solidFill>
            </a:endParaRPr>
          </a:p>
        </p:txBody>
      </p:sp>
      <p:sp>
        <p:nvSpPr>
          <p:cNvPr id="8" name="Slide Number Placeholder 5"/>
          <p:cNvSpPr>
            <a:spLocks noGrp="1"/>
          </p:cNvSpPr>
          <p:nvPr>
            <p:ph type="sldNum" sz="quarter" idx="12"/>
          </p:nvPr>
        </p:nvSpPr>
        <p:spPr>
          <a:xfrm>
            <a:off x="6553200" y="6356363"/>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defRPr>
            </a:lvl1pPr>
          </a:lstStyle>
          <a:p>
            <a:pPr defTabSz="477838" fontAlgn="base">
              <a:spcBef>
                <a:spcPct val="0"/>
              </a:spcBef>
              <a:spcAft>
                <a:spcPct val="0"/>
              </a:spcAft>
              <a:defRPr/>
            </a:pPr>
            <a:fld id="{FF7F8884-9B7F-554B-81FD-42C2C81DF68D}" type="slidenum">
              <a:rPr lang="en-US" sz="1900">
                <a:solidFill>
                  <a:prstClr val="black"/>
                </a:solidFill>
                <a:ea typeface="ＭＳ Ｐゴシック" charset="0"/>
              </a:rPr>
              <a:pPr defTabSz="477838" fontAlgn="base">
                <a:spcBef>
                  <a:spcPct val="0"/>
                </a:spcBef>
                <a:spcAft>
                  <a:spcPct val="0"/>
                </a:spcAft>
                <a:defRPr/>
              </a:pPr>
              <a:t>‹#›</a:t>
            </a:fld>
            <a:endParaRPr lang="en-US" sz="1900" dirty="0">
              <a:solidFill>
                <a:prstClr val="black"/>
              </a:solidFill>
              <a:ea typeface="ＭＳ Ｐゴシック" charset="0"/>
            </a:endParaRPr>
          </a:p>
        </p:txBody>
      </p:sp>
    </p:spTree>
    <p:extLst>
      <p:ext uri="{BB962C8B-B14F-4D97-AF65-F5344CB8AC3E}">
        <p14:creationId xmlns:p14="http://schemas.microsoft.com/office/powerpoint/2010/main" val="1212821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Footer Placeholder 4"/>
          <p:cNvSpPr txBox="1">
            <a:spLocks/>
          </p:cNvSpPr>
          <p:nvPr userDrawn="1"/>
        </p:nvSpPr>
        <p:spPr bwMode="auto">
          <a:xfrm>
            <a:off x="3264877" y="6508763"/>
            <a:ext cx="2895600" cy="365125"/>
          </a:xfrm>
          <a:prstGeom prst="rect">
            <a:avLst/>
          </a:prstGeom>
          <a:noFill/>
          <a:ln>
            <a:noFill/>
          </a:ln>
          <a:extLst/>
        </p:spPr>
        <p:txBody>
          <a:bodyPr/>
          <a:lstStyle>
            <a:lvl1pPr eaLnBrk="0" hangingPunct="0">
              <a:defRPr sz="1900">
                <a:solidFill>
                  <a:schemeClr val="tx1"/>
                </a:solidFill>
                <a:latin typeface="Arial" charset="0"/>
                <a:ea typeface="ＭＳ Ｐゴシック" charset="0"/>
                <a:cs typeface="ＭＳ Ｐゴシック" charset="0"/>
              </a:defRPr>
            </a:lvl1pPr>
            <a:lvl2pPr marL="742950" indent="-285750" eaLnBrk="0" hangingPunct="0">
              <a:defRPr sz="1900">
                <a:solidFill>
                  <a:schemeClr val="tx1"/>
                </a:solidFill>
                <a:latin typeface="Arial" charset="0"/>
                <a:ea typeface="ＭＳ Ｐゴシック" charset="0"/>
              </a:defRPr>
            </a:lvl2pPr>
            <a:lvl3pPr marL="1143000" indent="-228600" eaLnBrk="0" hangingPunct="0">
              <a:defRPr sz="1900">
                <a:solidFill>
                  <a:schemeClr val="tx1"/>
                </a:solidFill>
                <a:latin typeface="Arial" charset="0"/>
                <a:ea typeface="ＭＳ Ｐゴシック" charset="0"/>
              </a:defRPr>
            </a:lvl3pPr>
            <a:lvl4pPr marL="1600200" indent="-228600" eaLnBrk="0" hangingPunct="0">
              <a:defRPr sz="1900">
                <a:solidFill>
                  <a:schemeClr val="tx1"/>
                </a:solidFill>
                <a:latin typeface="Arial" charset="0"/>
                <a:ea typeface="ＭＳ Ｐゴシック" charset="0"/>
              </a:defRPr>
            </a:lvl4pPr>
            <a:lvl5pPr marL="2057400" indent="-228600" eaLnBrk="0" hangingPunct="0">
              <a:defRPr sz="1900">
                <a:solidFill>
                  <a:schemeClr val="tx1"/>
                </a:solidFill>
                <a:latin typeface="Arial" charset="0"/>
                <a:ea typeface="ＭＳ Ｐゴシック" charset="0"/>
              </a:defRPr>
            </a:lvl5pPr>
            <a:lvl6pPr marL="2514600" indent="-228600" defTabSz="477838" eaLnBrk="0" fontAlgn="base" hangingPunct="0">
              <a:spcBef>
                <a:spcPct val="0"/>
              </a:spcBef>
              <a:spcAft>
                <a:spcPct val="0"/>
              </a:spcAft>
              <a:defRPr sz="1900">
                <a:solidFill>
                  <a:schemeClr val="tx1"/>
                </a:solidFill>
                <a:latin typeface="Arial" charset="0"/>
                <a:ea typeface="ＭＳ Ｐゴシック" charset="0"/>
              </a:defRPr>
            </a:lvl6pPr>
            <a:lvl7pPr marL="2971800" indent="-228600" defTabSz="477838" eaLnBrk="0" fontAlgn="base" hangingPunct="0">
              <a:spcBef>
                <a:spcPct val="0"/>
              </a:spcBef>
              <a:spcAft>
                <a:spcPct val="0"/>
              </a:spcAft>
              <a:defRPr sz="1900">
                <a:solidFill>
                  <a:schemeClr val="tx1"/>
                </a:solidFill>
                <a:latin typeface="Arial" charset="0"/>
                <a:ea typeface="ＭＳ Ｐゴシック" charset="0"/>
              </a:defRPr>
            </a:lvl7pPr>
            <a:lvl8pPr marL="3429000" indent="-228600" defTabSz="477838" eaLnBrk="0" fontAlgn="base" hangingPunct="0">
              <a:spcBef>
                <a:spcPct val="0"/>
              </a:spcBef>
              <a:spcAft>
                <a:spcPct val="0"/>
              </a:spcAft>
              <a:defRPr sz="1900">
                <a:solidFill>
                  <a:schemeClr val="tx1"/>
                </a:solidFill>
                <a:latin typeface="Arial" charset="0"/>
                <a:ea typeface="ＭＳ Ｐゴシック" charset="0"/>
              </a:defRPr>
            </a:lvl8pPr>
            <a:lvl9pPr marL="3886200" indent="-228600" defTabSz="477838" eaLnBrk="0" fontAlgn="base" hangingPunct="0">
              <a:spcBef>
                <a:spcPct val="0"/>
              </a:spcBef>
              <a:spcAft>
                <a:spcPct val="0"/>
              </a:spcAft>
              <a:defRPr sz="1900">
                <a:solidFill>
                  <a:schemeClr val="tx1"/>
                </a:solidFill>
                <a:latin typeface="Arial" charset="0"/>
                <a:ea typeface="ＭＳ Ｐゴシック" charset="0"/>
              </a:defRPr>
            </a:lvl9pPr>
          </a:lstStyle>
          <a:p>
            <a:pPr algn="ctr" defTabSz="477838" eaLnBrk="1" fontAlgn="base" hangingPunct="1">
              <a:spcBef>
                <a:spcPct val="0"/>
              </a:spcBef>
              <a:spcAft>
                <a:spcPct val="0"/>
              </a:spcAft>
              <a:defRPr/>
            </a:pPr>
            <a:r>
              <a:rPr lang="en-US" sz="1200" dirty="0">
                <a:solidFill>
                  <a:prstClr val="black"/>
                </a:solidFill>
                <a:latin typeface="Calibri" charset="0"/>
                <a:ea typeface="MS PGothic" charset="0"/>
                <a:cs typeface="MS PGothic" charset="0"/>
              </a:rPr>
              <a:t>Private &amp; Confidential</a:t>
            </a:r>
          </a:p>
        </p:txBody>
      </p:sp>
      <p:sp>
        <p:nvSpPr>
          <p:cNvPr id="2" name="Vertical Title 1"/>
          <p:cNvSpPr>
            <a:spLocks noGrp="1"/>
          </p:cNvSpPr>
          <p:nvPr>
            <p:ph type="title" orient="vert"/>
          </p:nvPr>
        </p:nvSpPr>
        <p:spPr>
          <a:xfrm>
            <a:off x="6629400" y="274649"/>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8" y="274649"/>
            <a:ext cx="6031523"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63"/>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ea typeface="ＭＳ Ｐゴシック" charset="0"/>
                <a:cs typeface="ＭＳ Ｐゴシック" charset="0"/>
              </a:defRPr>
            </a:lvl1pPr>
          </a:lstStyle>
          <a:p>
            <a:pPr defTabSz="477838" fontAlgn="base">
              <a:spcBef>
                <a:spcPct val="0"/>
              </a:spcBef>
              <a:spcAft>
                <a:spcPct val="0"/>
              </a:spcAft>
              <a:defRPr/>
            </a:pPr>
            <a:endParaRPr lang="en-US" sz="1900" dirty="0">
              <a:solidFill>
                <a:prstClr val="black"/>
              </a:solidFill>
            </a:endParaRPr>
          </a:p>
        </p:txBody>
      </p:sp>
      <p:sp>
        <p:nvSpPr>
          <p:cNvPr id="6" name="Footer Placeholder 4"/>
          <p:cNvSpPr>
            <a:spLocks noGrp="1"/>
          </p:cNvSpPr>
          <p:nvPr>
            <p:ph type="ftr" sz="quarter" idx="11"/>
          </p:nvPr>
        </p:nvSpPr>
        <p:spPr>
          <a:xfrm>
            <a:off x="3124200" y="6356363"/>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84" charset="0"/>
                <a:ea typeface="ＭＳ Ｐゴシック" pitchFamily="-84" charset="-128"/>
                <a:cs typeface="+mn-cs"/>
              </a:defRPr>
            </a:lvl1pPr>
          </a:lstStyle>
          <a:p>
            <a:pPr defTabSz="477838" fontAlgn="base">
              <a:spcBef>
                <a:spcPct val="0"/>
              </a:spcBef>
              <a:spcAft>
                <a:spcPct val="0"/>
              </a:spcAft>
              <a:defRPr/>
            </a:pPr>
            <a:endParaRPr lang="en-US" sz="1900" dirty="0">
              <a:solidFill>
                <a:prstClr val="black"/>
              </a:solidFill>
            </a:endParaRPr>
          </a:p>
        </p:txBody>
      </p:sp>
      <p:sp>
        <p:nvSpPr>
          <p:cNvPr id="7" name="Slide Number Placeholder 5"/>
          <p:cNvSpPr>
            <a:spLocks noGrp="1"/>
          </p:cNvSpPr>
          <p:nvPr>
            <p:ph type="sldNum" sz="quarter" idx="12"/>
          </p:nvPr>
        </p:nvSpPr>
        <p:spPr>
          <a:xfrm>
            <a:off x="6553200" y="6356363"/>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defRPr>
            </a:lvl1pPr>
          </a:lstStyle>
          <a:p>
            <a:pPr defTabSz="477838" fontAlgn="base">
              <a:spcBef>
                <a:spcPct val="0"/>
              </a:spcBef>
              <a:spcAft>
                <a:spcPct val="0"/>
              </a:spcAft>
              <a:defRPr/>
            </a:pPr>
            <a:fld id="{BF130331-0874-0845-B178-577426115ECB}" type="slidenum">
              <a:rPr lang="en-US" sz="1900">
                <a:solidFill>
                  <a:prstClr val="black"/>
                </a:solidFill>
                <a:ea typeface="ＭＳ Ｐゴシック" charset="0"/>
              </a:rPr>
              <a:pPr defTabSz="477838" fontAlgn="base">
                <a:spcBef>
                  <a:spcPct val="0"/>
                </a:spcBef>
                <a:spcAft>
                  <a:spcPct val="0"/>
                </a:spcAft>
                <a:defRPr/>
              </a:pPr>
              <a:t>‹#›</a:t>
            </a:fld>
            <a:endParaRPr lang="en-US" sz="1900" dirty="0">
              <a:solidFill>
                <a:prstClr val="black"/>
              </a:solidFill>
              <a:ea typeface="ＭＳ Ｐゴシック" charset="0"/>
            </a:endParaRPr>
          </a:p>
        </p:txBody>
      </p:sp>
    </p:spTree>
    <p:extLst>
      <p:ext uri="{BB962C8B-B14F-4D97-AF65-F5344CB8AC3E}">
        <p14:creationId xmlns:p14="http://schemas.microsoft.com/office/powerpoint/2010/main" val="450050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600206"/>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6"/>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560518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9200821"/>
      </p:ext>
    </p:extLst>
  </p:cSld>
  <p:clrMapOvr>
    <a:masterClrMapping/>
  </p:clrMapOvr>
  <p:transition>
    <p:wipe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04906" y="274638"/>
            <a:ext cx="6935713" cy="564606"/>
          </a:xfrm>
          <a:prstGeom prst="rect">
            <a:avLst/>
          </a:prstGeom>
        </p:spPr>
        <p:txBody>
          <a:bodyPr/>
          <a:lstStyle>
            <a:lvl1pPr algn="r">
              <a:defRPr sz="28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22031" y="1215029"/>
            <a:ext cx="7596554" cy="5408741"/>
          </a:xfrm>
          <a:prstGeom prst="rect">
            <a:avLst/>
          </a:prstGeom>
        </p:spPr>
        <p:txBody>
          <a:bodyPr/>
          <a:lstStyle>
            <a:lvl1pPr>
              <a:defRPr sz="22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268775"/>
      </p:ext>
    </p:extLst>
  </p:cSld>
  <p:clrMapOvr>
    <a:masterClrMapping/>
  </p:clrMapOvr>
  <p:transition>
    <p:wipe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66866" y="4406918"/>
            <a:ext cx="7174523"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666866" y="2906713"/>
            <a:ext cx="7174523"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443420583"/>
      </p:ext>
    </p:extLst>
  </p:cSld>
  <p:clrMapOvr>
    <a:masterClrMapping/>
  </p:clrMapOvr>
  <p:transition>
    <p:wipe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15576" y="274648"/>
            <a:ext cx="6503010" cy="739971"/>
          </a:xfrm>
          <a:prstGeom prst="rect">
            <a:avLst/>
          </a:prstGeom>
        </p:spPr>
        <p:txBody>
          <a:bodyPr/>
          <a:lstStyle>
            <a:lvl1pPr algn="r">
              <a:defRPr sz="2800">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422032" y="1600206"/>
            <a:ext cx="37333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85238" y="1600206"/>
            <a:ext cx="37333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7214463"/>
      </p:ext>
    </p:extLst>
  </p:cSld>
  <p:clrMapOvr>
    <a:masterClrMapping/>
  </p:clrMapOvr>
  <p:transition>
    <p:wipe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6922" y="274638"/>
            <a:ext cx="6481663" cy="765022"/>
          </a:xfrm>
          <a:prstGeom prst="rect">
            <a:avLst/>
          </a:prstGeom>
        </p:spPr>
        <p:txBody>
          <a:bodyPr/>
          <a:lstStyle>
            <a:lvl1pPr algn="r">
              <a:defRPr sz="28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422031" y="1535113"/>
            <a:ext cx="372929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2031" y="2174875"/>
            <a:ext cx="372929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287947" y="1535113"/>
            <a:ext cx="3730644"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87947" y="2174875"/>
            <a:ext cx="3730644"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4339086"/>
      </p:ext>
    </p:extLst>
  </p:cSld>
  <p:clrMapOvr>
    <a:masterClrMapping/>
  </p:clrMapOvr>
  <p:transition>
    <p:wipe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94230" y="274638"/>
            <a:ext cx="6946386" cy="790074"/>
          </a:xfrm>
          <a:prstGeom prst="rect">
            <a:avLst/>
          </a:prstGeom>
        </p:spPr>
        <p:txBody>
          <a:bodyPr/>
          <a:lstStyle>
            <a:lvl1pPr algn="r">
              <a:defRPr sz="28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469783529"/>
      </p:ext>
    </p:extLst>
  </p:cSld>
  <p:clrMapOvr>
    <a:masterClrMapping/>
  </p:clrMapOvr>
  <p:transition>
    <p:wipe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5011845"/>
      </p:ext>
    </p:extLst>
  </p:cSld>
  <p:clrMapOvr>
    <a:masterClrMapping/>
  </p:clrMapOvr>
  <p:transition>
    <p:wipe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 descr="Band-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700"/>
            <a:ext cx="91440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6"/>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3124200" y="6356363"/>
            <a:ext cx="2895600" cy="365125"/>
          </a:xfrm>
          <a:prstGeom prst="rect">
            <a:avLst/>
          </a:prstGeom>
        </p:spPr>
        <p:txBody>
          <a:bodyPr vert="horz" wrap="square" lIns="91440" tIns="45720" rIns="91440" bIns="45720" numCol="1" anchor="t" anchorCtr="0" compatLnSpc="1">
            <a:prstTxWarp prst="textNoShape">
              <a:avLst/>
            </a:prstTxWarp>
          </a:bodyPr>
          <a:lstStyle>
            <a:lvl1pPr algn="ctr">
              <a:defRPr sz="1200">
                <a:latin typeface="Calibri" pitchFamily="-84" charset="0"/>
                <a:ea typeface="ＭＳ Ｐゴシック" pitchFamily="-84" charset="-128"/>
                <a:cs typeface="+mn-cs"/>
              </a:defRPr>
            </a:lvl1pPr>
          </a:lstStyle>
          <a:p>
            <a:pPr defTabSz="477838" fontAlgn="base">
              <a:spcBef>
                <a:spcPct val="0"/>
              </a:spcBef>
              <a:spcAft>
                <a:spcPct val="0"/>
              </a:spcAft>
              <a:defRPr/>
            </a:pPr>
            <a:endParaRPr lang="en-US" dirty="0">
              <a:solidFill>
                <a:prstClr val="black"/>
              </a:solidFill>
            </a:endParaRPr>
          </a:p>
        </p:txBody>
      </p:sp>
    </p:spTree>
    <p:extLst>
      <p:ext uri="{BB962C8B-B14F-4D97-AF65-F5344CB8AC3E}">
        <p14:creationId xmlns:p14="http://schemas.microsoft.com/office/powerpoint/2010/main" val="41308922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2038" y="273050"/>
            <a:ext cx="2777017" cy="1162050"/>
          </a:xfrm>
          <a:prstGeom prst="rect">
            <a:avLst/>
          </a:prstGeom>
        </p:spPr>
        <p:txBody>
          <a:bodyPr anchor="b"/>
          <a:lstStyle>
            <a:lvl1pPr algn="l">
              <a:defRPr sz="2000" b="1">
                <a:solidFill>
                  <a:schemeClr val="bg1"/>
                </a:solidFill>
              </a:defRPr>
            </a:lvl1pPr>
          </a:lstStyle>
          <a:p>
            <a:r>
              <a:rPr lang="en-US"/>
              <a:t>Click to edit Master title style</a:t>
            </a:r>
          </a:p>
        </p:txBody>
      </p:sp>
      <p:sp>
        <p:nvSpPr>
          <p:cNvPr id="3" name="Content Placeholder 2"/>
          <p:cNvSpPr>
            <a:spLocks noGrp="1"/>
          </p:cNvSpPr>
          <p:nvPr>
            <p:ph idx="1"/>
          </p:nvPr>
        </p:nvSpPr>
        <p:spPr>
          <a:xfrm>
            <a:off x="3300497" y="1435101"/>
            <a:ext cx="4718088" cy="4691067"/>
          </a:xfrm>
          <a:prstGeom prst="rect">
            <a:avLst/>
          </a:prstGeom>
        </p:spPr>
        <p:txBody>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22038" y="1435103"/>
            <a:ext cx="2777017"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032475704"/>
      </p:ext>
    </p:extLst>
  </p:cSld>
  <p:clrMapOvr>
    <a:masterClrMapping/>
  </p:clrMapOvr>
  <p:transition>
    <p:wipe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54309" y="4800600"/>
            <a:ext cx="5064369"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654309" y="612775"/>
            <a:ext cx="5064369"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654309" y="5367338"/>
            <a:ext cx="5064369"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71150199"/>
      </p:ext>
    </p:extLst>
  </p:cSld>
  <p:clrMapOvr>
    <a:masterClrMapping/>
  </p:clrMapOvr>
  <p:transition>
    <p:wipe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2031" y="274638"/>
            <a:ext cx="7596554" cy="1143000"/>
          </a:xfrm>
          <a:prstGeom prst="rect">
            <a:avLst/>
          </a:prstGeom>
        </p:spPr>
        <p:txBody>
          <a:bodyPr/>
          <a:lstStyle>
            <a:lvl1pPr algn="r">
              <a:defRPr sz="2800">
                <a:solidFill>
                  <a:schemeClr val="bg1"/>
                </a:solidFill>
              </a:defRPr>
            </a:lvl1pPr>
          </a:lstStyle>
          <a:p>
            <a:r>
              <a:rPr lang="en-US" dirty="0"/>
              <a:t>Click to edit Master title style</a:t>
            </a:r>
          </a:p>
        </p:txBody>
      </p:sp>
      <p:sp>
        <p:nvSpPr>
          <p:cNvPr id="3" name="Vertical Text Placeholder 2"/>
          <p:cNvSpPr>
            <a:spLocks noGrp="1"/>
          </p:cNvSpPr>
          <p:nvPr>
            <p:ph type="body" orient="vert" idx="1"/>
          </p:nvPr>
        </p:nvSpPr>
        <p:spPr>
          <a:xfrm>
            <a:off x="422031" y="1600206"/>
            <a:ext cx="7596554"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3768590"/>
      </p:ext>
    </p:extLst>
  </p:cSld>
  <p:clrMapOvr>
    <a:masterClrMapping/>
  </p:clrMapOvr>
  <p:transition>
    <p:wipe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119446" y="274653"/>
            <a:ext cx="1899138"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22036" y="274653"/>
            <a:ext cx="556756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9835359"/>
      </p:ext>
    </p:extLst>
  </p:cSld>
  <p:clrMapOvr>
    <a:masterClrMapping/>
  </p:clrMapOvr>
  <p:transition>
    <p:wipe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04" y="914405"/>
            <a:ext cx="7890696" cy="5408741"/>
          </a:xfrm>
          <a:prstGeom prst="rect">
            <a:avLst/>
          </a:prstGeom>
        </p:spPr>
        <p:txBody>
          <a:bodyPr lIns="91429" tIns="45714" rIns="91429" bIns="45714"/>
          <a:lstStyle>
            <a:lvl1pPr>
              <a:defRPr sz="2000">
                <a:latin typeface="Cambria" pitchFamily="18" charset="0"/>
              </a:defRPr>
            </a:lvl1pPr>
            <a:lvl2pPr>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30825005"/>
      </p:ext>
    </p:extLst>
  </p:cSld>
  <p:clrMapOvr>
    <a:masterClrMapping/>
  </p:clrMapOvr>
  <p:transition>
    <p:wipe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1" y="762000"/>
            <a:ext cx="8569569" cy="5408741"/>
          </a:xfrm>
          <a:prstGeom prst="rect">
            <a:avLst/>
          </a:prstGeom>
        </p:spPr>
        <p:txBody>
          <a:bodyPr lIns="91429" tIns="45714" rIns="91429" bIns="45714"/>
          <a:lstStyle>
            <a:lvl1pPr>
              <a:defRPr sz="2200">
                <a:latin typeface="Cambria" pitchFamily="18" charset="0"/>
              </a:defRPr>
            </a:lvl1pPr>
            <a:lvl2pPr>
              <a:defRPr sz="2000">
                <a:latin typeface="Cambria" pitchFamily="18" charset="0"/>
              </a:defRPr>
            </a:lvl2pPr>
            <a:lvl3pPr>
              <a:defRPr sz="2000">
                <a:latin typeface="Cambria" pitchFamily="18" charset="0"/>
              </a:defRPr>
            </a:lvl3pPr>
            <a:lvl4pPr>
              <a:defRPr sz="2000">
                <a:latin typeface="Cambria" pitchFamily="18" charset="0"/>
              </a:defRPr>
            </a:lvl4pPr>
            <a:lvl5pPr>
              <a:defRPr sz="20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userDrawn="1"/>
        </p:nvSpPr>
        <p:spPr>
          <a:xfrm>
            <a:off x="0" y="628650"/>
            <a:ext cx="9144000" cy="6229350"/>
          </a:xfrm>
          <a:prstGeom prst="rect">
            <a:avLst/>
          </a:prstGeom>
          <a:solidFill>
            <a:schemeClr val="bg1"/>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solidFill>
                <a:prstClr val="black"/>
              </a:solidFill>
              <a:latin typeface="Cambria"/>
            </a:endParaRPr>
          </a:p>
        </p:txBody>
      </p:sp>
      <p:pic>
        <p:nvPicPr>
          <p:cNvPr id="10" name="Picture 11" descr="120616---Final-Logo-Transparent.png"/>
          <p:cNvPicPr>
            <a:picLocks noChangeAspect="1"/>
          </p:cNvPicPr>
          <p:nvPr userDrawn="1">
            <p:custDataLst>
              <p:tags r:id="rId1"/>
            </p:custDataLst>
          </p:nvPr>
        </p:nvPicPr>
        <p:blipFill>
          <a:blip r:embed="rId4" cstate="print"/>
          <a:srcRect/>
          <a:stretch>
            <a:fillRect/>
          </a:stretch>
        </p:blipFill>
        <p:spPr bwMode="auto">
          <a:xfrm>
            <a:off x="8293100" y="0"/>
            <a:ext cx="774700" cy="914400"/>
          </a:xfrm>
          <a:prstGeom prst="rect">
            <a:avLst/>
          </a:prstGeom>
          <a:noFill/>
          <a:ln w="9525">
            <a:noFill/>
            <a:miter lim="800000"/>
            <a:headEnd/>
            <a:tailEnd/>
          </a:ln>
        </p:spPr>
      </p:pic>
    </p:spTree>
    <p:extLst>
      <p:ext uri="{BB962C8B-B14F-4D97-AF65-F5344CB8AC3E}">
        <p14:creationId xmlns:p14="http://schemas.microsoft.com/office/powerpoint/2010/main" val="2498902397"/>
      </p:ext>
    </p:extLst>
  </p:cSld>
  <p:clrMapOvr>
    <a:masterClrMapping/>
  </p:clrMapOvr>
  <p:transition>
    <p:wipe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0" y="628650"/>
            <a:ext cx="9144000" cy="6229350"/>
          </a:xfrm>
          <a:prstGeom prst="rect">
            <a:avLst/>
          </a:prstGeom>
          <a:solidFill>
            <a:schemeClr val="bg1"/>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a:defRPr/>
            </a:pPr>
            <a:endParaRPr lang="en-US" sz="1000" dirty="0">
              <a:solidFill>
                <a:prstClr val="black"/>
              </a:solidFill>
              <a:latin typeface="Cambria"/>
            </a:endParaRPr>
          </a:p>
        </p:txBody>
      </p:sp>
      <p:pic>
        <p:nvPicPr>
          <p:cNvPr id="6" name="Picture 11" descr="120616---Final-Logo-Transparent.png"/>
          <p:cNvPicPr>
            <a:picLocks noChangeAspect="1"/>
          </p:cNvPicPr>
          <p:nvPr userDrawn="1">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8292612" y="0"/>
            <a:ext cx="7751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04801" y="762003"/>
            <a:ext cx="8569569" cy="5408741"/>
          </a:xfrm>
          <a:prstGeom prst="rect">
            <a:avLst/>
          </a:prstGeom>
        </p:spPr>
        <p:txBody>
          <a:bodyPr lIns="91429" tIns="45714" rIns="91429" bIns="45714"/>
          <a:lstStyle>
            <a:lvl1pPr>
              <a:defRPr sz="2200">
                <a:latin typeface="Cambria" pitchFamily="18" charset="0"/>
              </a:defRPr>
            </a:lvl1pPr>
            <a:lvl2pPr>
              <a:defRPr sz="2000">
                <a:latin typeface="Cambria" pitchFamily="18" charset="0"/>
              </a:defRPr>
            </a:lvl2pPr>
            <a:lvl3pPr>
              <a:defRPr sz="2000">
                <a:latin typeface="Cambria" pitchFamily="18" charset="0"/>
              </a:defRPr>
            </a:lvl3pPr>
            <a:lvl4pPr>
              <a:defRPr sz="2000">
                <a:latin typeface="Cambria" pitchFamily="18" charset="0"/>
              </a:defRPr>
            </a:lvl4pPr>
            <a:lvl5pPr>
              <a:defRPr sz="20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1458088"/>
      </p:ext>
    </p:extLst>
  </p:cSld>
  <p:clrMapOvr>
    <a:masterClrMapping/>
  </p:clrMapOvr>
  <p:transition>
    <p:wipe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B596EE71-182B-40DC-9857-FA2BCB8ABF33}" type="slidenum">
              <a:rPr lang="en-IN" smtClean="0">
                <a:solidFill>
                  <a:prstClr val="black">
                    <a:tint val="75000"/>
                  </a:prstClr>
                </a:solidFill>
              </a:rPr>
              <a:pPr/>
              <a:t>‹#›</a:t>
            </a:fld>
            <a:endParaRPr lang="en-IN">
              <a:solidFill>
                <a:prstClr val="black">
                  <a:tint val="75000"/>
                </a:prstClr>
              </a:solidFill>
            </a:endParaRPr>
          </a:p>
        </p:txBody>
      </p:sp>
      <p:sp>
        <p:nvSpPr>
          <p:cNvPr id="7" name="Title 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033879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143025"/>
            <a:ext cx="8229600" cy="4525963"/>
          </a:xfrm>
        </p:spPr>
        <p:txBody>
          <a:bodyPr>
            <a:normAutofit/>
          </a:bodyPr>
          <a:lstStyle>
            <a:lvl1pPr marL="234950" indent="-234950">
              <a:defRPr sz="2000">
                <a:latin typeface="Cambria" pitchFamily="18" charset="0"/>
              </a:defRPr>
            </a:lvl1pPr>
            <a:lvl2pPr marL="457200" indent="-222250">
              <a:buSzPct val="70000"/>
              <a:buFont typeface="Courier New" pitchFamily="49" charset="0"/>
              <a:buChar char="o"/>
              <a:tabLst>
                <a:tab pos="457200" algn="l"/>
              </a:tabLst>
              <a:defRPr sz="1800">
                <a:latin typeface="Cambria" pitchFamily="18" charset="0"/>
              </a:defRPr>
            </a:lvl2pPr>
            <a:lvl3pPr marL="692150" indent="-234950">
              <a:defRPr sz="1600">
                <a:latin typeface="Cambria" pitchFamily="18" charset="0"/>
              </a:defRPr>
            </a:lvl3pPr>
            <a:lvl4pPr marL="914400" indent="-222250">
              <a:defRPr sz="1400">
                <a:latin typeface="Cambria" pitchFamily="18" charset="0"/>
              </a:defRPr>
            </a:lvl4pPr>
            <a:lvl5pPr marL="1371600" indent="-222250">
              <a:defRPr sz="14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B596EE71-182B-40DC-9857-FA2BCB8ABF3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3327520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1026" name="Picture 2" descr="C:\Documents and Settings\Administrator\Desktop\Pictur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1" y="-13063"/>
            <a:ext cx="9175724" cy="6884126"/>
          </a:xfrm>
          <a:prstGeom prst="rect">
            <a:avLst/>
          </a:prstGeom>
          <a:noFill/>
          <a:extLst>
            <a:ext uri="{909E8E84-426E-40DD-AFC4-6F175D3DCCD1}">
              <a14:hiddenFill xmlns:a14="http://schemas.microsoft.com/office/drawing/2010/main">
                <a:solidFill>
                  <a:srgbClr val="FFFFFF"/>
                </a:solidFill>
              </a14:hiddenFill>
            </a:ext>
          </a:extLst>
        </p:spPr>
      </p:pic>
      <p:sp>
        <p:nvSpPr>
          <p:cNvPr id="8" name="Title 7"/>
          <p:cNvSpPr>
            <a:spLocks noGrp="1"/>
          </p:cNvSpPr>
          <p:nvPr>
            <p:ph type="title"/>
          </p:nvPr>
        </p:nvSpPr>
        <p:spPr>
          <a:xfrm>
            <a:off x="685800" y="990600"/>
            <a:ext cx="5029200" cy="1905000"/>
          </a:xfrm>
        </p:spPr>
        <p:txBody>
          <a:bodyPr>
            <a:noAutofit/>
          </a:bodyPr>
          <a:lstStyle>
            <a:lvl1pPr algn="l">
              <a:defRPr sz="4800">
                <a:solidFill>
                  <a:schemeClr val="bg1"/>
                </a:solidFill>
              </a:defRPr>
            </a:lvl1pPr>
          </a:lstStyle>
          <a:p>
            <a:r>
              <a:rPr lang="en-US"/>
              <a:t>Click to edit Master title style</a:t>
            </a:r>
            <a:endParaRPr lang="en-US" dirty="0"/>
          </a:p>
        </p:txBody>
      </p:sp>
      <p:sp>
        <p:nvSpPr>
          <p:cNvPr id="14" name="Text Placeholder 13"/>
          <p:cNvSpPr>
            <a:spLocks noGrp="1"/>
          </p:cNvSpPr>
          <p:nvPr>
            <p:ph type="body" sz="quarter" idx="10"/>
          </p:nvPr>
        </p:nvSpPr>
        <p:spPr>
          <a:xfrm>
            <a:off x="685800" y="2895600"/>
            <a:ext cx="5410200" cy="685800"/>
          </a:xfrm>
        </p:spPr>
        <p:txBody>
          <a:bodyPr>
            <a:noAutofit/>
          </a:bodyPr>
          <a:lstStyle>
            <a:lvl1pPr marL="0" indent="0">
              <a:buNone/>
              <a:defRPr lang="en-US" sz="3200" b="1" kern="1200" dirty="0" smtClean="0">
                <a:solidFill>
                  <a:schemeClr val="tx1">
                    <a:lumMod val="65000"/>
                    <a:lumOff val="35000"/>
                  </a:schemeClr>
                </a:solidFill>
                <a:latin typeface="Cambria" pitchFamily="18" charset="0"/>
                <a:ea typeface="Arial Unicode MS" pitchFamily="34" charset="-128"/>
                <a:cs typeface="Arial" charset="0"/>
              </a:defRPr>
            </a:lvl1pPr>
            <a:lvl2pPr>
              <a:defRPr lang="en-US" sz="3200" b="1" kern="1200" dirty="0" smtClean="0">
                <a:solidFill>
                  <a:schemeClr val="tx1">
                    <a:lumMod val="65000"/>
                    <a:lumOff val="35000"/>
                  </a:schemeClr>
                </a:solidFill>
                <a:latin typeface="Cambria" pitchFamily="18" charset="0"/>
                <a:ea typeface="Arial Unicode MS" pitchFamily="34" charset="-128"/>
                <a:cs typeface="Arial" charset="0"/>
              </a:defRPr>
            </a:lvl2pPr>
            <a:lvl3pPr>
              <a:defRPr lang="en-US" sz="3200" b="1" kern="1200" dirty="0" smtClean="0">
                <a:solidFill>
                  <a:schemeClr val="tx1">
                    <a:lumMod val="65000"/>
                    <a:lumOff val="35000"/>
                  </a:schemeClr>
                </a:solidFill>
                <a:latin typeface="Cambria" pitchFamily="18" charset="0"/>
                <a:ea typeface="Arial Unicode MS" pitchFamily="34" charset="-128"/>
                <a:cs typeface="Arial" charset="0"/>
              </a:defRPr>
            </a:lvl3pPr>
            <a:lvl4pPr>
              <a:defRPr lang="en-US" sz="3200" b="1" kern="1200" dirty="0" smtClean="0">
                <a:solidFill>
                  <a:schemeClr val="tx1">
                    <a:lumMod val="65000"/>
                    <a:lumOff val="35000"/>
                  </a:schemeClr>
                </a:solidFill>
                <a:latin typeface="Cambria" pitchFamily="18" charset="0"/>
                <a:ea typeface="Arial Unicode MS" pitchFamily="34" charset="-128"/>
                <a:cs typeface="Arial" charset="0"/>
              </a:defRPr>
            </a:lvl4pPr>
            <a:lvl5pPr>
              <a:defRPr lang="en-US" sz="3200" b="1" kern="1200" dirty="0">
                <a:solidFill>
                  <a:schemeClr val="tx1">
                    <a:lumMod val="65000"/>
                    <a:lumOff val="35000"/>
                  </a:schemeClr>
                </a:solidFill>
                <a:latin typeface="Cambria" pitchFamily="18" charset="0"/>
                <a:ea typeface="Arial Unicode MS" pitchFamily="34" charset="-128"/>
                <a:cs typeface="Arial" charset="0"/>
              </a:defRPr>
            </a:lvl5pPr>
          </a:lstStyle>
          <a:p>
            <a:pPr lvl="0"/>
            <a:r>
              <a:rPr lang="en-US"/>
              <a:t>Click to edit Master text styles</a:t>
            </a:r>
          </a:p>
        </p:txBody>
      </p:sp>
    </p:spTree>
    <p:extLst>
      <p:ext uri="{BB962C8B-B14F-4D97-AF65-F5344CB8AC3E}">
        <p14:creationId xmlns:p14="http://schemas.microsoft.com/office/powerpoint/2010/main" val="1705110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17"/>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435"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63"/>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ea typeface="ＭＳ Ｐゴシック" charset="0"/>
                <a:cs typeface="ＭＳ Ｐゴシック" charset="0"/>
              </a:defRPr>
            </a:lvl1pPr>
          </a:lstStyle>
          <a:p>
            <a:pPr defTabSz="477838" fontAlgn="base">
              <a:spcBef>
                <a:spcPct val="0"/>
              </a:spcBef>
              <a:spcAft>
                <a:spcPct val="0"/>
              </a:spcAft>
              <a:defRPr/>
            </a:pPr>
            <a:endParaRPr lang="en-US" sz="1900" dirty="0">
              <a:solidFill>
                <a:prstClr val="black"/>
              </a:solidFill>
            </a:endParaRPr>
          </a:p>
        </p:txBody>
      </p:sp>
      <p:sp>
        <p:nvSpPr>
          <p:cNvPr id="5" name="Footer Placeholder 4"/>
          <p:cNvSpPr>
            <a:spLocks noGrp="1"/>
          </p:cNvSpPr>
          <p:nvPr>
            <p:ph type="ftr" sz="quarter" idx="11"/>
          </p:nvPr>
        </p:nvSpPr>
        <p:spPr>
          <a:xfrm>
            <a:off x="3124200" y="6472251"/>
            <a:ext cx="2895600" cy="365125"/>
          </a:xfrm>
          <a:prstGeom prst="rect">
            <a:avLst/>
          </a:prstGeom>
        </p:spPr>
        <p:txBody>
          <a:bodyPr vert="horz" wrap="square" lIns="91440" tIns="45720" rIns="91440" bIns="45720" numCol="1" anchor="t" anchorCtr="0" compatLnSpc="1">
            <a:prstTxWarp prst="textNoShape">
              <a:avLst/>
            </a:prstTxWarp>
          </a:bodyPr>
          <a:lstStyle>
            <a:lvl1pPr algn="ctr">
              <a:defRPr sz="1000">
                <a:latin typeface="Cambria" pitchFamily="-84" charset="0"/>
                <a:ea typeface="ＭＳ Ｐゴシック" pitchFamily="-84" charset="-128"/>
                <a:cs typeface="+mn-cs"/>
              </a:defRPr>
            </a:lvl1pPr>
          </a:lstStyle>
          <a:p>
            <a:pPr defTabSz="477838" fontAlgn="base">
              <a:spcBef>
                <a:spcPct val="0"/>
              </a:spcBef>
              <a:spcAft>
                <a:spcPct val="0"/>
              </a:spcAft>
              <a:defRPr/>
            </a:pPr>
            <a:endParaRPr lang="en-US" dirty="0">
              <a:solidFill>
                <a:prstClr val="black"/>
              </a:solidFill>
            </a:endParaRPr>
          </a:p>
        </p:txBody>
      </p:sp>
      <p:sp>
        <p:nvSpPr>
          <p:cNvPr id="6" name="Slide Number Placeholder 5"/>
          <p:cNvSpPr>
            <a:spLocks noGrp="1"/>
          </p:cNvSpPr>
          <p:nvPr>
            <p:ph type="sldNum" sz="quarter" idx="12"/>
          </p:nvPr>
        </p:nvSpPr>
        <p:spPr>
          <a:xfrm>
            <a:off x="6553200" y="6356363"/>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defRPr>
            </a:lvl1pPr>
          </a:lstStyle>
          <a:p>
            <a:pPr defTabSz="477838" fontAlgn="base">
              <a:spcBef>
                <a:spcPct val="0"/>
              </a:spcBef>
              <a:spcAft>
                <a:spcPct val="0"/>
              </a:spcAft>
              <a:defRPr/>
            </a:pPr>
            <a:fld id="{3A846ACA-61A5-DF46-8C46-D096FB5A39D4}" type="slidenum">
              <a:rPr lang="en-US" sz="1900">
                <a:solidFill>
                  <a:prstClr val="black"/>
                </a:solidFill>
                <a:ea typeface="ＭＳ Ｐゴシック" charset="0"/>
              </a:rPr>
              <a:pPr defTabSz="477838" fontAlgn="base">
                <a:spcBef>
                  <a:spcPct val="0"/>
                </a:spcBef>
                <a:spcAft>
                  <a:spcPct val="0"/>
                </a:spcAft>
                <a:defRPr/>
              </a:pPr>
              <a:t>‹#›</a:t>
            </a:fld>
            <a:endParaRPr lang="en-US" sz="1900" dirty="0">
              <a:solidFill>
                <a:prstClr val="black"/>
              </a:solidFill>
              <a:ea typeface="ＭＳ Ｐゴシック" charset="0"/>
            </a:endParaRPr>
          </a:p>
        </p:txBody>
      </p:sp>
    </p:spTree>
    <p:extLst>
      <p:ext uri="{BB962C8B-B14F-4D97-AF65-F5344CB8AC3E}">
        <p14:creationId xmlns:p14="http://schemas.microsoft.com/office/powerpoint/2010/main" val="4093429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grpSp>
        <p:nvGrpSpPr>
          <p:cNvPr id="8" name="Group 7"/>
          <p:cNvGrpSpPr>
            <a:grpSpLocks/>
          </p:cNvGrpSpPr>
          <p:nvPr>
            <p:custDataLst>
              <p:tags r:id="rId1"/>
            </p:custDataLst>
          </p:nvPr>
        </p:nvGrpSpPr>
        <p:grpSpPr bwMode="auto">
          <a:xfrm>
            <a:off x="457202" y="1835176"/>
            <a:ext cx="2898775" cy="2898775"/>
            <a:chOff x="457200" y="2093913"/>
            <a:chExt cx="2898775" cy="2898775"/>
          </a:xfrm>
        </p:grpSpPr>
        <p:grpSp>
          <p:nvGrpSpPr>
            <p:cNvPr id="9" name="Group 1"/>
            <p:cNvGrpSpPr>
              <a:grpSpLocks/>
            </p:cNvGrpSpPr>
            <p:nvPr/>
          </p:nvGrpSpPr>
          <p:grpSpPr bwMode="auto">
            <a:xfrm>
              <a:off x="457200" y="2093913"/>
              <a:ext cx="2898775" cy="2898775"/>
              <a:chOff x="457200" y="2093913"/>
              <a:chExt cx="2898775" cy="2898775"/>
            </a:xfrm>
          </p:grpSpPr>
          <p:sp>
            <p:nvSpPr>
              <p:cNvPr id="14" name="Oval 6"/>
              <p:cNvSpPr>
                <a:spLocks noChangeArrowheads="1"/>
              </p:cNvSpPr>
              <p:nvPr/>
            </p:nvSpPr>
            <p:spPr bwMode="gray">
              <a:xfrm>
                <a:off x="1639888" y="3276600"/>
                <a:ext cx="533400" cy="533400"/>
              </a:xfrm>
              <a:prstGeom prst="ellipse">
                <a:avLst/>
              </a:prstGeom>
              <a:solidFill>
                <a:srgbClr val="03564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lIns="0" tIns="0" rIns="0" bIns="0" anchor="ctr"/>
              <a:lstStyle/>
              <a:p>
                <a:pPr algn="ctr" eaLnBrk="0" fontAlgn="base" hangingPunct="0">
                  <a:spcBef>
                    <a:spcPct val="0"/>
                  </a:spcBef>
                  <a:spcAft>
                    <a:spcPct val="20000"/>
                  </a:spcAft>
                  <a:buClr>
                    <a:srgbClr val="000000"/>
                  </a:buClr>
                  <a:buSzPct val="80000"/>
                  <a:buFont typeface="Wingdings" pitchFamily="2" charset="2"/>
                  <a:buNone/>
                </a:pPr>
                <a:endParaRPr lang="de-DE" sz="1400">
                  <a:solidFill>
                    <a:srgbClr val="000000"/>
                  </a:solidFill>
                  <a:latin typeface="Arial" charset="0"/>
                  <a:ea typeface="Arial Unicode MS" pitchFamily="34" charset="-128"/>
                  <a:cs typeface="Arial" charset="0"/>
                </a:endParaRPr>
              </a:p>
            </p:txBody>
          </p:sp>
          <p:sp>
            <p:nvSpPr>
              <p:cNvPr id="15" name="AutoShape 7"/>
              <p:cNvSpPr>
                <a:spLocks noChangeArrowheads="1"/>
              </p:cNvSpPr>
              <p:nvPr/>
            </p:nvSpPr>
            <p:spPr bwMode="gray">
              <a:xfrm>
                <a:off x="1066800" y="2703513"/>
                <a:ext cx="1679575" cy="16795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4 w 21600"/>
                  <a:gd name="T25" fmla="*/ 3164 h 21600"/>
                  <a:gd name="T26" fmla="*/ 18436 w 21600"/>
                  <a:gd name="T27" fmla="*/ 1843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981" y="10800"/>
                    </a:moveTo>
                    <a:cubicBezTo>
                      <a:pt x="3981" y="14566"/>
                      <a:pt x="7034" y="17619"/>
                      <a:pt x="10800" y="17619"/>
                    </a:cubicBezTo>
                    <a:cubicBezTo>
                      <a:pt x="14566" y="17619"/>
                      <a:pt x="17619" y="14566"/>
                      <a:pt x="17619" y="10800"/>
                    </a:cubicBezTo>
                    <a:cubicBezTo>
                      <a:pt x="17619" y="7034"/>
                      <a:pt x="14566" y="3981"/>
                      <a:pt x="10800" y="3981"/>
                    </a:cubicBezTo>
                    <a:cubicBezTo>
                      <a:pt x="7034" y="3981"/>
                      <a:pt x="3981" y="7034"/>
                      <a:pt x="3981" y="10800"/>
                    </a:cubicBezTo>
                    <a:close/>
                  </a:path>
                </a:pathLst>
              </a:custGeom>
              <a:solidFill>
                <a:srgbClr val="03564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lIns="0" tIns="0" rIns="0" bIns="0" anchor="ctr"/>
              <a:lstStyle/>
              <a:p>
                <a:pPr defTabSz="457200" eaLnBrk="0" fontAlgn="base" hangingPunct="0">
                  <a:spcBef>
                    <a:spcPct val="0"/>
                  </a:spcBef>
                  <a:spcAft>
                    <a:spcPct val="0"/>
                  </a:spcAft>
                  <a:buClr>
                    <a:srgbClr val="000000"/>
                  </a:buClr>
                  <a:buSzPct val="100000"/>
                  <a:buFont typeface="Times New Roman" pitchFamily="18" charset="0"/>
                  <a:buNone/>
                </a:pPr>
                <a:endParaRPr lang="en-US">
                  <a:solidFill>
                    <a:prstClr val="white"/>
                  </a:solidFill>
                  <a:latin typeface="Arial" charset="0"/>
                  <a:ea typeface="Arial Unicode MS" pitchFamily="34" charset="-128"/>
                  <a:cs typeface="Arial Unicode MS" pitchFamily="34" charset="-128"/>
                </a:endParaRPr>
              </a:p>
            </p:txBody>
          </p:sp>
          <p:sp>
            <p:nvSpPr>
              <p:cNvPr id="16" name="AutoShape 8"/>
              <p:cNvSpPr>
                <a:spLocks noChangeArrowheads="1"/>
              </p:cNvSpPr>
              <p:nvPr/>
            </p:nvSpPr>
            <p:spPr bwMode="gray">
              <a:xfrm>
                <a:off x="457200" y="2093913"/>
                <a:ext cx="2898775" cy="28987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58 w 21600"/>
                  <a:gd name="T25" fmla="*/ 3158 h 21600"/>
                  <a:gd name="T26" fmla="*/ 18442 w 21600"/>
                  <a:gd name="T27" fmla="*/ 1844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26" y="10800"/>
                    </a:moveTo>
                    <a:cubicBezTo>
                      <a:pt x="2426" y="15425"/>
                      <a:pt x="6175" y="19174"/>
                      <a:pt x="10800" y="19174"/>
                    </a:cubicBezTo>
                    <a:cubicBezTo>
                      <a:pt x="15425" y="19174"/>
                      <a:pt x="19174" y="15425"/>
                      <a:pt x="19174" y="10800"/>
                    </a:cubicBezTo>
                    <a:cubicBezTo>
                      <a:pt x="19174" y="6175"/>
                      <a:pt x="15425" y="2426"/>
                      <a:pt x="10800" y="2426"/>
                    </a:cubicBezTo>
                    <a:cubicBezTo>
                      <a:pt x="6175" y="2426"/>
                      <a:pt x="2426" y="6175"/>
                      <a:pt x="2426" y="10800"/>
                    </a:cubicBezTo>
                    <a:close/>
                  </a:path>
                </a:pathLst>
              </a:custGeom>
              <a:solidFill>
                <a:srgbClr val="03564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lIns="0" tIns="0" rIns="0" bIns="0" anchor="ctr"/>
              <a:lstStyle/>
              <a:p>
                <a:pPr defTabSz="457200" eaLnBrk="0" fontAlgn="base" hangingPunct="0">
                  <a:spcBef>
                    <a:spcPct val="0"/>
                  </a:spcBef>
                  <a:spcAft>
                    <a:spcPct val="0"/>
                  </a:spcAft>
                  <a:buClr>
                    <a:srgbClr val="000000"/>
                  </a:buClr>
                  <a:buSzPct val="100000"/>
                  <a:buFont typeface="Times New Roman" pitchFamily="18" charset="0"/>
                  <a:buNone/>
                </a:pPr>
                <a:endParaRPr lang="en-US">
                  <a:solidFill>
                    <a:prstClr val="white"/>
                  </a:solidFill>
                  <a:latin typeface="Arial" charset="0"/>
                  <a:ea typeface="Arial Unicode MS" pitchFamily="34" charset="-128"/>
                  <a:cs typeface="Arial Unicode MS" pitchFamily="34" charset="-128"/>
                </a:endParaRPr>
              </a:p>
            </p:txBody>
          </p:sp>
        </p:grpSp>
        <p:grpSp>
          <p:nvGrpSpPr>
            <p:cNvPr id="10" name="Group 9"/>
            <p:cNvGrpSpPr>
              <a:grpSpLocks/>
            </p:cNvGrpSpPr>
            <p:nvPr/>
          </p:nvGrpSpPr>
          <p:grpSpPr bwMode="auto">
            <a:xfrm>
              <a:off x="498475" y="2098675"/>
              <a:ext cx="2855913" cy="2886075"/>
              <a:chOff x="339" y="1328"/>
              <a:chExt cx="1799" cy="1818"/>
            </a:xfrm>
          </p:grpSpPr>
          <p:sp>
            <p:nvSpPr>
              <p:cNvPr id="11" name="AutoShape 10"/>
              <p:cNvSpPr>
                <a:spLocks noChangeArrowheads="1"/>
              </p:cNvSpPr>
              <p:nvPr/>
            </p:nvSpPr>
            <p:spPr bwMode="gray">
              <a:xfrm rot="5400000">
                <a:off x="696" y="1709"/>
                <a:ext cx="1057" cy="10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45 w 21600"/>
                  <a:gd name="T13" fmla="*/ 0 h 21600"/>
                  <a:gd name="T14" fmla="*/ 21355 w 21600"/>
                  <a:gd name="T15" fmla="*/ 9359 h 21600"/>
                </a:gdLst>
                <a:ahLst/>
                <a:cxnLst>
                  <a:cxn ang="T8">
                    <a:pos x="T0" y="T1"/>
                  </a:cxn>
                  <a:cxn ang="T9">
                    <a:pos x="T2" y="T3"/>
                  </a:cxn>
                  <a:cxn ang="T10">
                    <a:pos x="T4" y="T5"/>
                  </a:cxn>
                  <a:cxn ang="T11">
                    <a:pos x="T6" y="T7"/>
                  </a:cxn>
                </a:cxnLst>
                <a:rect l="T12" t="T13" r="T14" b="T15"/>
                <a:pathLst>
                  <a:path w="21600" h="21600">
                    <a:moveTo>
                      <a:pt x="4740" y="7785"/>
                    </a:moveTo>
                    <a:cubicBezTo>
                      <a:pt x="5884" y="5485"/>
                      <a:pt x="8231" y="4031"/>
                      <a:pt x="10800" y="4032"/>
                    </a:cubicBezTo>
                    <a:cubicBezTo>
                      <a:pt x="13368" y="4032"/>
                      <a:pt x="15715" y="5485"/>
                      <a:pt x="16859" y="7785"/>
                    </a:cubicBezTo>
                    <a:lnTo>
                      <a:pt x="20469" y="5989"/>
                    </a:lnTo>
                    <a:cubicBezTo>
                      <a:pt x="18643" y="2319"/>
                      <a:pt x="14898" y="-1"/>
                      <a:pt x="10799" y="0"/>
                    </a:cubicBezTo>
                    <a:cubicBezTo>
                      <a:pt x="6701" y="0"/>
                      <a:pt x="2956" y="2319"/>
                      <a:pt x="1130" y="5989"/>
                    </a:cubicBezTo>
                    <a:lnTo>
                      <a:pt x="4740" y="7785"/>
                    </a:lnTo>
                    <a:close/>
                  </a:path>
                </a:pathLst>
              </a:cu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defTabSz="457200" eaLnBrk="0" fontAlgn="base" hangingPunct="0">
                  <a:spcBef>
                    <a:spcPct val="0"/>
                  </a:spcBef>
                  <a:spcAft>
                    <a:spcPct val="0"/>
                  </a:spcAft>
                  <a:buClr>
                    <a:srgbClr val="000000"/>
                  </a:buClr>
                  <a:buSzPct val="100000"/>
                  <a:buFont typeface="Times New Roman" pitchFamily="18" charset="0"/>
                  <a:buNone/>
                </a:pPr>
                <a:endParaRPr lang="en-US">
                  <a:solidFill>
                    <a:prstClr val="white"/>
                  </a:solidFill>
                  <a:latin typeface="Arial" charset="0"/>
                  <a:ea typeface="Arial Unicode MS" pitchFamily="34" charset="-128"/>
                  <a:cs typeface="Arial Unicode MS" pitchFamily="34" charset="-128"/>
                </a:endParaRPr>
              </a:p>
            </p:txBody>
          </p:sp>
          <p:sp>
            <p:nvSpPr>
              <p:cNvPr id="12" name="Freeform 11"/>
              <p:cNvSpPr>
                <a:spLocks/>
              </p:cNvSpPr>
              <p:nvPr/>
            </p:nvSpPr>
            <p:spPr bwMode="gray">
              <a:xfrm>
                <a:off x="1221" y="2152"/>
                <a:ext cx="0" cy="174"/>
              </a:xfrm>
              <a:custGeom>
                <a:avLst/>
                <a:gdLst>
                  <a:gd name="T0" fmla="*/ 0 w 208"/>
                  <a:gd name="T1" fmla="*/ 150 h 303"/>
                  <a:gd name="T2" fmla="*/ 76 w 208"/>
                  <a:gd name="T3" fmla="*/ 0 h 303"/>
                  <a:gd name="T4" fmla="*/ 78 w 208"/>
                  <a:gd name="T5" fmla="*/ 303 h 303"/>
                  <a:gd name="T6" fmla="*/ 0 w 208"/>
                  <a:gd name="T7" fmla="*/ 150 h 303"/>
                  <a:gd name="T8" fmla="*/ 0 60000 65536"/>
                  <a:gd name="T9" fmla="*/ 0 60000 65536"/>
                  <a:gd name="T10" fmla="*/ 0 60000 65536"/>
                  <a:gd name="T11" fmla="*/ 0 60000 65536"/>
                  <a:gd name="T12" fmla="*/ 0 w 208"/>
                  <a:gd name="T13" fmla="*/ 0 h 303"/>
                  <a:gd name="T14" fmla="*/ 208 w 208"/>
                  <a:gd name="T15" fmla="*/ 303 h 303"/>
                </a:gdLst>
                <a:ahLst/>
                <a:cxnLst>
                  <a:cxn ang="T8">
                    <a:pos x="T0" y="T1"/>
                  </a:cxn>
                  <a:cxn ang="T9">
                    <a:pos x="T2" y="T3"/>
                  </a:cxn>
                  <a:cxn ang="T10">
                    <a:pos x="T4" y="T5"/>
                  </a:cxn>
                  <a:cxn ang="T11">
                    <a:pos x="T6" y="T7"/>
                  </a:cxn>
                </a:cxnLst>
                <a:rect l="T12" t="T13" r="T14" b="T15"/>
                <a:pathLst>
                  <a:path w="208" h="303">
                    <a:moveTo>
                      <a:pt x="0" y="150"/>
                    </a:moveTo>
                    <a:cubicBezTo>
                      <a:pt x="12" y="122"/>
                      <a:pt x="58" y="37"/>
                      <a:pt x="76" y="0"/>
                    </a:cubicBezTo>
                    <a:cubicBezTo>
                      <a:pt x="205" y="54"/>
                      <a:pt x="208" y="245"/>
                      <a:pt x="78" y="303"/>
                    </a:cubicBezTo>
                    <a:cubicBezTo>
                      <a:pt x="32" y="221"/>
                      <a:pt x="16" y="181"/>
                      <a:pt x="0" y="15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pPr defTabSz="457200" eaLnBrk="0" fontAlgn="base" hangingPunct="0">
                  <a:spcBef>
                    <a:spcPct val="0"/>
                  </a:spcBef>
                  <a:spcAft>
                    <a:spcPct val="0"/>
                  </a:spcAft>
                  <a:buClr>
                    <a:srgbClr val="000000"/>
                  </a:buClr>
                  <a:buSzPct val="100000"/>
                  <a:buFont typeface="Times New Roman" pitchFamily="18" charset="0"/>
                  <a:buNone/>
                </a:pPr>
                <a:endParaRPr lang="en-US">
                  <a:solidFill>
                    <a:prstClr val="white"/>
                  </a:solidFill>
                  <a:latin typeface="Arial" charset="0"/>
                  <a:ea typeface="Arial Unicode MS" pitchFamily="34" charset="-128"/>
                  <a:cs typeface="Arial Unicode MS" pitchFamily="34" charset="-128"/>
                </a:endParaRPr>
              </a:p>
            </p:txBody>
          </p:sp>
          <p:sp>
            <p:nvSpPr>
              <p:cNvPr id="13" name="AutoShape 12"/>
              <p:cNvSpPr>
                <a:spLocks noChangeArrowheads="1"/>
              </p:cNvSpPr>
              <p:nvPr/>
            </p:nvSpPr>
            <p:spPr bwMode="gray">
              <a:xfrm rot="5400000">
                <a:off x="330" y="1337"/>
                <a:ext cx="1818" cy="179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8 w 21600"/>
                  <a:gd name="T13" fmla="*/ 0 h 21600"/>
                  <a:gd name="T14" fmla="*/ 21362 w 21600"/>
                  <a:gd name="T15" fmla="*/ 9053 h 21600"/>
                </a:gdLst>
                <a:ahLst/>
                <a:cxnLst>
                  <a:cxn ang="T8">
                    <a:pos x="T0" y="T1"/>
                  </a:cxn>
                  <a:cxn ang="T9">
                    <a:pos x="T2" y="T3"/>
                  </a:cxn>
                  <a:cxn ang="T10">
                    <a:pos x="T4" y="T5"/>
                  </a:cxn>
                  <a:cxn ang="T11">
                    <a:pos x="T6" y="T7"/>
                  </a:cxn>
                </a:cxnLst>
                <a:rect l="T12" t="T13" r="T14" b="T15"/>
                <a:pathLst>
                  <a:path w="21600" h="21600">
                    <a:moveTo>
                      <a:pt x="3362" y="7119"/>
                    </a:moveTo>
                    <a:cubicBezTo>
                      <a:pt x="4761" y="4290"/>
                      <a:pt x="7644" y="2500"/>
                      <a:pt x="10800" y="2501"/>
                    </a:cubicBezTo>
                    <a:cubicBezTo>
                      <a:pt x="13955" y="2501"/>
                      <a:pt x="16838" y="4290"/>
                      <a:pt x="18237" y="7119"/>
                    </a:cubicBezTo>
                    <a:lnTo>
                      <a:pt x="20479" y="6009"/>
                    </a:lnTo>
                    <a:cubicBezTo>
                      <a:pt x="18658" y="2329"/>
                      <a:pt x="14906" y="-1"/>
                      <a:pt x="10799" y="0"/>
                    </a:cubicBezTo>
                    <a:cubicBezTo>
                      <a:pt x="6693" y="0"/>
                      <a:pt x="2941" y="2329"/>
                      <a:pt x="1120" y="6009"/>
                    </a:cubicBezTo>
                    <a:lnTo>
                      <a:pt x="3362" y="7119"/>
                    </a:lnTo>
                    <a:close/>
                  </a:path>
                </a:pathLst>
              </a:cu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defTabSz="457200" eaLnBrk="0" fontAlgn="base" hangingPunct="0">
                  <a:spcBef>
                    <a:spcPct val="0"/>
                  </a:spcBef>
                  <a:spcAft>
                    <a:spcPct val="0"/>
                  </a:spcAft>
                  <a:buClr>
                    <a:srgbClr val="000000"/>
                  </a:buClr>
                  <a:buSzPct val="100000"/>
                  <a:buFont typeface="Times New Roman" pitchFamily="18" charset="0"/>
                  <a:buNone/>
                </a:pPr>
                <a:endParaRPr lang="en-US">
                  <a:solidFill>
                    <a:prstClr val="white"/>
                  </a:solidFill>
                  <a:latin typeface="Arial" charset="0"/>
                  <a:ea typeface="Arial Unicode MS" pitchFamily="34" charset="-128"/>
                  <a:cs typeface="Arial Unicode MS" pitchFamily="34" charset="-128"/>
                </a:endParaRPr>
              </a:p>
            </p:txBody>
          </p:sp>
        </p:grpSp>
      </p:grpSp>
      <p:sp>
        <p:nvSpPr>
          <p:cNvPr id="17" name="AutoShape 13"/>
          <p:cNvSpPr>
            <a:spLocks noChangeArrowheads="1"/>
          </p:cNvSpPr>
          <p:nvPr/>
        </p:nvSpPr>
        <p:spPr bwMode="gray">
          <a:xfrm flipH="1">
            <a:off x="1941514" y="1219228"/>
            <a:ext cx="6684962" cy="4124325"/>
          </a:xfrm>
          <a:prstGeom prst="homePlate">
            <a:avLst>
              <a:gd name="adj" fmla="val 25911"/>
            </a:avLst>
          </a:prstGeom>
          <a:solidFill>
            <a:schemeClr val="accent6">
              <a:lumMod val="40000"/>
              <a:lumOff val="60000"/>
              <a:alpha val="33000"/>
            </a:schemeClr>
          </a:solidFill>
          <a:ln w="25400">
            <a:solidFill>
              <a:schemeClr val="accent6">
                <a:lumMod val="75000"/>
              </a:schemeClr>
            </a:solidFill>
            <a:miter lim="800000"/>
            <a:headEnd/>
            <a:tailEnd/>
          </a:ln>
        </p:spPr>
        <p:txBody>
          <a:bodyPr lIns="1080000" tIns="0" rIns="72000" bIns="0" anchor="ctr"/>
          <a:lstStyle/>
          <a:p>
            <a:pPr marL="457200" indent="-347663" eaLnBrk="0" fontAlgn="base" hangingPunct="0">
              <a:lnSpc>
                <a:spcPct val="110000"/>
              </a:lnSpc>
              <a:spcBef>
                <a:spcPct val="0"/>
              </a:spcBef>
              <a:spcAft>
                <a:spcPct val="0"/>
              </a:spcAft>
              <a:buFont typeface="Arial" pitchFamily="34" charset="0"/>
              <a:buChar char="•"/>
              <a:defRPr/>
            </a:pPr>
            <a:endParaRPr lang="en-US" sz="2000" dirty="0">
              <a:solidFill>
                <a:srgbClr val="035642"/>
              </a:solidFill>
              <a:latin typeface="Cambria" pitchFamily="18" charset="0"/>
              <a:ea typeface="ＭＳ Ｐゴシック" charset="-128"/>
              <a:cs typeface="Arial" pitchFamily="34" charset="0"/>
            </a:endParaRPr>
          </a:p>
        </p:txBody>
      </p:sp>
      <p:sp>
        <p:nvSpPr>
          <p:cNvPr id="19" name="Text Placeholder 18"/>
          <p:cNvSpPr>
            <a:spLocks noGrp="1"/>
          </p:cNvSpPr>
          <p:nvPr>
            <p:ph type="body" sz="quarter" idx="10"/>
          </p:nvPr>
        </p:nvSpPr>
        <p:spPr>
          <a:xfrm>
            <a:off x="3581400" y="1219200"/>
            <a:ext cx="4648200" cy="4114800"/>
          </a:xfrm>
        </p:spPr>
        <p:txBody>
          <a:bodyPr anchor="ctr">
            <a:normAutofit/>
          </a:bodyPr>
          <a:lstStyle>
            <a:lvl1pPr marL="0" indent="0" algn="l">
              <a:buNone/>
              <a:defRPr lang="en-US" sz="2000" b="1" kern="1200" baseline="0" dirty="0" smtClean="0">
                <a:solidFill>
                  <a:srgbClr val="035642"/>
                </a:solidFill>
                <a:latin typeface="Cambria" pitchFamily="18" charset="0"/>
                <a:ea typeface="ＭＳ Ｐゴシック" charset="-128"/>
                <a:cs typeface="Arial" pitchFamily="34" charset="0"/>
              </a:defRPr>
            </a:lvl1pPr>
            <a:lvl2pPr marL="457200" indent="-222250" algn="l">
              <a:buFont typeface="Arial" pitchFamily="34" charset="0"/>
              <a:buChar char="•"/>
              <a:defRPr lang="en-US" sz="2000" kern="1200" dirty="0" smtClean="0">
                <a:solidFill>
                  <a:srgbClr val="035642"/>
                </a:solidFill>
                <a:latin typeface="Cambria" pitchFamily="18" charset="0"/>
                <a:ea typeface="ＭＳ Ｐゴシック" charset="-128"/>
                <a:cs typeface="Arial" pitchFamily="34" charset="0"/>
              </a:defRPr>
            </a:lvl2pPr>
            <a:lvl3pPr marL="692150" indent="-234950" algn="l">
              <a:buFont typeface="Courier New" pitchFamily="49" charset="0"/>
              <a:buChar char="o"/>
              <a:defRPr lang="en-US" sz="2000" kern="1200" dirty="0" smtClean="0">
                <a:solidFill>
                  <a:srgbClr val="035642"/>
                </a:solidFill>
                <a:latin typeface="Cambria" pitchFamily="18" charset="0"/>
                <a:ea typeface="ＭＳ Ｐゴシック" charset="-128"/>
                <a:cs typeface="Arial" pitchFamily="34" charset="0"/>
              </a:defRPr>
            </a:lvl3pPr>
            <a:lvl4pPr algn="l">
              <a:defRPr lang="en-US" sz="2000" kern="1200" dirty="0" smtClean="0">
                <a:solidFill>
                  <a:srgbClr val="035642"/>
                </a:solidFill>
                <a:latin typeface="Cambria" pitchFamily="18" charset="0"/>
                <a:ea typeface="ＭＳ Ｐゴシック" charset="-128"/>
                <a:cs typeface="Arial" pitchFamily="34" charset="0"/>
              </a:defRPr>
            </a:lvl4pPr>
            <a:lvl5pPr algn="l">
              <a:defRPr lang="en-US" sz="2000" kern="1200" dirty="0">
                <a:solidFill>
                  <a:srgbClr val="035642"/>
                </a:solidFill>
                <a:latin typeface="Cambria" pitchFamily="18" charset="0"/>
                <a:ea typeface="ＭＳ Ｐゴシック" charset="-128"/>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5835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2"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2"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B596EE71-182B-40DC-9857-FA2BCB8ABF3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1018355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B596EE71-182B-40DC-9857-FA2BCB8ABF3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3422237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B596EE71-182B-40DC-9857-FA2BCB8ABF33}" type="slidenum">
              <a:rPr lang="en-IN" smtClean="0">
                <a:solidFill>
                  <a:prstClr val="black">
                    <a:tint val="75000"/>
                  </a:prstClr>
                </a:solidFill>
              </a:rPr>
              <a:pPr/>
              <a:t>‹#›</a:t>
            </a:fld>
            <a:endParaRPr lang="en-IN">
              <a:solidFill>
                <a:prstClr val="black">
                  <a:tint val="75000"/>
                </a:prstClr>
              </a:solidFill>
            </a:endParaRP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53550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6" y="27307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9"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B596EE71-182B-40DC-9857-FA2BCB8ABF33}" type="slidenum">
              <a:rPr lang="en-IN" smtClean="0">
                <a:solidFill>
                  <a:prstClr val="black">
                    <a:tint val="75000"/>
                  </a:prstClr>
                </a:solidFill>
              </a:rPr>
              <a:pPr/>
              <a:t>‹#›</a:t>
            </a:fld>
            <a:endParaRPr lang="en-IN">
              <a:solidFill>
                <a:prstClr val="black">
                  <a:tint val="75000"/>
                </a:prstClr>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68233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B596EE71-182B-40DC-9857-FA2BCB8ABF33}" type="slidenum">
              <a:rPr lang="en-IN" smtClean="0">
                <a:solidFill>
                  <a:prstClr val="black">
                    <a:tint val="75000"/>
                  </a:prstClr>
                </a:solidFill>
              </a:rPr>
              <a:pPr/>
              <a:t>‹#›</a:t>
            </a:fld>
            <a:endParaRPr lang="en-IN">
              <a:solidFill>
                <a:prstClr val="black">
                  <a:tint val="75000"/>
                </a:prstClr>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39253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B596EE71-182B-40DC-9857-FA2BCB8ABF3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9895501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63"/>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63"/>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B596EE71-182B-40DC-9857-FA2BCB8ABF3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640434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35800986"/>
      </p:ext>
    </p:extLst>
  </p:cSld>
  <p:clrMapOvr>
    <a:masterClrMapping/>
  </p:clrMapOvr>
  <p:transition>
    <p:wipe dir="u"/>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04" y="914405"/>
            <a:ext cx="7890696" cy="5408741"/>
          </a:xfrm>
          <a:prstGeom prst="rect">
            <a:avLst/>
          </a:prstGeom>
        </p:spPr>
        <p:txBody>
          <a:bodyPr lIns="91429" tIns="45714" rIns="91429" bIns="45714"/>
          <a:lstStyle>
            <a:lvl1pPr>
              <a:defRPr sz="2000">
                <a:latin typeface="Cambria" pitchFamily="18" charset="0"/>
              </a:defRPr>
            </a:lvl1pPr>
            <a:lvl2pPr>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98772902"/>
      </p:ext>
    </p:extLst>
  </p:cSld>
  <p:clrMapOvr>
    <a:masterClrMapping/>
  </p:clrMapOvr>
  <p:transition>
    <p:wipe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 descr="Band-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700"/>
            <a:ext cx="91440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userDrawn="1"/>
        </p:nvSpPr>
        <p:spPr bwMode="auto">
          <a:xfrm>
            <a:off x="3264877" y="6497651"/>
            <a:ext cx="2895600" cy="365125"/>
          </a:xfrm>
          <a:prstGeom prst="rect">
            <a:avLst/>
          </a:prstGeom>
          <a:noFill/>
          <a:ln>
            <a:noFill/>
          </a:ln>
          <a:extLst/>
        </p:spPr>
        <p:txBody>
          <a:bodyPr/>
          <a:lstStyle>
            <a:lvl1pPr eaLnBrk="0" hangingPunct="0">
              <a:defRPr sz="1900">
                <a:solidFill>
                  <a:schemeClr val="tx1"/>
                </a:solidFill>
                <a:latin typeface="Arial" charset="0"/>
                <a:ea typeface="ＭＳ Ｐゴシック" charset="0"/>
                <a:cs typeface="ＭＳ Ｐゴシック" charset="0"/>
              </a:defRPr>
            </a:lvl1pPr>
            <a:lvl2pPr marL="742950" indent="-285750" eaLnBrk="0" hangingPunct="0">
              <a:defRPr sz="1900">
                <a:solidFill>
                  <a:schemeClr val="tx1"/>
                </a:solidFill>
                <a:latin typeface="Arial" charset="0"/>
                <a:ea typeface="ＭＳ Ｐゴシック" charset="0"/>
              </a:defRPr>
            </a:lvl2pPr>
            <a:lvl3pPr marL="1143000" indent="-228600" eaLnBrk="0" hangingPunct="0">
              <a:defRPr sz="1900">
                <a:solidFill>
                  <a:schemeClr val="tx1"/>
                </a:solidFill>
                <a:latin typeface="Arial" charset="0"/>
                <a:ea typeface="ＭＳ Ｐゴシック" charset="0"/>
              </a:defRPr>
            </a:lvl3pPr>
            <a:lvl4pPr marL="1600200" indent="-228600" eaLnBrk="0" hangingPunct="0">
              <a:defRPr sz="1900">
                <a:solidFill>
                  <a:schemeClr val="tx1"/>
                </a:solidFill>
                <a:latin typeface="Arial" charset="0"/>
                <a:ea typeface="ＭＳ Ｐゴシック" charset="0"/>
              </a:defRPr>
            </a:lvl4pPr>
            <a:lvl5pPr marL="2057400" indent="-228600" eaLnBrk="0" hangingPunct="0">
              <a:defRPr sz="1900">
                <a:solidFill>
                  <a:schemeClr val="tx1"/>
                </a:solidFill>
                <a:latin typeface="Arial" charset="0"/>
                <a:ea typeface="ＭＳ Ｐゴシック" charset="0"/>
              </a:defRPr>
            </a:lvl5pPr>
            <a:lvl6pPr marL="2514600" indent="-228600" defTabSz="477838" eaLnBrk="0" fontAlgn="base" hangingPunct="0">
              <a:spcBef>
                <a:spcPct val="0"/>
              </a:spcBef>
              <a:spcAft>
                <a:spcPct val="0"/>
              </a:spcAft>
              <a:defRPr sz="1900">
                <a:solidFill>
                  <a:schemeClr val="tx1"/>
                </a:solidFill>
                <a:latin typeface="Arial" charset="0"/>
                <a:ea typeface="ＭＳ Ｐゴシック" charset="0"/>
              </a:defRPr>
            </a:lvl6pPr>
            <a:lvl7pPr marL="2971800" indent="-228600" defTabSz="477838" eaLnBrk="0" fontAlgn="base" hangingPunct="0">
              <a:spcBef>
                <a:spcPct val="0"/>
              </a:spcBef>
              <a:spcAft>
                <a:spcPct val="0"/>
              </a:spcAft>
              <a:defRPr sz="1900">
                <a:solidFill>
                  <a:schemeClr val="tx1"/>
                </a:solidFill>
                <a:latin typeface="Arial" charset="0"/>
                <a:ea typeface="ＭＳ Ｐゴシック" charset="0"/>
              </a:defRPr>
            </a:lvl7pPr>
            <a:lvl8pPr marL="3429000" indent="-228600" defTabSz="477838" eaLnBrk="0" fontAlgn="base" hangingPunct="0">
              <a:spcBef>
                <a:spcPct val="0"/>
              </a:spcBef>
              <a:spcAft>
                <a:spcPct val="0"/>
              </a:spcAft>
              <a:defRPr sz="1900">
                <a:solidFill>
                  <a:schemeClr val="tx1"/>
                </a:solidFill>
                <a:latin typeface="Arial" charset="0"/>
                <a:ea typeface="ＭＳ Ｐゴシック" charset="0"/>
              </a:defRPr>
            </a:lvl8pPr>
            <a:lvl9pPr marL="3886200" indent="-228600" defTabSz="477838" eaLnBrk="0" fontAlgn="base" hangingPunct="0">
              <a:spcBef>
                <a:spcPct val="0"/>
              </a:spcBef>
              <a:spcAft>
                <a:spcPct val="0"/>
              </a:spcAft>
              <a:defRPr sz="1900">
                <a:solidFill>
                  <a:schemeClr val="tx1"/>
                </a:solidFill>
                <a:latin typeface="Arial" charset="0"/>
                <a:ea typeface="ＭＳ Ｐゴシック" charset="0"/>
              </a:defRPr>
            </a:lvl9pPr>
          </a:lstStyle>
          <a:p>
            <a:pPr algn="ctr" defTabSz="477838" eaLnBrk="1" fontAlgn="base" hangingPunct="1">
              <a:spcBef>
                <a:spcPct val="0"/>
              </a:spcBef>
              <a:spcAft>
                <a:spcPct val="0"/>
              </a:spcAft>
              <a:defRPr/>
            </a:pPr>
            <a:r>
              <a:rPr lang="en-US" sz="1200" dirty="0">
                <a:solidFill>
                  <a:prstClr val="black"/>
                </a:solidFill>
                <a:latin typeface="Calibri" charset="0"/>
                <a:ea typeface="MS PGothic" charset="0"/>
                <a:cs typeface="MS PGothic" charset="0"/>
              </a:rPr>
              <a:t>Private &amp; Confidential</a:t>
            </a:r>
          </a:p>
        </p:txBody>
      </p:sp>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4" y="1600206"/>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2338" y="1600206"/>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a:xfrm>
            <a:off x="457200" y="6356363"/>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ea typeface="ＭＳ Ｐゴシック" charset="0"/>
                <a:cs typeface="ＭＳ Ｐゴシック" charset="0"/>
              </a:defRPr>
            </a:lvl1pPr>
          </a:lstStyle>
          <a:p>
            <a:pPr defTabSz="477838" fontAlgn="base">
              <a:spcBef>
                <a:spcPct val="0"/>
              </a:spcBef>
              <a:spcAft>
                <a:spcPct val="0"/>
              </a:spcAft>
              <a:defRPr/>
            </a:pPr>
            <a:endParaRPr lang="en-US" sz="1900" dirty="0">
              <a:solidFill>
                <a:prstClr val="black"/>
              </a:solidFill>
            </a:endParaRPr>
          </a:p>
        </p:txBody>
      </p:sp>
      <p:sp>
        <p:nvSpPr>
          <p:cNvPr id="8" name="Footer Placeholder 5"/>
          <p:cNvSpPr>
            <a:spLocks noGrp="1"/>
          </p:cNvSpPr>
          <p:nvPr>
            <p:ph type="ftr" sz="quarter" idx="11"/>
          </p:nvPr>
        </p:nvSpPr>
        <p:spPr>
          <a:xfrm>
            <a:off x="3124200" y="6356363"/>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84" charset="0"/>
                <a:ea typeface="ＭＳ Ｐゴシック" pitchFamily="-84" charset="-128"/>
                <a:cs typeface="+mn-cs"/>
              </a:defRPr>
            </a:lvl1pPr>
          </a:lstStyle>
          <a:p>
            <a:pPr defTabSz="477838" fontAlgn="base">
              <a:spcBef>
                <a:spcPct val="0"/>
              </a:spcBef>
              <a:spcAft>
                <a:spcPct val="0"/>
              </a:spcAft>
              <a:defRPr/>
            </a:pPr>
            <a:endParaRPr lang="en-US" sz="1900" dirty="0">
              <a:solidFill>
                <a:prstClr val="black"/>
              </a:solidFill>
            </a:endParaRPr>
          </a:p>
        </p:txBody>
      </p:sp>
      <p:sp>
        <p:nvSpPr>
          <p:cNvPr id="9" name="Slide Number Placeholder 6"/>
          <p:cNvSpPr>
            <a:spLocks noGrp="1"/>
          </p:cNvSpPr>
          <p:nvPr>
            <p:ph type="sldNum" sz="quarter" idx="12"/>
          </p:nvPr>
        </p:nvSpPr>
        <p:spPr>
          <a:xfrm>
            <a:off x="6553200" y="6356363"/>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defRPr>
            </a:lvl1pPr>
          </a:lstStyle>
          <a:p>
            <a:pPr defTabSz="477838" fontAlgn="base">
              <a:spcBef>
                <a:spcPct val="0"/>
              </a:spcBef>
              <a:spcAft>
                <a:spcPct val="0"/>
              </a:spcAft>
              <a:defRPr/>
            </a:pPr>
            <a:fld id="{65A65264-009B-3A46-B4AB-DEFD0F05E4EE}" type="slidenum">
              <a:rPr lang="en-US" sz="1900">
                <a:solidFill>
                  <a:prstClr val="black"/>
                </a:solidFill>
                <a:ea typeface="ＭＳ Ｐゴシック" charset="0"/>
              </a:rPr>
              <a:pPr defTabSz="477838" fontAlgn="base">
                <a:spcBef>
                  <a:spcPct val="0"/>
                </a:spcBef>
                <a:spcAft>
                  <a:spcPct val="0"/>
                </a:spcAft>
                <a:defRPr/>
              </a:pPr>
              <a:t>‹#›</a:t>
            </a:fld>
            <a:endParaRPr lang="en-US" sz="1900" dirty="0">
              <a:solidFill>
                <a:prstClr val="black"/>
              </a:solidFill>
              <a:ea typeface="ＭＳ Ｐゴシック" charset="0"/>
            </a:endParaRPr>
          </a:p>
        </p:txBody>
      </p:sp>
    </p:spTree>
    <p:extLst>
      <p:ext uri="{BB962C8B-B14F-4D97-AF65-F5344CB8AC3E}">
        <p14:creationId xmlns:p14="http://schemas.microsoft.com/office/powerpoint/2010/main" val="34916388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7"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120616---Final-Logo-Transparent.png"/>
          <p:cNvPicPr>
            <a:picLocks noChangeAspect="1"/>
          </p:cNvPicPr>
          <p:nvPr userDrawn="1">
            <p:custDataLst>
              <p:tags r:id="rId1"/>
            </p:custDataLst>
          </p:nvPr>
        </p:nvPicPr>
        <p:blipFill>
          <a:blip r:embed="rId4" cstate="print"/>
          <a:srcRect/>
          <a:stretch>
            <a:fillRect/>
          </a:stretch>
        </p:blipFill>
        <p:spPr bwMode="auto">
          <a:xfrm>
            <a:off x="8317317" y="2"/>
            <a:ext cx="826684" cy="962287"/>
          </a:xfrm>
          <a:prstGeom prst="rect">
            <a:avLst/>
          </a:prstGeom>
          <a:noFill/>
          <a:ln w="9525">
            <a:noFill/>
            <a:miter lim="800000"/>
            <a:headEnd/>
            <a:tailEnd/>
          </a:ln>
        </p:spPr>
      </p:pic>
    </p:spTree>
    <p:extLst>
      <p:ext uri="{BB962C8B-B14F-4D97-AF65-F5344CB8AC3E}">
        <p14:creationId xmlns:p14="http://schemas.microsoft.com/office/powerpoint/2010/main" val="24274274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5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4"/>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69"/>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a:xfrm>
            <a:off x="3124200" y="6356369"/>
            <a:ext cx="2895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a:xfrm>
            <a:off x="6553200" y="6356369"/>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8E10166D-D996-41B0-83BA-ADCCDB4F511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46943761"/>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1"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1" descr="120616---Final-Logo-Transparent.png"/>
          <p:cNvPicPr>
            <a:picLocks noChangeAspect="1"/>
          </p:cNvPicPr>
          <p:nvPr userDrawn="1">
            <p:custDataLst>
              <p:tags r:id="rId1"/>
            </p:custDataLst>
          </p:nvPr>
        </p:nvPicPr>
        <p:blipFill>
          <a:blip r:embed="rId4" cstate="print"/>
          <a:srcRect/>
          <a:stretch>
            <a:fillRect/>
          </a:stretch>
        </p:blipFill>
        <p:spPr bwMode="auto">
          <a:xfrm>
            <a:off x="8317317" y="2"/>
            <a:ext cx="826684" cy="962287"/>
          </a:xfrm>
          <a:prstGeom prst="rect">
            <a:avLst/>
          </a:prstGeom>
          <a:noFill/>
          <a:ln w="9525">
            <a:noFill/>
            <a:miter lim="800000"/>
            <a:headEnd/>
            <a:tailEnd/>
          </a:ln>
        </p:spPr>
      </p:pic>
    </p:spTree>
    <p:extLst>
      <p:ext uri="{BB962C8B-B14F-4D97-AF65-F5344CB8AC3E}">
        <p14:creationId xmlns:p14="http://schemas.microsoft.com/office/powerpoint/2010/main" val="3987861475"/>
      </p:ext>
    </p:extLst>
  </p:cSld>
  <p:clrMapOvr>
    <a:overrideClrMapping bg1="lt1" tx1="dk1" bg2="lt2" tx2="dk2" accent1="accent1" accent2="accent2" accent3="accent3" accent4="accent4" accent5="accent5" accent6="accent6" hlink="hlink" folHlink="folHlink"/>
  </p:clrMapOvr>
  <p:transition>
    <p:wipe dir="u"/>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7362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58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3002073"/>
      </p:ext>
    </p:extLst>
  </p:cSld>
  <p:clrMapOvr>
    <a:masterClrMapping/>
  </p:clrMapOvr>
  <p:transition>
    <p:wipe dir="u"/>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1" y="762000"/>
            <a:ext cx="8569569" cy="5408741"/>
          </a:xfrm>
          <a:prstGeom prst="rect">
            <a:avLst/>
          </a:prstGeom>
        </p:spPr>
        <p:txBody>
          <a:bodyPr lIns="91429" tIns="45714" rIns="91429" bIns="45714"/>
          <a:lstStyle>
            <a:lvl1pPr>
              <a:defRPr sz="2200">
                <a:latin typeface="Cambria" pitchFamily="18" charset="0"/>
              </a:defRPr>
            </a:lvl1pPr>
            <a:lvl2pPr>
              <a:defRPr sz="2000">
                <a:latin typeface="Cambria" pitchFamily="18" charset="0"/>
              </a:defRPr>
            </a:lvl2pPr>
            <a:lvl3pPr>
              <a:defRPr sz="2000">
                <a:latin typeface="Cambria" pitchFamily="18" charset="0"/>
              </a:defRPr>
            </a:lvl3pPr>
            <a:lvl4pPr>
              <a:defRPr sz="2000">
                <a:latin typeface="Cambria" pitchFamily="18" charset="0"/>
              </a:defRPr>
            </a:lvl4pPr>
            <a:lvl5pPr>
              <a:defRPr sz="20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userDrawn="1"/>
        </p:nvSpPr>
        <p:spPr>
          <a:xfrm>
            <a:off x="0" y="628650"/>
            <a:ext cx="9144000" cy="6229350"/>
          </a:xfrm>
          <a:prstGeom prst="rect">
            <a:avLst/>
          </a:prstGeom>
          <a:solidFill>
            <a:schemeClr val="bg1"/>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solidFill>
                <a:prstClr val="black"/>
              </a:solidFill>
              <a:latin typeface="Cambria"/>
            </a:endParaRPr>
          </a:p>
        </p:txBody>
      </p:sp>
      <p:pic>
        <p:nvPicPr>
          <p:cNvPr id="10" name="Picture 11" descr="120616---Final-Logo-Transparent.png"/>
          <p:cNvPicPr>
            <a:picLocks noChangeAspect="1"/>
          </p:cNvPicPr>
          <p:nvPr userDrawn="1">
            <p:custDataLst>
              <p:tags r:id="rId1"/>
            </p:custDataLst>
          </p:nvPr>
        </p:nvPicPr>
        <p:blipFill>
          <a:blip r:embed="rId4" cstate="print"/>
          <a:srcRect/>
          <a:stretch>
            <a:fillRect/>
          </a:stretch>
        </p:blipFill>
        <p:spPr bwMode="auto">
          <a:xfrm>
            <a:off x="8293100" y="0"/>
            <a:ext cx="774700" cy="914400"/>
          </a:xfrm>
          <a:prstGeom prst="rect">
            <a:avLst/>
          </a:prstGeom>
          <a:noFill/>
          <a:ln w="9525">
            <a:noFill/>
            <a:miter lim="800000"/>
            <a:headEnd/>
            <a:tailEnd/>
          </a:ln>
        </p:spPr>
      </p:pic>
    </p:spTree>
    <p:extLst>
      <p:ext uri="{BB962C8B-B14F-4D97-AF65-F5344CB8AC3E}">
        <p14:creationId xmlns:p14="http://schemas.microsoft.com/office/powerpoint/2010/main" val="3318932666"/>
      </p:ext>
    </p:extLst>
  </p:cSld>
  <p:clrMapOvr>
    <a:masterClrMapping/>
  </p:clrMapOvr>
  <p:transition>
    <p:wipe dir="u"/>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04" y="914405"/>
            <a:ext cx="7890696" cy="5408741"/>
          </a:xfrm>
          <a:prstGeom prst="rect">
            <a:avLst/>
          </a:prstGeom>
        </p:spPr>
        <p:txBody>
          <a:bodyPr lIns="91429" tIns="45714" rIns="91429" bIns="45714"/>
          <a:lstStyle>
            <a:lvl1pPr>
              <a:defRPr sz="2000">
                <a:latin typeface="Cambria" pitchFamily="18" charset="0"/>
              </a:defRPr>
            </a:lvl1pPr>
            <a:lvl2pPr>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33234925"/>
      </p:ext>
    </p:extLst>
  </p:cSld>
  <p:clrMapOvr>
    <a:masterClrMapping/>
  </p:clrMapOvr>
  <p:transition>
    <p:wipe dir="u"/>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384335"/>
      </p:ext>
    </p:extLst>
  </p:cSld>
  <p:clrMapOvr>
    <a:masterClrMapping/>
  </p:clrMapOvr>
  <p:transition>
    <p:wipe di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04906" y="274638"/>
            <a:ext cx="6935713" cy="564606"/>
          </a:xfrm>
          <a:prstGeom prst="rect">
            <a:avLst/>
          </a:prstGeom>
        </p:spPr>
        <p:txBody>
          <a:bodyPr/>
          <a:lstStyle>
            <a:lvl1pPr algn="r">
              <a:defRPr sz="28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22031" y="1215029"/>
            <a:ext cx="7596554" cy="5408741"/>
          </a:xfrm>
          <a:prstGeom prst="rect">
            <a:avLst/>
          </a:prstGeom>
        </p:spPr>
        <p:txBody>
          <a:bodyPr/>
          <a:lstStyle>
            <a:lvl1pPr>
              <a:defRPr sz="22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1372761"/>
      </p:ext>
    </p:extLst>
  </p:cSld>
  <p:clrMapOvr>
    <a:masterClrMapping/>
  </p:clrMapOvr>
  <p:transition>
    <p:wipe dir="u"/>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66863" y="4406912"/>
            <a:ext cx="7174523"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666863" y="2906713"/>
            <a:ext cx="7174523"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96475584"/>
      </p:ext>
    </p:extLst>
  </p:cSld>
  <p:clrMapOvr>
    <a:masterClrMapping/>
  </p:clrMapOvr>
  <p:transition>
    <p:wipe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 descr="Band-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700"/>
            <a:ext cx="91440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userDrawn="1"/>
        </p:nvSpPr>
        <p:spPr bwMode="auto">
          <a:xfrm>
            <a:off x="3264877" y="6519876"/>
            <a:ext cx="2895600" cy="365125"/>
          </a:xfrm>
          <a:prstGeom prst="rect">
            <a:avLst/>
          </a:prstGeom>
          <a:noFill/>
          <a:ln>
            <a:noFill/>
          </a:ln>
          <a:extLst/>
        </p:spPr>
        <p:txBody>
          <a:bodyPr/>
          <a:lstStyle>
            <a:lvl1pPr eaLnBrk="0" hangingPunct="0">
              <a:defRPr sz="1900">
                <a:solidFill>
                  <a:schemeClr val="tx1"/>
                </a:solidFill>
                <a:latin typeface="Arial" charset="0"/>
                <a:ea typeface="ＭＳ Ｐゴシック" charset="0"/>
                <a:cs typeface="ＭＳ Ｐゴシック" charset="0"/>
              </a:defRPr>
            </a:lvl1pPr>
            <a:lvl2pPr marL="742950" indent="-285750" eaLnBrk="0" hangingPunct="0">
              <a:defRPr sz="1900">
                <a:solidFill>
                  <a:schemeClr val="tx1"/>
                </a:solidFill>
                <a:latin typeface="Arial" charset="0"/>
                <a:ea typeface="ＭＳ Ｐゴシック" charset="0"/>
              </a:defRPr>
            </a:lvl2pPr>
            <a:lvl3pPr marL="1143000" indent="-228600" eaLnBrk="0" hangingPunct="0">
              <a:defRPr sz="1900">
                <a:solidFill>
                  <a:schemeClr val="tx1"/>
                </a:solidFill>
                <a:latin typeface="Arial" charset="0"/>
                <a:ea typeface="ＭＳ Ｐゴシック" charset="0"/>
              </a:defRPr>
            </a:lvl3pPr>
            <a:lvl4pPr marL="1600200" indent="-228600" eaLnBrk="0" hangingPunct="0">
              <a:defRPr sz="1900">
                <a:solidFill>
                  <a:schemeClr val="tx1"/>
                </a:solidFill>
                <a:latin typeface="Arial" charset="0"/>
                <a:ea typeface="ＭＳ Ｐゴシック" charset="0"/>
              </a:defRPr>
            </a:lvl4pPr>
            <a:lvl5pPr marL="2057400" indent="-228600" eaLnBrk="0" hangingPunct="0">
              <a:defRPr sz="1900">
                <a:solidFill>
                  <a:schemeClr val="tx1"/>
                </a:solidFill>
                <a:latin typeface="Arial" charset="0"/>
                <a:ea typeface="ＭＳ Ｐゴシック" charset="0"/>
              </a:defRPr>
            </a:lvl5pPr>
            <a:lvl6pPr marL="2514600" indent="-228600" defTabSz="477838" eaLnBrk="0" fontAlgn="base" hangingPunct="0">
              <a:spcBef>
                <a:spcPct val="0"/>
              </a:spcBef>
              <a:spcAft>
                <a:spcPct val="0"/>
              </a:spcAft>
              <a:defRPr sz="1900">
                <a:solidFill>
                  <a:schemeClr val="tx1"/>
                </a:solidFill>
                <a:latin typeface="Arial" charset="0"/>
                <a:ea typeface="ＭＳ Ｐゴシック" charset="0"/>
              </a:defRPr>
            </a:lvl6pPr>
            <a:lvl7pPr marL="2971800" indent="-228600" defTabSz="477838" eaLnBrk="0" fontAlgn="base" hangingPunct="0">
              <a:spcBef>
                <a:spcPct val="0"/>
              </a:spcBef>
              <a:spcAft>
                <a:spcPct val="0"/>
              </a:spcAft>
              <a:defRPr sz="1900">
                <a:solidFill>
                  <a:schemeClr val="tx1"/>
                </a:solidFill>
                <a:latin typeface="Arial" charset="0"/>
                <a:ea typeface="ＭＳ Ｐゴシック" charset="0"/>
              </a:defRPr>
            </a:lvl7pPr>
            <a:lvl8pPr marL="3429000" indent="-228600" defTabSz="477838" eaLnBrk="0" fontAlgn="base" hangingPunct="0">
              <a:spcBef>
                <a:spcPct val="0"/>
              </a:spcBef>
              <a:spcAft>
                <a:spcPct val="0"/>
              </a:spcAft>
              <a:defRPr sz="1900">
                <a:solidFill>
                  <a:schemeClr val="tx1"/>
                </a:solidFill>
                <a:latin typeface="Arial" charset="0"/>
                <a:ea typeface="ＭＳ Ｐゴシック" charset="0"/>
              </a:defRPr>
            </a:lvl8pPr>
            <a:lvl9pPr marL="3886200" indent="-228600" defTabSz="477838" eaLnBrk="0" fontAlgn="base" hangingPunct="0">
              <a:spcBef>
                <a:spcPct val="0"/>
              </a:spcBef>
              <a:spcAft>
                <a:spcPct val="0"/>
              </a:spcAft>
              <a:defRPr sz="1900">
                <a:solidFill>
                  <a:schemeClr val="tx1"/>
                </a:solidFill>
                <a:latin typeface="Arial" charset="0"/>
                <a:ea typeface="ＭＳ Ｐゴシック" charset="0"/>
              </a:defRPr>
            </a:lvl9pPr>
          </a:lstStyle>
          <a:p>
            <a:pPr algn="ctr" defTabSz="477838" eaLnBrk="1" fontAlgn="base" hangingPunct="1">
              <a:spcBef>
                <a:spcPct val="0"/>
              </a:spcBef>
              <a:spcAft>
                <a:spcPct val="0"/>
              </a:spcAft>
              <a:defRPr/>
            </a:pPr>
            <a:r>
              <a:rPr lang="en-US" sz="1200" dirty="0">
                <a:solidFill>
                  <a:prstClr val="black"/>
                </a:solidFill>
                <a:latin typeface="Calibri" charset="0"/>
                <a:ea typeface="MS PGothic" charset="0"/>
                <a:cs typeface="MS PGothic" charset="0"/>
              </a:rPr>
              <a:t>Private &amp; Confidential</a:t>
            </a:r>
          </a:p>
        </p:txBody>
      </p:sp>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78"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278"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6"/>
          <p:cNvSpPr>
            <a:spLocks noGrp="1"/>
          </p:cNvSpPr>
          <p:nvPr>
            <p:ph type="dt" sz="half" idx="10"/>
          </p:nvPr>
        </p:nvSpPr>
        <p:spPr>
          <a:xfrm>
            <a:off x="457200" y="6356363"/>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ea typeface="ＭＳ Ｐゴシック" charset="0"/>
                <a:cs typeface="ＭＳ Ｐゴシック" charset="0"/>
              </a:defRPr>
            </a:lvl1pPr>
          </a:lstStyle>
          <a:p>
            <a:pPr defTabSz="477838" fontAlgn="base">
              <a:spcBef>
                <a:spcPct val="0"/>
              </a:spcBef>
              <a:spcAft>
                <a:spcPct val="0"/>
              </a:spcAft>
              <a:defRPr/>
            </a:pPr>
            <a:endParaRPr lang="en-US" sz="1900" dirty="0">
              <a:solidFill>
                <a:prstClr val="black"/>
              </a:solidFill>
            </a:endParaRPr>
          </a:p>
        </p:txBody>
      </p:sp>
      <p:sp>
        <p:nvSpPr>
          <p:cNvPr id="10" name="Footer Placeholder 7"/>
          <p:cNvSpPr>
            <a:spLocks noGrp="1"/>
          </p:cNvSpPr>
          <p:nvPr>
            <p:ph type="ftr" sz="quarter" idx="11"/>
          </p:nvPr>
        </p:nvSpPr>
        <p:spPr>
          <a:xfrm>
            <a:off x="3124200" y="6356363"/>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84" charset="0"/>
                <a:ea typeface="ＭＳ Ｐゴシック" pitchFamily="-84" charset="-128"/>
                <a:cs typeface="+mn-cs"/>
              </a:defRPr>
            </a:lvl1pPr>
          </a:lstStyle>
          <a:p>
            <a:pPr defTabSz="477838" fontAlgn="base">
              <a:spcBef>
                <a:spcPct val="0"/>
              </a:spcBef>
              <a:spcAft>
                <a:spcPct val="0"/>
              </a:spcAft>
              <a:defRPr/>
            </a:pPr>
            <a:endParaRPr lang="en-US" sz="1900" dirty="0">
              <a:solidFill>
                <a:prstClr val="black"/>
              </a:solidFill>
            </a:endParaRPr>
          </a:p>
        </p:txBody>
      </p:sp>
      <p:sp>
        <p:nvSpPr>
          <p:cNvPr id="11" name="Slide Number Placeholder 8"/>
          <p:cNvSpPr>
            <a:spLocks noGrp="1"/>
          </p:cNvSpPr>
          <p:nvPr>
            <p:ph type="sldNum" sz="quarter" idx="12"/>
          </p:nvPr>
        </p:nvSpPr>
        <p:spPr>
          <a:xfrm>
            <a:off x="6553200" y="6356363"/>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defRPr>
            </a:lvl1pPr>
          </a:lstStyle>
          <a:p>
            <a:pPr defTabSz="477838" fontAlgn="base">
              <a:spcBef>
                <a:spcPct val="0"/>
              </a:spcBef>
              <a:spcAft>
                <a:spcPct val="0"/>
              </a:spcAft>
              <a:defRPr/>
            </a:pPr>
            <a:fld id="{2D29FCA7-0E7A-7C4F-A0FD-9886D467A2BB}" type="slidenum">
              <a:rPr lang="en-US" sz="1900">
                <a:solidFill>
                  <a:prstClr val="black"/>
                </a:solidFill>
                <a:ea typeface="ＭＳ Ｐゴシック" charset="0"/>
              </a:rPr>
              <a:pPr defTabSz="477838" fontAlgn="base">
                <a:spcBef>
                  <a:spcPct val="0"/>
                </a:spcBef>
                <a:spcAft>
                  <a:spcPct val="0"/>
                </a:spcAft>
                <a:defRPr/>
              </a:pPr>
              <a:t>‹#›</a:t>
            </a:fld>
            <a:endParaRPr lang="en-US" sz="1900" dirty="0">
              <a:solidFill>
                <a:prstClr val="black"/>
              </a:solidFill>
              <a:ea typeface="ＭＳ Ｐゴシック" charset="0"/>
            </a:endParaRPr>
          </a:p>
        </p:txBody>
      </p:sp>
    </p:spTree>
    <p:extLst>
      <p:ext uri="{BB962C8B-B14F-4D97-AF65-F5344CB8AC3E}">
        <p14:creationId xmlns:p14="http://schemas.microsoft.com/office/powerpoint/2010/main" val="18504209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15575" y="274646"/>
            <a:ext cx="6503010" cy="739971"/>
          </a:xfrm>
          <a:prstGeom prst="rect">
            <a:avLst/>
          </a:prstGeom>
        </p:spPr>
        <p:txBody>
          <a:bodyPr/>
          <a:lstStyle>
            <a:lvl1pPr algn="r">
              <a:defRPr sz="2800">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422032" y="1600206"/>
            <a:ext cx="37333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85238" y="1600206"/>
            <a:ext cx="37333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4897782"/>
      </p:ext>
    </p:extLst>
  </p:cSld>
  <p:clrMapOvr>
    <a:masterClrMapping/>
  </p:clrMapOvr>
  <p:transition>
    <p:wipe dir="u"/>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6921" y="274638"/>
            <a:ext cx="6481663" cy="765022"/>
          </a:xfrm>
          <a:prstGeom prst="rect">
            <a:avLst/>
          </a:prstGeom>
        </p:spPr>
        <p:txBody>
          <a:bodyPr/>
          <a:lstStyle>
            <a:lvl1pPr algn="r">
              <a:defRPr sz="28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422031" y="1535113"/>
            <a:ext cx="372929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2031" y="2174875"/>
            <a:ext cx="372929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287947" y="1535113"/>
            <a:ext cx="3730644"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87947" y="2174875"/>
            <a:ext cx="3730644"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2024026"/>
      </p:ext>
    </p:extLst>
  </p:cSld>
  <p:clrMapOvr>
    <a:masterClrMapping/>
  </p:clrMapOvr>
  <p:transition>
    <p:wipe dir="u"/>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94229" y="274638"/>
            <a:ext cx="6946386" cy="790074"/>
          </a:xfrm>
          <a:prstGeom prst="rect">
            <a:avLst/>
          </a:prstGeom>
        </p:spPr>
        <p:txBody>
          <a:bodyPr/>
          <a:lstStyle>
            <a:lvl1pPr algn="r">
              <a:defRPr sz="28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035938910"/>
      </p:ext>
    </p:extLst>
  </p:cSld>
  <p:clrMapOvr>
    <a:masterClrMapping/>
  </p:clrMapOvr>
  <p:transition>
    <p:wipe dir="u"/>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2948559"/>
      </p:ext>
    </p:extLst>
  </p:cSld>
  <p:clrMapOvr>
    <a:masterClrMapping/>
  </p:clrMapOvr>
  <p:transition>
    <p:wipe dir="u"/>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2036" y="273050"/>
            <a:ext cx="2777017" cy="1162050"/>
          </a:xfrm>
          <a:prstGeom prst="rect">
            <a:avLst/>
          </a:prstGeom>
        </p:spPr>
        <p:txBody>
          <a:bodyPr anchor="b"/>
          <a:lstStyle>
            <a:lvl1pPr algn="l">
              <a:defRPr sz="2000" b="1">
                <a:solidFill>
                  <a:schemeClr val="bg1"/>
                </a:solidFill>
              </a:defRPr>
            </a:lvl1pPr>
          </a:lstStyle>
          <a:p>
            <a:r>
              <a:rPr lang="en-US"/>
              <a:t>Click to edit Master title style</a:t>
            </a:r>
          </a:p>
        </p:txBody>
      </p:sp>
      <p:sp>
        <p:nvSpPr>
          <p:cNvPr id="3" name="Content Placeholder 2"/>
          <p:cNvSpPr>
            <a:spLocks noGrp="1"/>
          </p:cNvSpPr>
          <p:nvPr>
            <p:ph idx="1"/>
          </p:nvPr>
        </p:nvSpPr>
        <p:spPr>
          <a:xfrm>
            <a:off x="3300497" y="1435101"/>
            <a:ext cx="4718088" cy="4691067"/>
          </a:xfrm>
          <a:prstGeom prst="rect">
            <a:avLst/>
          </a:prstGeom>
        </p:spPr>
        <p:txBody>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22036" y="1435103"/>
            <a:ext cx="2777017"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181893466"/>
      </p:ext>
    </p:extLst>
  </p:cSld>
  <p:clrMapOvr>
    <a:masterClrMapping/>
  </p:clrMapOvr>
  <p:transition>
    <p:wipe dir="u"/>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54307" y="4800600"/>
            <a:ext cx="5064369"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654307" y="612775"/>
            <a:ext cx="5064369"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654307" y="5367338"/>
            <a:ext cx="5064369"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864781"/>
      </p:ext>
    </p:extLst>
  </p:cSld>
  <p:clrMapOvr>
    <a:masterClrMapping/>
  </p:clrMapOvr>
  <p:transition>
    <p:wipe dir="u"/>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2031" y="274638"/>
            <a:ext cx="7596554" cy="1143000"/>
          </a:xfrm>
          <a:prstGeom prst="rect">
            <a:avLst/>
          </a:prstGeom>
        </p:spPr>
        <p:txBody>
          <a:bodyPr/>
          <a:lstStyle>
            <a:lvl1pPr algn="r">
              <a:defRPr sz="2800">
                <a:solidFill>
                  <a:schemeClr val="bg1"/>
                </a:solidFill>
              </a:defRPr>
            </a:lvl1pPr>
          </a:lstStyle>
          <a:p>
            <a:r>
              <a:rPr lang="en-US" dirty="0"/>
              <a:t>Click to edit Master title style</a:t>
            </a:r>
          </a:p>
        </p:txBody>
      </p:sp>
      <p:sp>
        <p:nvSpPr>
          <p:cNvPr id="3" name="Vertical Text Placeholder 2"/>
          <p:cNvSpPr>
            <a:spLocks noGrp="1"/>
          </p:cNvSpPr>
          <p:nvPr>
            <p:ph type="body" orient="vert" idx="1"/>
          </p:nvPr>
        </p:nvSpPr>
        <p:spPr>
          <a:xfrm>
            <a:off x="422031" y="1600206"/>
            <a:ext cx="7596554"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2325080"/>
      </p:ext>
    </p:extLst>
  </p:cSld>
  <p:clrMapOvr>
    <a:masterClrMapping/>
  </p:clrMapOvr>
  <p:transition>
    <p:wipe dir="u"/>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119446" y="274650"/>
            <a:ext cx="1899138"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22036" y="274650"/>
            <a:ext cx="556756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3383657"/>
      </p:ext>
    </p:extLst>
  </p:cSld>
  <p:clrMapOvr>
    <a:masterClrMapping/>
  </p:clrMapOvr>
  <p:transition>
    <p:wipe dir="u"/>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04" y="914405"/>
            <a:ext cx="7890696" cy="5408741"/>
          </a:xfrm>
          <a:prstGeom prst="rect">
            <a:avLst/>
          </a:prstGeom>
        </p:spPr>
        <p:txBody>
          <a:bodyPr lIns="91429" tIns="45714" rIns="91429" bIns="45714"/>
          <a:lstStyle>
            <a:lvl1pPr>
              <a:defRPr sz="2000">
                <a:latin typeface="Cambria" pitchFamily="18" charset="0"/>
              </a:defRPr>
            </a:lvl1pPr>
            <a:lvl2pPr>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76210429"/>
      </p:ext>
    </p:extLst>
  </p:cSld>
  <p:clrMapOvr>
    <a:masterClrMapping/>
  </p:clrMapOvr>
  <p:transition>
    <p:wipe dir="u"/>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1" y="762000"/>
            <a:ext cx="8569569" cy="5408741"/>
          </a:xfrm>
          <a:prstGeom prst="rect">
            <a:avLst/>
          </a:prstGeom>
        </p:spPr>
        <p:txBody>
          <a:bodyPr lIns="91429" tIns="45714" rIns="91429" bIns="45714"/>
          <a:lstStyle>
            <a:lvl1pPr>
              <a:defRPr sz="2200">
                <a:latin typeface="Cambria" pitchFamily="18" charset="0"/>
              </a:defRPr>
            </a:lvl1pPr>
            <a:lvl2pPr>
              <a:defRPr sz="2000">
                <a:latin typeface="Cambria" pitchFamily="18" charset="0"/>
              </a:defRPr>
            </a:lvl2pPr>
            <a:lvl3pPr>
              <a:defRPr sz="2000">
                <a:latin typeface="Cambria" pitchFamily="18" charset="0"/>
              </a:defRPr>
            </a:lvl3pPr>
            <a:lvl4pPr>
              <a:defRPr sz="2000">
                <a:latin typeface="Cambria" pitchFamily="18" charset="0"/>
              </a:defRPr>
            </a:lvl4pPr>
            <a:lvl5pPr>
              <a:defRPr sz="20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userDrawn="1"/>
        </p:nvSpPr>
        <p:spPr>
          <a:xfrm>
            <a:off x="0" y="628650"/>
            <a:ext cx="9144000" cy="6229350"/>
          </a:xfrm>
          <a:prstGeom prst="rect">
            <a:avLst/>
          </a:prstGeom>
          <a:solidFill>
            <a:schemeClr val="bg1"/>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solidFill>
                <a:prstClr val="black"/>
              </a:solidFill>
              <a:latin typeface="Cambria"/>
            </a:endParaRPr>
          </a:p>
        </p:txBody>
      </p:sp>
      <p:pic>
        <p:nvPicPr>
          <p:cNvPr id="10" name="Picture 11" descr="120616---Final-Logo-Transparent.png"/>
          <p:cNvPicPr>
            <a:picLocks noChangeAspect="1"/>
          </p:cNvPicPr>
          <p:nvPr userDrawn="1">
            <p:custDataLst>
              <p:tags r:id="rId1"/>
            </p:custDataLst>
          </p:nvPr>
        </p:nvPicPr>
        <p:blipFill>
          <a:blip r:embed="rId4" cstate="print"/>
          <a:srcRect/>
          <a:stretch>
            <a:fillRect/>
          </a:stretch>
        </p:blipFill>
        <p:spPr bwMode="auto">
          <a:xfrm>
            <a:off x="8293100" y="0"/>
            <a:ext cx="774700" cy="914400"/>
          </a:xfrm>
          <a:prstGeom prst="rect">
            <a:avLst/>
          </a:prstGeom>
          <a:noFill/>
          <a:ln w="9525">
            <a:noFill/>
            <a:miter lim="800000"/>
            <a:headEnd/>
            <a:tailEnd/>
          </a:ln>
        </p:spPr>
      </p:pic>
    </p:spTree>
    <p:extLst>
      <p:ext uri="{BB962C8B-B14F-4D97-AF65-F5344CB8AC3E}">
        <p14:creationId xmlns:p14="http://schemas.microsoft.com/office/powerpoint/2010/main" val="144968987"/>
      </p:ext>
    </p:extLst>
  </p:cSld>
  <p:clrMapOvr>
    <a:masterClrMapping/>
  </p:clrMapOvr>
  <p:transition>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1" descr="Band-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700"/>
            <a:ext cx="91440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4"/>
          <p:cNvSpPr txBox="1">
            <a:spLocks/>
          </p:cNvSpPr>
          <p:nvPr userDrawn="1"/>
        </p:nvSpPr>
        <p:spPr bwMode="auto">
          <a:xfrm>
            <a:off x="3264877" y="6508763"/>
            <a:ext cx="2895600" cy="365125"/>
          </a:xfrm>
          <a:prstGeom prst="rect">
            <a:avLst/>
          </a:prstGeom>
          <a:noFill/>
          <a:ln>
            <a:noFill/>
          </a:ln>
          <a:extLst/>
        </p:spPr>
        <p:txBody>
          <a:bodyPr/>
          <a:lstStyle>
            <a:lvl1pPr eaLnBrk="0" hangingPunct="0">
              <a:defRPr sz="1900">
                <a:solidFill>
                  <a:schemeClr val="tx1"/>
                </a:solidFill>
                <a:latin typeface="Arial" charset="0"/>
                <a:ea typeface="ＭＳ Ｐゴシック" charset="0"/>
                <a:cs typeface="ＭＳ Ｐゴシック" charset="0"/>
              </a:defRPr>
            </a:lvl1pPr>
            <a:lvl2pPr marL="742950" indent="-285750" eaLnBrk="0" hangingPunct="0">
              <a:defRPr sz="1900">
                <a:solidFill>
                  <a:schemeClr val="tx1"/>
                </a:solidFill>
                <a:latin typeface="Arial" charset="0"/>
                <a:ea typeface="ＭＳ Ｐゴシック" charset="0"/>
              </a:defRPr>
            </a:lvl2pPr>
            <a:lvl3pPr marL="1143000" indent="-228600" eaLnBrk="0" hangingPunct="0">
              <a:defRPr sz="1900">
                <a:solidFill>
                  <a:schemeClr val="tx1"/>
                </a:solidFill>
                <a:latin typeface="Arial" charset="0"/>
                <a:ea typeface="ＭＳ Ｐゴシック" charset="0"/>
              </a:defRPr>
            </a:lvl3pPr>
            <a:lvl4pPr marL="1600200" indent="-228600" eaLnBrk="0" hangingPunct="0">
              <a:defRPr sz="1900">
                <a:solidFill>
                  <a:schemeClr val="tx1"/>
                </a:solidFill>
                <a:latin typeface="Arial" charset="0"/>
                <a:ea typeface="ＭＳ Ｐゴシック" charset="0"/>
              </a:defRPr>
            </a:lvl4pPr>
            <a:lvl5pPr marL="2057400" indent="-228600" eaLnBrk="0" hangingPunct="0">
              <a:defRPr sz="1900">
                <a:solidFill>
                  <a:schemeClr val="tx1"/>
                </a:solidFill>
                <a:latin typeface="Arial" charset="0"/>
                <a:ea typeface="ＭＳ Ｐゴシック" charset="0"/>
              </a:defRPr>
            </a:lvl5pPr>
            <a:lvl6pPr marL="2514600" indent="-228600" defTabSz="477838" eaLnBrk="0" fontAlgn="base" hangingPunct="0">
              <a:spcBef>
                <a:spcPct val="0"/>
              </a:spcBef>
              <a:spcAft>
                <a:spcPct val="0"/>
              </a:spcAft>
              <a:defRPr sz="1900">
                <a:solidFill>
                  <a:schemeClr val="tx1"/>
                </a:solidFill>
                <a:latin typeface="Arial" charset="0"/>
                <a:ea typeface="ＭＳ Ｐゴシック" charset="0"/>
              </a:defRPr>
            </a:lvl6pPr>
            <a:lvl7pPr marL="2971800" indent="-228600" defTabSz="477838" eaLnBrk="0" fontAlgn="base" hangingPunct="0">
              <a:spcBef>
                <a:spcPct val="0"/>
              </a:spcBef>
              <a:spcAft>
                <a:spcPct val="0"/>
              </a:spcAft>
              <a:defRPr sz="1900">
                <a:solidFill>
                  <a:schemeClr val="tx1"/>
                </a:solidFill>
                <a:latin typeface="Arial" charset="0"/>
                <a:ea typeface="ＭＳ Ｐゴシック" charset="0"/>
              </a:defRPr>
            </a:lvl7pPr>
            <a:lvl8pPr marL="3429000" indent="-228600" defTabSz="477838" eaLnBrk="0" fontAlgn="base" hangingPunct="0">
              <a:spcBef>
                <a:spcPct val="0"/>
              </a:spcBef>
              <a:spcAft>
                <a:spcPct val="0"/>
              </a:spcAft>
              <a:defRPr sz="1900">
                <a:solidFill>
                  <a:schemeClr val="tx1"/>
                </a:solidFill>
                <a:latin typeface="Arial" charset="0"/>
                <a:ea typeface="ＭＳ Ｐゴシック" charset="0"/>
              </a:defRPr>
            </a:lvl8pPr>
            <a:lvl9pPr marL="3886200" indent="-228600" defTabSz="477838" eaLnBrk="0" fontAlgn="base" hangingPunct="0">
              <a:spcBef>
                <a:spcPct val="0"/>
              </a:spcBef>
              <a:spcAft>
                <a:spcPct val="0"/>
              </a:spcAft>
              <a:defRPr sz="1900">
                <a:solidFill>
                  <a:schemeClr val="tx1"/>
                </a:solidFill>
                <a:latin typeface="Arial" charset="0"/>
                <a:ea typeface="ＭＳ Ｐゴシック" charset="0"/>
              </a:defRPr>
            </a:lvl9pPr>
          </a:lstStyle>
          <a:p>
            <a:pPr algn="ctr" defTabSz="477838" eaLnBrk="1" fontAlgn="base" hangingPunct="1">
              <a:spcBef>
                <a:spcPct val="0"/>
              </a:spcBef>
              <a:spcAft>
                <a:spcPct val="0"/>
              </a:spcAft>
              <a:defRPr/>
            </a:pPr>
            <a:r>
              <a:rPr lang="en-US" sz="1200" dirty="0">
                <a:solidFill>
                  <a:prstClr val="black"/>
                </a:solidFill>
                <a:latin typeface="Calibri" charset="0"/>
                <a:ea typeface="MS PGothic" charset="0"/>
                <a:cs typeface="MS PGothic" charset="0"/>
              </a:rPr>
              <a:t>Private &amp; Confidential</a:t>
            </a:r>
          </a:p>
        </p:txBody>
      </p:sp>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5" name="Date Placeholder 2"/>
          <p:cNvSpPr>
            <a:spLocks noGrp="1"/>
          </p:cNvSpPr>
          <p:nvPr>
            <p:ph type="dt" sz="half" idx="10"/>
          </p:nvPr>
        </p:nvSpPr>
        <p:spPr>
          <a:xfrm>
            <a:off x="457200" y="6356363"/>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ea typeface="ＭＳ Ｐゴシック" charset="0"/>
                <a:cs typeface="ＭＳ Ｐゴシック" charset="0"/>
              </a:defRPr>
            </a:lvl1pPr>
          </a:lstStyle>
          <a:p>
            <a:pPr defTabSz="477838" fontAlgn="base">
              <a:spcBef>
                <a:spcPct val="0"/>
              </a:spcBef>
              <a:spcAft>
                <a:spcPct val="0"/>
              </a:spcAft>
              <a:defRPr/>
            </a:pPr>
            <a:endParaRPr lang="en-US" sz="1900" dirty="0">
              <a:solidFill>
                <a:prstClr val="black"/>
              </a:solidFill>
            </a:endParaRPr>
          </a:p>
        </p:txBody>
      </p:sp>
      <p:sp>
        <p:nvSpPr>
          <p:cNvPr id="6" name="Footer Placeholder 3"/>
          <p:cNvSpPr>
            <a:spLocks noGrp="1"/>
          </p:cNvSpPr>
          <p:nvPr>
            <p:ph type="ftr" sz="quarter" idx="11"/>
          </p:nvPr>
        </p:nvSpPr>
        <p:spPr>
          <a:xfrm>
            <a:off x="3124200" y="6356363"/>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84" charset="0"/>
                <a:ea typeface="ＭＳ Ｐゴシック" pitchFamily="-84" charset="-128"/>
                <a:cs typeface="+mn-cs"/>
              </a:defRPr>
            </a:lvl1pPr>
          </a:lstStyle>
          <a:p>
            <a:pPr defTabSz="477838" fontAlgn="base">
              <a:spcBef>
                <a:spcPct val="0"/>
              </a:spcBef>
              <a:spcAft>
                <a:spcPct val="0"/>
              </a:spcAft>
              <a:defRPr/>
            </a:pPr>
            <a:endParaRPr lang="en-US" sz="1900" dirty="0">
              <a:solidFill>
                <a:prstClr val="black"/>
              </a:solidFill>
            </a:endParaRPr>
          </a:p>
        </p:txBody>
      </p:sp>
      <p:sp>
        <p:nvSpPr>
          <p:cNvPr id="7" name="Slide Number Placeholder 4"/>
          <p:cNvSpPr>
            <a:spLocks noGrp="1"/>
          </p:cNvSpPr>
          <p:nvPr>
            <p:ph type="sldNum" sz="quarter" idx="12"/>
          </p:nvPr>
        </p:nvSpPr>
        <p:spPr>
          <a:xfrm>
            <a:off x="6553200" y="6356363"/>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defRPr>
            </a:lvl1pPr>
          </a:lstStyle>
          <a:p>
            <a:pPr defTabSz="477838" fontAlgn="base">
              <a:spcBef>
                <a:spcPct val="0"/>
              </a:spcBef>
              <a:spcAft>
                <a:spcPct val="0"/>
              </a:spcAft>
              <a:defRPr/>
            </a:pPr>
            <a:fld id="{D6F9019C-B54C-F548-8C48-C60E99C1C23F}" type="slidenum">
              <a:rPr lang="en-US" sz="1900">
                <a:solidFill>
                  <a:prstClr val="black"/>
                </a:solidFill>
                <a:ea typeface="ＭＳ Ｐゴシック" charset="0"/>
              </a:rPr>
              <a:pPr defTabSz="477838" fontAlgn="base">
                <a:spcBef>
                  <a:spcPct val="0"/>
                </a:spcBef>
                <a:spcAft>
                  <a:spcPct val="0"/>
                </a:spcAft>
                <a:defRPr/>
              </a:pPr>
              <a:t>‹#›</a:t>
            </a:fld>
            <a:endParaRPr lang="en-US" sz="1900" dirty="0">
              <a:solidFill>
                <a:prstClr val="black"/>
              </a:solidFill>
              <a:ea typeface="ＭＳ Ｐゴシック" charset="0"/>
            </a:endParaRPr>
          </a:p>
        </p:txBody>
      </p:sp>
    </p:spTree>
    <p:extLst>
      <p:ext uri="{BB962C8B-B14F-4D97-AF65-F5344CB8AC3E}">
        <p14:creationId xmlns:p14="http://schemas.microsoft.com/office/powerpoint/2010/main" val="132720387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B4554F2B-4BCF-4197-901F-D7CA0C5C3346}" type="datetimeFigureOut">
              <a:rPr lang="en-US" dirty="0"/>
              <a:t>6/22/2018</a:t>
            </a:fld>
            <a:endParaRPr lang="en-US" dirty="0"/>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dirty="0"/>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776529841"/>
      </p:ext>
    </p:extLst>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51F21A-8405-4DA5-BEAC-3D4CC71D54EA}" type="datetimeFigureOut">
              <a:rPr lang="en-US" dirty="0"/>
              <a:t>6/22/2018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531157441"/>
      </p:ext>
    </p:extLst>
  </p:cSld>
  <p:clrMapOvr>
    <a:masterClrMapping/>
  </p:clrMapOvr>
  <p:transition>
    <p:wipe dir="u"/>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685F84-9683-4B1B-940C-516296C3B9E2}" type="datetimeFigureOut">
              <a:rPr lang="en-US" dirty="0"/>
              <a:t>6/22/2018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42447615"/>
      </p:ext>
    </p:extLst>
  </p:cSld>
  <p:clrMapOvr>
    <a:masterClrMapping/>
  </p:clrMapOvr>
  <p:transition>
    <p:wipe dir="u"/>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57B2AD-074C-4247-B20E-4BA1D1B80702}" type="datetimeFigureOut">
              <a:rPr lang="en-US" dirty="0"/>
              <a:t>6/22/2018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88019501"/>
      </p:ext>
    </p:extLst>
  </p:cSld>
  <p:clrMapOvr>
    <a:masterClrMapping/>
  </p:clrMapOvr>
  <p:transition>
    <p:wipe dir="u"/>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a:t>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CC26FB-39E8-4A97-A330-257F2E3058A9}" type="datetimeFigureOut">
              <a:rPr lang="en-US" dirty="0"/>
              <a:t>6/22/2018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34521323"/>
      </p:ext>
    </p:extLst>
  </p:cSld>
  <p:clrMapOvr>
    <a:masterClrMapping/>
  </p:clrMapOvr>
  <p:transition>
    <p:wipe dir="u"/>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E6405D-5078-464B-95D5-AD1D787A29C3}" type="datetimeFigureOut">
              <a:rPr lang="en-US" dirty="0"/>
              <a:t>6/22/2018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78344723"/>
      </p:ext>
    </p:extLst>
  </p:cSld>
  <p:clrMapOvr>
    <a:masterClrMapping/>
  </p:clrMapOvr>
  <p:transition>
    <p:wipe dir="u"/>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B55EF8-B59A-48DF-A116-AFDAD4B003AB}" type="datetimeFigureOut">
              <a:rPr lang="en-US" dirty="0"/>
              <a:t>6/22/2018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32975348"/>
      </p:ext>
    </p:extLst>
  </p:cSld>
  <p:clrMapOvr>
    <a:masterClrMapping/>
  </p:clrMapOvr>
  <p:transition>
    <p:wipe dir="u"/>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C94AEE7-DB1F-4DD1-9290-70ECE3C49600}" type="datetimeFigureOut">
              <a:rPr lang="en-US" dirty="0"/>
              <a:t>6/22/2018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98941419"/>
      </p:ext>
    </p:extLst>
  </p:cSld>
  <p:clrMapOvr>
    <a:masterClrMapping/>
  </p:clrMapOvr>
  <p:transition>
    <p:wipe dir="u"/>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81F845D-AA64-4C6F-B170-8AA45DD4B329}" type="datetimeFigureOut">
              <a:rPr lang="en-US" dirty="0"/>
              <a:t>6/22/2018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115833198"/>
      </p:ext>
    </p:extLst>
  </p:cSld>
  <p:clrMapOvr>
    <a:masterClrMapping/>
  </p:clrMapOvr>
  <p:transition>
    <p:wipe dir="u"/>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C08BB0-1F20-4C6B-A56C-896A9F73FB4A}" type="datetimeFigureOut">
              <a:rPr lang="en-US" dirty="0"/>
              <a:t>6/22/2018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95585899"/>
      </p:ext>
    </p:extLst>
  </p:cSld>
  <p:clrMapOvr>
    <a:masterClrMapping/>
  </p:clrMapOvr>
  <p:transition>
    <p:wipe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Band-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Band-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4"/>
          <p:cNvSpPr txBox="1">
            <a:spLocks/>
          </p:cNvSpPr>
          <p:nvPr userDrawn="1"/>
        </p:nvSpPr>
        <p:spPr bwMode="auto">
          <a:xfrm>
            <a:off x="3264877" y="6508763"/>
            <a:ext cx="2895600" cy="365125"/>
          </a:xfrm>
          <a:prstGeom prst="rect">
            <a:avLst/>
          </a:prstGeom>
          <a:noFill/>
          <a:ln>
            <a:noFill/>
          </a:ln>
          <a:extLst/>
        </p:spPr>
        <p:txBody>
          <a:bodyPr/>
          <a:lstStyle>
            <a:lvl1pPr eaLnBrk="0" hangingPunct="0">
              <a:defRPr sz="1900">
                <a:solidFill>
                  <a:schemeClr val="tx1"/>
                </a:solidFill>
                <a:latin typeface="Arial" charset="0"/>
                <a:ea typeface="ＭＳ Ｐゴシック" charset="0"/>
                <a:cs typeface="ＭＳ Ｐゴシック" charset="0"/>
              </a:defRPr>
            </a:lvl1pPr>
            <a:lvl2pPr marL="742950" indent="-285750" eaLnBrk="0" hangingPunct="0">
              <a:defRPr sz="1900">
                <a:solidFill>
                  <a:schemeClr val="tx1"/>
                </a:solidFill>
                <a:latin typeface="Arial" charset="0"/>
                <a:ea typeface="ＭＳ Ｐゴシック" charset="0"/>
              </a:defRPr>
            </a:lvl2pPr>
            <a:lvl3pPr marL="1143000" indent="-228600" eaLnBrk="0" hangingPunct="0">
              <a:defRPr sz="1900">
                <a:solidFill>
                  <a:schemeClr val="tx1"/>
                </a:solidFill>
                <a:latin typeface="Arial" charset="0"/>
                <a:ea typeface="ＭＳ Ｐゴシック" charset="0"/>
              </a:defRPr>
            </a:lvl3pPr>
            <a:lvl4pPr marL="1600200" indent="-228600" eaLnBrk="0" hangingPunct="0">
              <a:defRPr sz="1900">
                <a:solidFill>
                  <a:schemeClr val="tx1"/>
                </a:solidFill>
                <a:latin typeface="Arial" charset="0"/>
                <a:ea typeface="ＭＳ Ｐゴシック" charset="0"/>
              </a:defRPr>
            </a:lvl4pPr>
            <a:lvl5pPr marL="2057400" indent="-228600" eaLnBrk="0" hangingPunct="0">
              <a:defRPr sz="1900">
                <a:solidFill>
                  <a:schemeClr val="tx1"/>
                </a:solidFill>
                <a:latin typeface="Arial" charset="0"/>
                <a:ea typeface="ＭＳ Ｐゴシック" charset="0"/>
              </a:defRPr>
            </a:lvl5pPr>
            <a:lvl6pPr marL="2514600" indent="-228600" defTabSz="477838" eaLnBrk="0" fontAlgn="base" hangingPunct="0">
              <a:spcBef>
                <a:spcPct val="0"/>
              </a:spcBef>
              <a:spcAft>
                <a:spcPct val="0"/>
              </a:spcAft>
              <a:defRPr sz="1900">
                <a:solidFill>
                  <a:schemeClr val="tx1"/>
                </a:solidFill>
                <a:latin typeface="Arial" charset="0"/>
                <a:ea typeface="ＭＳ Ｐゴシック" charset="0"/>
              </a:defRPr>
            </a:lvl6pPr>
            <a:lvl7pPr marL="2971800" indent="-228600" defTabSz="477838" eaLnBrk="0" fontAlgn="base" hangingPunct="0">
              <a:spcBef>
                <a:spcPct val="0"/>
              </a:spcBef>
              <a:spcAft>
                <a:spcPct val="0"/>
              </a:spcAft>
              <a:defRPr sz="1900">
                <a:solidFill>
                  <a:schemeClr val="tx1"/>
                </a:solidFill>
                <a:latin typeface="Arial" charset="0"/>
                <a:ea typeface="ＭＳ Ｐゴシック" charset="0"/>
              </a:defRPr>
            </a:lvl7pPr>
            <a:lvl8pPr marL="3429000" indent="-228600" defTabSz="477838" eaLnBrk="0" fontAlgn="base" hangingPunct="0">
              <a:spcBef>
                <a:spcPct val="0"/>
              </a:spcBef>
              <a:spcAft>
                <a:spcPct val="0"/>
              </a:spcAft>
              <a:defRPr sz="1900">
                <a:solidFill>
                  <a:schemeClr val="tx1"/>
                </a:solidFill>
                <a:latin typeface="Arial" charset="0"/>
                <a:ea typeface="ＭＳ Ｐゴシック" charset="0"/>
              </a:defRPr>
            </a:lvl8pPr>
            <a:lvl9pPr marL="3886200" indent="-228600" defTabSz="477838" eaLnBrk="0" fontAlgn="base" hangingPunct="0">
              <a:spcBef>
                <a:spcPct val="0"/>
              </a:spcBef>
              <a:spcAft>
                <a:spcPct val="0"/>
              </a:spcAft>
              <a:defRPr sz="1900">
                <a:solidFill>
                  <a:schemeClr val="tx1"/>
                </a:solidFill>
                <a:latin typeface="Arial" charset="0"/>
                <a:ea typeface="ＭＳ Ｐゴシック" charset="0"/>
              </a:defRPr>
            </a:lvl9pPr>
          </a:lstStyle>
          <a:p>
            <a:pPr algn="ctr" defTabSz="477838" eaLnBrk="1" fontAlgn="base" hangingPunct="1">
              <a:spcBef>
                <a:spcPct val="0"/>
              </a:spcBef>
              <a:spcAft>
                <a:spcPct val="0"/>
              </a:spcAft>
              <a:defRPr/>
            </a:pPr>
            <a:r>
              <a:rPr lang="en-US" sz="1200" dirty="0">
                <a:solidFill>
                  <a:prstClr val="black"/>
                </a:solidFill>
                <a:latin typeface="Calibri" charset="0"/>
                <a:ea typeface="MS PGothic" charset="0"/>
                <a:cs typeface="MS PGothic" charset="0"/>
              </a:rPr>
              <a:t>Private &amp; Confidential</a:t>
            </a:r>
          </a:p>
        </p:txBody>
      </p:sp>
      <p:sp>
        <p:nvSpPr>
          <p:cNvPr id="5" name="Date Placeholder 1"/>
          <p:cNvSpPr>
            <a:spLocks noGrp="1"/>
          </p:cNvSpPr>
          <p:nvPr>
            <p:ph type="dt" sz="half" idx="10"/>
          </p:nvPr>
        </p:nvSpPr>
        <p:spPr>
          <a:xfrm>
            <a:off x="457200" y="6356363"/>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ea typeface="ＭＳ Ｐゴシック" charset="0"/>
                <a:cs typeface="ＭＳ Ｐゴシック" charset="0"/>
              </a:defRPr>
            </a:lvl1pPr>
          </a:lstStyle>
          <a:p>
            <a:pPr defTabSz="477838" fontAlgn="base">
              <a:spcBef>
                <a:spcPct val="0"/>
              </a:spcBef>
              <a:spcAft>
                <a:spcPct val="0"/>
              </a:spcAft>
              <a:defRPr/>
            </a:pPr>
            <a:endParaRPr lang="en-US" sz="1900" dirty="0">
              <a:solidFill>
                <a:prstClr val="black"/>
              </a:solidFill>
            </a:endParaRPr>
          </a:p>
        </p:txBody>
      </p:sp>
      <p:sp>
        <p:nvSpPr>
          <p:cNvPr id="6" name="Footer Placeholder 2"/>
          <p:cNvSpPr>
            <a:spLocks noGrp="1"/>
          </p:cNvSpPr>
          <p:nvPr>
            <p:ph type="ftr" sz="quarter" idx="11"/>
          </p:nvPr>
        </p:nvSpPr>
        <p:spPr>
          <a:xfrm>
            <a:off x="3124200" y="6356363"/>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84" charset="0"/>
                <a:ea typeface="ＭＳ Ｐゴシック" pitchFamily="-84" charset="-128"/>
                <a:cs typeface="+mn-cs"/>
              </a:defRPr>
            </a:lvl1pPr>
          </a:lstStyle>
          <a:p>
            <a:pPr defTabSz="477838" fontAlgn="base">
              <a:spcBef>
                <a:spcPct val="0"/>
              </a:spcBef>
              <a:spcAft>
                <a:spcPct val="0"/>
              </a:spcAft>
              <a:defRPr/>
            </a:pPr>
            <a:endParaRPr lang="en-US" sz="1900" dirty="0">
              <a:solidFill>
                <a:prstClr val="black"/>
              </a:solidFill>
            </a:endParaRPr>
          </a:p>
        </p:txBody>
      </p:sp>
      <p:sp>
        <p:nvSpPr>
          <p:cNvPr id="7" name="Slide Number Placeholder 3"/>
          <p:cNvSpPr>
            <a:spLocks noGrp="1"/>
          </p:cNvSpPr>
          <p:nvPr>
            <p:ph type="sldNum" sz="quarter" idx="12"/>
          </p:nvPr>
        </p:nvSpPr>
        <p:spPr>
          <a:xfrm>
            <a:off x="6553200" y="6356363"/>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defRPr>
            </a:lvl1pPr>
          </a:lstStyle>
          <a:p>
            <a:pPr defTabSz="477838" fontAlgn="base">
              <a:spcBef>
                <a:spcPct val="0"/>
              </a:spcBef>
              <a:spcAft>
                <a:spcPct val="0"/>
              </a:spcAft>
              <a:defRPr/>
            </a:pPr>
            <a:fld id="{96AB53AC-D85C-5346-AD21-F4C1892FC6E0}" type="slidenum">
              <a:rPr lang="en-US" sz="1900">
                <a:solidFill>
                  <a:prstClr val="black"/>
                </a:solidFill>
                <a:ea typeface="ＭＳ Ｐゴシック" charset="0"/>
              </a:rPr>
              <a:pPr defTabSz="477838" fontAlgn="base">
                <a:spcBef>
                  <a:spcPct val="0"/>
                </a:spcBef>
                <a:spcAft>
                  <a:spcPct val="0"/>
                </a:spcAft>
                <a:defRPr/>
              </a:pPr>
              <a:t>‹#›</a:t>
            </a:fld>
            <a:endParaRPr lang="en-US" sz="1900" dirty="0">
              <a:solidFill>
                <a:prstClr val="black"/>
              </a:solidFill>
              <a:ea typeface="ＭＳ Ｐゴシック" charset="0"/>
            </a:endParaRPr>
          </a:p>
        </p:txBody>
      </p:sp>
    </p:spTree>
    <p:extLst>
      <p:ext uri="{BB962C8B-B14F-4D97-AF65-F5344CB8AC3E}">
        <p14:creationId xmlns:p14="http://schemas.microsoft.com/office/powerpoint/2010/main" val="329869116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C60DA-11B7-472A-AFEF-07FB059A27D8}" type="datetimeFigureOut">
              <a:rPr lang="en-US" dirty="0"/>
              <a:t>6/22/2018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83458137"/>
      </p:ext>
    </p:extLst>
  </p:cSld>
  <p:clrMapOvr>
    <a:masterClrMapping/>
  </p:clrMapOvr>
  <p:transition>
    <p:wipe dir="u"/>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1" y="762000"/>
            <a:ext cx="8569569" cy="5408741"/>
          </a:xfrm>
          <a:prstGeom prst="rect">
            <a:avLst/>
          </a:prstGeom>
        </p:spPr>
        <p:txBody>
          <a:bodyPr lIns="91429" tIns="45714" rIns="91429" bIns="45714"/>
          <a:lstStyle>
            <a:lvl1pPr>
              <a:defRPr sz="2200">
                <a:latin typeface="Cambria" pitchFamily="18" charset="0"/>
              </a:defRPr>
            </a:lvl1pPr>
            <a:lvl2pPr>
              <a:defRPr sz="2000">
                <a:latin typeface="Cambria" pitchFamily="18" charset="0"/>
              </a:defRPr>
            </a:lvl2pPr>
            <a:lvl3pPr>
              <a:defRPr sz="2000">
                <a:latin typeface="Cambria" pitchFamily="18" charset="0"/>
              </a:defRPr>
            </a:lvl3pPr>
            <a:lvl4pPr>
              <a:defRPr sz="2000">
                <a:latin typeface="Cambria" pitchFamily="18" charset="0"/>
              </a:defRPr>
            </a:lvl4pPr>
            <a:lvl5pPr>
              <a:defRPr sz="20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userDrawn="1"/>
        </p:nvSpPr>
        <p:spPr>
          <a:xfrm>
            <a:off x="0" y="628650"/>
            <a:ext cx="9144000" cy="6229350"/>
          </a:xfrm>
          <a:prstGeom prst="rect">
            <a:avLst/>
          </a:prstGeom>
          <a:solidFill>
            <a:schemeClr val="bg1"/>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solidFill>
                <a:prstClr val="black"/>
              </a:solidFill>
              <a:latin typeface="Cambria"/>
            </a:endParaRPr>
          </a:p>
        </p:txBody>
      </p:sp>
      <p:pic>
        <p:nvPicPr>
          <p:cNvPr id="10" name="Picture 11" descr="120616---Final-Logo-Transparent.png"/>
          <p:cNvPicPr>
            <a:picLocks noChangeAspect="1"/>
          </p:cNvPicPr>
          <p:nvPr userDrawn="1">
            <p:custDataLst>
              <p:tags r:id="rId1"/>
            </p:custDataLst>
          </p:nvPr>
        </p:nvPicPr>
        <p:blipFill>
          <a:blip r:embed="rId4" cstate="print"/>
          <a:srcRect/>
          <a:stretch>
            <a:fillRect/>
          </a:stretch>
        </p:blipFill>
        <p:spPr bwMode="auto">
          <a:xfrm>
            <a:off x="8293100" y="0"/>
            <a:ext cx="774700" cy="914400"/>
          </a:xfrm>
          <a:prstGeom prst="rect">
            <a:avLst/>
          </a:prstGeom>
          <a:noFill/>
          <a:ln w="9525">
            <a:noFill/>
            <a:miter lim="800000"/>
            <a:headEnd/>
            <a:tailEnd/>
          </a:ln>
        </p:spPr>
      </p:pic>
    </p:spTree>
    <p:extLst>
      <p:ext uri="{BB962C8B-B14F-4D97-AF65-F5344CB8AC3E}">
        <p14:creationId xmlns:p14="http://schemas.microsoft.com/office/powerpoint/2010/main" val="1512565601"/>
      </p:ext>
    </p:extLst>
  </p:cSld>
  <p:clrMapOvr>
    <a:masterClrMapping/>
  </p:clrMapOvr>
  <p:transition>
    <p:wipe dir="u"/>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04213"/>
      </p:ext>
    </p:extLst>
  </p:cSld>
  <p:clrMapOvr>
    <a:masterClrMapping/>
  </p:clrMapOvr>
  <p:transition>
    <p:wipe dir="u"/>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04" y="914405"/>
            <a:ext cx="7890696" cy="5408741"/>
          </a:xfrm>
          <a:prstGeom prst="rect">
            <a:avLst/>
          </a:prstGeom>
        </p:spPr>
        <p:txBody>
          <a:bodyPr lIns="91429" tIns="45714" rIns="91429" bIns="45714"/>
          <a:lstStyle>
            <a:lvl1pPr>
              <a:defRPr sz="2000">
                <a:latin typeface="Cambria" pitchFamily="18" charset="0"/>
              </a:defRPr>
            </a:lvl1pPr>
            <a:lvl2pPr>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67379916"/>
      </p:ext>
    </p:extLst>
  </p:cSld>
  <p:clrMapOvr>
    <a:masterClrMapping/>
  </p:clrMapOvr>
  <p:transition>
    <p:wipe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1" descr="Band-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700"/>
            <a:ext cx="91440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userDrawn="1"/>
        </p:nvSpPr>
        <p:spPr bwMode="auto">
          <a:xfrm>
            <a:off x="3264877" y="6508763"/>
            <a:ext cx="2895600" cy="365125"/>
          </a:xfrm>
          <a:prstGeom prst="rect">
            <a:avLst/>
          </a:prstGeom>
          <a:noFill/>
          <a:ln>
            <a:noFill/>
          </a:ln>
          <a:extLst/>
        </p:spPr>
        <p:txBody>
          <a:bodyPr/>
          <a:lstStyle>
            <a:lvl1pPr eaLnBrk="0" hangingPunct="0">
              <a:defRPr sz="1900">
                <a:solidFill>
                  <a:schemeClr val="tx1"/>
                </a:solidFill>
                <a:latin typeface="Arial" charset="0"/>
                <a:ea typeface="ＭＳ Ｐゴシック" charset="0"/>
                <a:cs typeface="ＭＳ Ｐゴシック" charset="0"/>
              </a:defRPr>
            </a:lvl1pPr>
            <a:lvl2pPr marL="742950" indent="-285750" eaLnBrk="0" hangingPunct="0">
              <a:defRPr sz="1900">
                <a:solidFill>
                  <a:schemeClr val="tx1"/>
                </a:solidFill>
                <a:latin typeface="Arial" charset="0"/>
                <a:ea typeface="ＭＳ Ｐゴシック" charset="0"/>
              </a:defRPr>
            </a:lvl2pPr>
            <a:lvl3pPr marL="1143000" indent="-228600" eaLnBrk="0" hangingPunct="0">
              <a:defRPr sz="1900">
                <a:solidFill>
                  <a:schemeClr val="tx1"/>
                </a:solidFill>
                <a:latin typeface="Arial" charset="0"/>
                <a:ea typeface="ＭＳ Ｐゴシック" charset="0"/>
              </a:defRPr>
            </a:lvl3pPr>
            <a:lvl4pPr marL="1600200" indent="-228600" eaLnBrk="0" hangingPunct="0">
              <a:defRPr sz="1900">
                <a:solidFill>
                  <a:schemeClr val="tx1"/>
                </a:solidFill>
                <a:latin typeface="Arial" charset="0"/>
                <a:ea typeface="ＭＳ Ｐゴシック" charset="0"/>
              </a:defRPr>
            </a:lvl4pPr>
            <a:lvl5pPr marL="2057400" indent="-228600" eaLnBrk="0" hangingPunct="0">
              <a:defRPr sz="1900">
                <a:solidFill>
                  <a:schemeClr val="tx1"/>
                </a:solidFill>
                <a:latin typeface="Arial" charset="0"/>
                <a:ea typeface="ＭＳ Ｐゴシック" charset="0"/>
              </a:defRPr>
            </a:lvl5pPr>
            <a:lvl6pPr marL="2514600" indent="-228600" defTabSz="477838" eaLnBrk="0" fontAlgn="base" hangingPunct="0">
              <a:spcBef>
                <a:spcPct val="0"/>
              </a:spcBef>
              <a:spcAft>
                <a:spcPct val="0"/>
              </a:spcAft>
              <a:defRPr sz="1900">
                <a:solidFill>
                  <a:schemeClr val="tx1"/>
                </a:solidFill>
                <a:latin typeface="Arial" charset="0"/>
                <a:ea typeface="ＭＳ Ｐゴシック" charset="0"/>
              </a:defRPr>
            </a:lvl6pPr>
            <a:lvl7pPr marL="2971800" indent="-228600" defTabSz="477838" eaLnBrk="0" fontAlgn="base" hangingPunct="0">
              <a:spcBef>
                <a:spcPct val="0"/>
              </a:spcBef>
              <a:spcAft>
                <a:spcPct val="0"/>
              </a:spcAft>
              <a:defRPr sz="1900">
                <a:solidFill>
                  <a:schemeClr val="tx1"/>
                </a:solidFill>
                <a:latin typeface="Arial" charset="0"/>
                <a:ea typeface="ＭＳ Ｐゴシック" charset="0"/>
              </a:defRPr>
            </a:lvl7pPr>
            <a:lvl8pPr marL="3429000" indent="-228600" defTabSz="477838" eaLnBrk="0" fontAlgn="base" hangingPunct="0">
              <a:spcBef>
                <a:spcPct val="0"/>
              </a:spcBef>
              <a:spcAft>
                <a:spcPct val="0"/>
              </a:spcAft>
              <a:defRPr sz="1900">
                <a:solidFill>
                  <a:schemeClr val="tx1"/>
                </a:solidFill>
                <a:latin typeface="Arial" charset="0"/>
                <a:ea typeface="ＭＳ Ｐゴシック" charset="0"/>
              </a:defRPr>
            </a:lvl8pPr>
            <a:lvl9pPr marL="3886200" indent="-228600" defTabSz="477838" eaLnBrk="0" fontAlgn="base" hangingPunct="0">
              <a:spcBef>
                <a:spcPct val="0"/>
              </a:spcBef>
              <a:spcAft>
                <a:spcPct val="0"/>
              </a:spcAft>
              <a:defRPr sz="1900">
                <a:solidFill>
                  <a:schemeClr val="tx1"/>
                </a:solidFill>
                <a:latin typeface="Arial" charset="0"/>
                <a:ea typeface="ＭＳ Ｐゴシック" charset="0"/>
              </a:defRPr>
            </a:lvl9pPr>
          </a:lstStyle>
          <a:p>
            <a:pPr algn="ctr" defTabSz="477838" eaLnBrk="1" fontAlgn="base" hangingPunct="1">
              <a:spcBef>
                <a:spcPct val="0"/>
              </a:spcBef>
              <a:spcAft>
                <a:spcPct val="0"/>
              </a:spcAft>
              <a:defRPr/>
            </a:pPr>
            <a:r>
              <a:rPr lang="en-US" sz="1200" dirty="0">
                <a:solidFill>
                  <a:prstClr val="black"/>
                </a:solidFill>
                <a:latin typeface="Calibri" charset="0"/>
                <a:ea typeface="MS PGothic" charset="0"/>
                <a:cs typeface="MS PGothic" charset="0"/>
              </a:rPr>
              <a:t>Private &amp; Confidential</a:t>
            </a:r>
          </a:p>
        </p:txBody>
      </p:sp>
      <p:sp>
        <p:nvSpPr>
          <p:cNvPr id="2" name="Title 1"/>
          <p:cNvSpPr>
            <a:spLocks noGrp="1"/>
          </p:cNvSpPr>
          <p:nvPr>
            <p:ph type="title"/>
          </p:nvPr>
        </p:nvSpPr>
        <p:spPr>
          <a:xfrm>
            <a:off x="457208" y="273050"/>
            <a:ext cx="3008435"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538" y="273062"/>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8" y="1435103"/>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a:xfrm>
            <a:off x="457200" y="6356363"/>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ea typeface="ＭＳ Ｐゴシック" charset="0"/>
                <a:cs typeface="ＭＳ Ｐゴシック" charset="0"/>
              </a:defRPr>
            </a:lvl1pPr>
          </a:lstStyle>
          <a:p>
            <a:pPr defTabSz="477838" fontAlgn="base">
              <a:spcBef>
                <a:spcPct val="0"/>
              </a:spcBef>
              <a:spcAft>
                <a:spcPct val="0"/>
              </a:spcAft>
              <a:defRPr/>
            </a:pPr>
            <a:endParaRPr lang="en-US" sz="1900" dirty="0">
              <a:solidFill>
                <a:prstClr val="black"/>
              </a:solidFill>
            </a:endParaRPr>
          </a:p>
        </p:txBody>
      </p:sp>
      <p:sp>
        <p:nvSpPr>
          <p:cNvPr id="8" name="Footer Placeholder 5"/>
          <p:cNvSpPr>
            <a:spLocks noGrp="1"/>
          </p:cNvSpPr>
          <p:nvPr>
            <p:ph type="ftr" sz="quarter" idx="11"/>
          </p:nvPr>
        </p:nvSpPr>
        <p:spPr>
          <a:xfrm>
            <a:off x="3124200" y="6356363"/>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84" charset="0"/>
                <a:ea typeface="ＭＳ Ｐゴシック" pitchFamily="-84" charset="-128"/>
                <a:cs typeface="+mn-cs"/>
              </a:defRPr>
            </a:lvl1pPr>
          </a:lstStyle>
          <a:p>
            <a:pPr defTabSz="477838" fontAlgn="base">
              <a:spcBef>
                <a:spcPct val="0"/>
              </a:spcBef>
              <a:spcAft>
                <a:spcPct val="0"/>
              </a:spcAft>
              <a:defRPr/>
            </a:pPr>
            <a:endParaRPr lang="en-US" sz="1900" dirty="0">
              <a:solidFill>
                <a:prstClr val="black"/>
              </a:solidFill>
            </a:endParaRPr>
          </a:p>
        </p:txBody>
      </p:sp>
      <p:sp>
        <p:nvSpPr>
          <p:cNvPr id="9" name="Slide Number Placeholder 6"/>
          <p:cNvSpPr>
            <a:spLocks noGrp="1"/>
          </p:cNvSpPr>
          <p:nvPr>
            <p:ph type="sldNum" sz="quarter" idx="12"/>
          </p:nvPr>
        </p:nvSpPr>
        <p:spPr>
          <a:xfrm>
            <a:off x="6553200" y="6356363"/>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defRPr>
            </a:lvl1pPr>
          </a:lstStyle>
          <a:p>
            <a:pPr defTabSz="477838" fontAlgn="base">
              <a:spcBef>
                <a:spcPct val="0"/>
              </a:spcBef>
              <a:spcAft>
                <a:spcPct val="0"/>
              </a:spcAft>
              <a:defRPr/>
            </a:pPr>
            <a:fld id="{F3667CD7-6082-C34D-81C7-203B6ED730CB}" type="slidenum">
              <a:rPr lang="en-US" sz="1900">
                <a:solidFill>
                  <a:prstClr val="black"/>
                </a:solidFill>
                <a:ea typeface="ＭＳ Ｐゴシック" charset="0"/>
              </a:rPr>
              <a:pPr defTabSz="477838" fontAlgn="base">
                <a:spcBef>
                  <a:spcPct val="0"/>
                </a:spcBef>
                <a:spcAft>
                  <a:spcPct val="0"/>
                </a:spcAft>
                <a:defRPr/>
              </a:pPr>
              <a:t>‹#›</a:t>
            </a:fld>
            <a:endParaRPr lang="en-US" sz="1900" dirty="0">
              <a:solidFill>
                <a:prstClr val="black"/>
              </a:solidFill>
              <a:ea typeface="ＭＳ Ｐゴシック" charset="0"/>
            </a:endParaRPr>
          </a:p>
        </p:txBody>
      </p:sp>
    </p:spTree>
    <p:extLst>
      <p:ext uri="{BB962C8B-B14F-4D97-AF65-F5344CB8AC3E}">
        <p14:creationId xmlns:p14="http://schemas.microsoft.com/office/powerpoint/2010/main" val="2716392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1" descr="Band-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700"/>
            <a:ext cx="91440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userDrawn="1"/>
        </p:nvSpPr>
        <p:spPr bwMode="auto">
          <a:xfrm>
            <a:off x="3264877" y="6508763"/>
            <a:ext cx="2895600" cy="365125"/>
          </a:xfrm>
          <a:prstGeom prst="rect">
            <a:avLst/>
          </a:prstGeom>
          <a:noFill/>
          <a:ln>
            <a:noFill/>
          </a:ln>
          <a:extLst/>
        </p:spPr>
        <p:txBody>
          <a:bodyPr/>
          <a:lstStyle>
            <a:lvl1pPr eaLnBrk="0" hangingPunct="0">
              <a:defRPr sz="1900">
                <a:solidFill>
                  <a:schemeClr val="tx1"/>
                </a:solidFill>
                <a:latin typeface="Arial" charset="0"/>
                <a:ea typeface="ＭＳ Ｐゴシック" charset="0"/>
                <a:cs typeface="ＭＳ Ｐゴシック" charset="0"/>
              </a:defRPr>
            </a:lvl1pPr>
            <a:lvl2pPr marL="742950" indent="-285750" eaLnBrk="0" hangingPunct="0">
              <a:defRPr sz="1900">
                <a:solidFill>
                  <a:schemeClr val="tx1"/>
                </a:solidFill>
                <a:latin typeface="Arial" charset="0"/>
                <a:ea typeface="ＭＳ Ｐゴシック" charset="0"/>
              </a:defRPr>
            </a:lvl2pPr>
            <a:lvl3pPr marL="1143000" indent="-228600" eaLnBrk="0" hangingPunct="0">
              <a:defRPr sz="1900">
                <a:solidFill>
                  <a:schemeClr val="tx1"/>
                </a:solidFill>
                <a:latin typeface="Arial" charset="0"/>
                <a:ea typeface="ＭＳ Ｐゴシック" charset="0"/>
              </a:defRPr>
            </a:lvl3pPr>
            <a:lvl4pPr marL="1600200" indent="-228600" eaLnBrk="0" hangingPunct="0">
              <a:defRPr sz="1900">
                <a:solidFill>
                  <a:schemeClr val="tx1"/>
                </a:solidFill>
                <a:latin typeface="Arial" charset="0"/>
                <a:ea typeface="ＭＳ Ｐゴシック" charset="0"/>
              </a:defRPr>
            </a:lvl4pPr>
            <a:lvl5pPr marL="2057400" indent="-228600" eaLnBrk="0" hangingPunct="0">
              <a:defRPr sz="1900">
                <a:solidFill>
                  <a:schemeClr val="tx1"/>
                </a:solidFill>
                <a:latin typeface="Arial" charset="0"/>
                <a:ea typeface="ＭＳ Ｐゴシック" charset="0"/>
              </a:defRPr>
            </a:lvl5pPr>
            <a:lvl6pPr marL="2514600" indent="-228600" defTabSz="477838" eaLnBrk="0" fontAlgn="base" hangingPunct="0">
              <a:spcBef>
                <a:spcPct val="0"/>
              </a:spcBef>
              <a:spcAft>
                <a:spcPct val="0"/>
              </a:spcAft>
              <a:defRPr sz="1900">
                <a:solidFill>
                  <a:schemeClr val="tx1"/>
                </a:solidFill>
                <a:latin typeface="Arial" charset="0"/>
                <a:ea typeface="ＭＳ Ｐゴシック" charset="0"/>
              </a:defRPr>
            </a:lvl6pPr>
            <a:lvl7pPr marL="2971800" indent="-228600" defTabSz="477838" eaLnBrk="0" fontAlgn="base" hangingPunct="0">
              <a:spcBef>
                <a:spcPct val="0"/>
              </a:spcBef>
              <a:spcAft>
                <a:spcPct val="0"/>
              </a:spcAft>
              <a:defRPr sz="1900">
                <a:solidFill>
                  <a:schemeClr val="tx1"/>
                </a:solidFill>
                <a:latin typeface="Arial" charset="0"/>
                <a:ea typeface="ＭＳ Ｐゴシック" charset="0"/>
              </a:defRPr>
            </a:lvl7pPr>
            <a:lvl8pPr marL="3429000" indent="-228600" defTabSz="477838" eaLnBrk="0" fontAlgn="base" hangingPunct="0">
              <a:spcBef>
                <a:spcPct val="0"/>
              </a:spcBef>
              <a:spcAft>
                <a:spcPct val="0"/>
              </a:spcAft>
              <a:defRPr sz="1900">
                <a:solidFill>
                  <a:schemeClr val="tx1"/>
                </a:solidFill>
                <a:latin typeface="Arial" charset="0"/>
                <a:ea typeface="ＭＳ Ｐゴシック" charset="0"/>
              </a:defRPr>
            </a:lvl8pPr>
            <a:lvl9pPr marL="3886200" indent="-228600" defTabSz="477838" eaLnBrk="0" fontAlgn="base" hangingPunct="0">
              <a:spcBef>
                <a:spcPct val="0"/>
              </a:spcBef>
              <a:spcAft>
                <a:spcPct val="0"/>
              </a:spcAft>
              <a:defRPr sz="1900">
                <a:solidFill>
                  <a:schemeClr val="tx1"/>
                </a:solidFill>
                <a:latin typeface="Arial" charset="0"/>
                <a:ea typeface="ＭＳ Ｐゴシック" charset="0"/>
              </a:defRPr>
            </a:lvl9pPr>
          </a:lstStyle>
          <a:p>
            <a:pPr algn="ctr" defTabSz="477838" eaLnBrk="1" fontAlgn="base" hangingPunct="1">
              <a:spcBef>
                <a:spcPct val="0"/>
              </a:spcBef>
              <a:spcAft>
                <a:spcPct val="0"/>
              </a:spcAft>
              <a:defRPr/>
            </a:pPr>
            <a:r>
              <a:rPr lang="en-US" sz="1200" dirty="0">
                <a:solidFill>
                  <a:prstClr val="black"/>
                </a:solidFill>
                <a:latin typeface="Calibri" charset="0"/>
                <a:ea typeface="MS PGothic" charset="0"/>
                <a:cs typeface="MS PGothic" charset="0"/>
              </a:rPr>
              <a:t>Private &amp; Confidential</a:t>
            </a:r>
          </a:p>
        </p:txBody>
      </p:sp>
      <p:sp>
        <p:nvSpPr>
          <p:cNvPr id="2" name="Title 1"/>
          <p:cNvSpPr>
            <a:spLocks noGrp="1"/>
          </p:cNvSpPr>
          <p:nvPr>
            <p:ph type="title"/>
          </p:nvPr>
        </p:nvSpPr>
        <p:spPr>
          <a:xfrm>
            <a:off x="1792166"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a:xfrm>
            <a:off x="457200" y="6356363"/>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ea typeface="ＭＳ Ｐゴシック" charset="0"/>
                <a:cs typeface="ＭＳ Ｐゴシック" charset="0"/>
              </a:defRPr>
            </a:lvl1pPr>
          </a:lstStyle>
          <a:p>
            <a:pPr defTabSz="477838" fontAlgn="base">
              <a:spcBef>
                <a:spcPct val="0"/>
              </a:spcBef>
              <a:spcAft>
                <a:spcPct val="0"/>
              </a:spcAft>
              <a:defRPr/>
            </a:pPr>
            <a:endParaRPr lang="en-US" sz="1900" dirty="0">
              <a:solidFill>
                <a:prstClr val="black"/>
              </a:solidFill>
            </a:endParaRPr>
          </a:p>
        </p:txBody>
      </p:sp>
      <p:sp>
        <p:nvSpPr>
          <p:cNvPr id="8" name="Footer Placeholder 5"/>
          <p:cNvSpPr>
            <a:spLocks noGrp="1"/>
          </p:cNvSpPr>
          <p:nvPr>
            <p:ph type="ftr" sz="quarter" idx="11"/>
          </p:nvPr>
        </p:nvSpPr>
        <p:spPr>
          <a:xfrm>
            <a:off x="3124200" y="6356363"/>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84" charset="0"/>
                <a:ea typeface="ＭＳ Ｐゴシック" pitchFamily="-84" charset="-128"/>
                <a:cs typeface="+mn-cs"/>
              </a:defRPr>
            </a:lvl1pPr>
          </a:lstStyle>
          <a:p>
            <a:pPr defTabSz="477838" fontAlgn="base">
              <a:spcBef>
                <a:spcPct val="0"/>
              </a:spcBef>
              <a:spcAft>
                <a:spcPct val="0"/>
              </a:spcAft>
              <a:defRPr/>
            </a:pPr>
            <a:endParaRPr lang="en-US" sz="1900" dirty="0">
              <a:solidFill>
                <a:prstClr val="black"/>
              </a:solidFill>
            </a:endParaRPr>
          </a:p>
        </p:txBody>
      </p:sp>
      <p:sp>
        <p:nvSpPr>
          <p:cNvPr id="9" name="Slide Number Placeholder 6"/>
          <p:cNvSpPr>
            <a:spLocks noGrp="1"/>
          </p:cNvSpPr>
          <p:nvPr>
            <p:ph type="sldNum" sz="quarter" idx="12"/>
          </p:nvPr>
        </p:nvSpPr>
        <p:spPr>
          <a:xfrm>
            <a:off x="6553200" y="6356363"/>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defRPr>
            </a:lvl1pPr>
          </a:lstStyle>
          <a:p>
            <a:pPr defTabSz="477838" fontAlgn="base">
              <a:spcBef>
                <a:spcPct val="0"/>
              </a:spcBef>
              <a:spcAft>
                <a:spcPct val="0"/>
              </a:spcAft>
              <a:defRPr/>
            </a:pPr>
            <a:fld id="{D40699FB-4F39-DC4D-A6F6-20C3D078380C}" type="slidenum">
              <a:rPr lang="en-US" sz="1900">
                <a:solidFill>
                  <a:prstClr val="black"/>
                </a:solidFill>
                <a:ea typeface="ＭＳ Ｐゴシック" charset="0"/>
              </a:rPr>
              <a:pPr defTabSz="477838" fontAlgn="base">
                <a:spcBef>
                  <a:spcPct val="0"/>
                </a:spcBef>
                <a:spcAft>
                  <a:spcPct val="0"/>
                </a:spcAft>
                <a:defRPr/>
              </a:pPr>
              <a:t>‹#›</a:t>
            </a:fld>
            <a:endParaRPr lang="en-US" sz="1900" dirty="0">
              <a:solidFill>
                <a:prstClr val="black"/>
              </a:solidFill>
              <a:ea typeface="ＭＳ Ｐゴシック" charset="0"/>
            </a:endParaRPr>
          </a:p>
        </p:txBody>
      </p:sp>
    </p:spTree>
    <p:extLst>
      <p:ext uri="{BB962C8B-B14F-4D97-AF65-F5344CB8AC3E}">
        <p14:creationId xmlns:p14="http://schemas.microsoft.com/office/powerpoint/2010/main" val="1934174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2.png"/><Relationship Id="rId2" Type="http://schemas.openxmlformats.org/officeDocument/2006/relationships/slideLayout" Target="../slideLayouts/slideLayout14.xml"/><Relationship Id="rId16" Type="http://schemas.openxmlformats.org/officeDocument/2006/relationships/tags" Target="../tags/tag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3" Type="http://schemas.openxmlformats.org/officeDocument/2006/relationships/slideLayout" Target="../slideLayouts/slideLayout29.xml"/><Relationship Id="rId21" Type="http://schemas.openxmlformats.org/officeDocument/2006/relationships/theme" Target="../theme/theme3.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image" Target="../media/image3.png"/><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image" Target="../media/image2.png"/><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tags" Target="../tags/tag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image" Target="../media/image3.png"/><Relationship Id="rId2" Type="http://schemas.openxmlformats.org/officeDocument/2006/relationships/slideLayout" Target="../slideLayouts/slideLayout48.xml"/><Relationship Id="rId16" Type="http://schemas.openxmlformats.org/officeDocument/2006/relationships/image" Target="../media/image2.png"/><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tags" Target="../tags/tag9.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theme" Target="../theme/theme5.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43346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ＭＳ Ｐゴシック"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pitchFamily="-84" charset="0"/>
          <a:ea typeface="ＭＳ Ｐゴシック"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pitchFamily="-84" charset="0"/>
          <a:ea typeface="ＭＳ Ｐゴシック"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pitchFamily="-84" charset="0"/>
          <a:ea typeface="ＭＳ Ｐゴシック"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pitchFamily="-84" charset="0"/>
          <a:ea typeface="ＭＳ Ｐゴシック"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pitchFamily="-84" charset="0"/>
          <a:ea typeface="ＭＳ Ｐゴシック" pitchFamily="-84" charset="-128"/>
          <a:cs typeface="ＭＳ Ｐゴシック" pitchFamily="-84" charset="-128"/>
        </a:defRPr>
      </a:lvl6pPr>
      <a:lvl7pPr marL="914400" algn="ctr" defTabSz="457200" rtl="0" fontAlgn="base">
        <a:spcBef>
          <a:spcPct val="0"/>
        </a:spcBef>
        <a:spcAft>
          <a:spcPct val="0"/>
        </a:spcAft>
        <a:defRPr sz="4400">
          <a:solidFill>
            <a:schemeClr val="tx1"/>
          </a:solidFill>
          <a:latin typeface="Calibri" pitchFamily="-84" charset="0"/>
          <a:ea typeface="ＭＳ Ｐゴシック" pitchFamily="-84" charset="-128"/>
          <a:cs typeface="ＭＳ Ｐゴシック" pitchFamily="-84" charset="-128"/>
        </a:defRPr>
      </a:lvl7pPr>
      <a:lvl8pPr marL="1371600" algn="ctr" defTabSz="457200" rtl="0" fontAlgn="base">
        <a:spcBef>
          <a:spcPct val="0"/>
        </a:spcBef>
        <a:spcAft>
          <a:spcPct val="0"/>
        </a:spcAft>
        <a:defRPr sz="4400">
          <a:solidFill>
            <a:schemeClr val="tx1"/>
          </a:solidFill>
          <a:latin typeface="Calibri" pitchFamily="-84" charset="0"/>
          <a:ea typeface="ＭＳ Ｐゴシック" pitchFamily="-84" charset="-128"/>
          <a:cs typeface="ＭＳ Ｐゴシック" pitchFamily="-84" charset="-128"/>
        </a:defRPr>
      </a:lvl8pPr>
      <a:lvl9pPr marL="1828800" algn="ctr" defTabSz="457200" rtl="0" fontAlgn="base">
        <a:spcBef>
          <a:spcPct val="0"/>
        </a:spcBef>
        <a:spcAft>
          <a:spcPct val="0"/>
        </a:spcAft>
        <a:defRPr sz="4400">
          <a:solidFill>
            <a:schemeClr val="tx1"/>
          </a:solidFill>
          <a:latin typeface="Calibri" pitchFamily="-84" charset="0"/>
          <a:ea typeface="ＭＳ Ｐゴシック" pitchFamily="-84" charset="-128"/>
          <a:cs typeface="ＭＳ Ｐゴシック" pitchFamily="-84"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34"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BF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chemeClr val="bg1"/>
          </a:solidFill>
          <a:ln>
            <a:no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solidFill>
                <a:prstClr val="black"/>
              </a:solidFill>
              <a:latin typeface="Cambria"/>
            </a:endParaRPr>
          </a:p>
        </p:txBody>
      </p:sp>
      <p:pic>
        <p:nvPicPr>
          <p:cNvPr id="4" name="Picture 1"/>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1" descr="120616---Final-Logo-Transparent.png"/>
          <p:cNvPicPr>
            <a:picLocks noChangeAspect="1"/>
          </p:cNvPicPr>
          <p:nvPr userDrawn="1">
            <p:custDataLst>
              <p:tags r:id="rId16"/>
            </p:custDataLst>
          </p:nvPr>
        </p:nvPicPr>
        <p:blipFill>
          <a:blip r:embed="rId18" cstate="print"/>
          <a:srcRect/>
          <a:stretch>
            <a:fillRect/>
          </a:stretch>
        </p:blipFill>
        <p:spPr bwMode="auto">
          <a:xfrm>
            <a:off x="8293100" y="0"/>
            <a:ext cx="774700" cy="914400"/>
          </a:xfrm>
          <a:prstGeom prst="rect">
            <a:avLst/>
          </a:prstGeom>
          <a:noFill/>
          <a:ln w="9525">
            <a:noFill/>
            <a:miter lim="800000"/>
            <a:headEnd/>
            <a:tailEnd/>
          </a:ln>
        </p:spPr>
      </p:pic>
    </p:spTree>
    <p:extLst>
      <p:ext uri="{BB962C8B-B14F-4D97-AF65-F5344CB8AC3E}">
        <p14:creationId xmlns:p14="http://schemas.microsoft.com/office/powerpoint/2010/main" val="284006356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7" r:id="rId13"/>
    <p:sldLayoutId id="2147483778" r:id="rId14"/>
  </p:sldLayoutIdLst>
  <p:transition>
    <p:wipe dir="u"/>
  </p:transition>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mj-cs"/>
        </a:defRPr>
      </a:lvl1pPr>
      <a:lvl2pPr algn="ctr" defTabSz="457200" rtl="0" eaLnBrk="0" fontAlgn="base" hangingPunct="0">
        <a:spcBef>
          <a:spcPct val="0"/>
        </a:spcBef>
        <a:spcAft>
          <a:spcPct val="0"/>
        </a:spcAft>
        <a:defRPr sz="4400">
          <a:solidFill>
            <a:schemeClr val="tx1"/>
          </a:solidFill>
          <a:latin typeface="Calibri" pitchFamily="34" charset="0"/>
          <a:ea typeface="MS PGothic" pitchFamily="34" charset="-128"/>
        </a:defRPr>
      </a:lvl2pPr>
      <a:lvl3pPr algn="ctr" defTabSz="457200" rtl="0" eaLnBrk="0" fontAlgn="base" hangingPunct="0">
        <a:spcBef>
          <a:spcPct val="0"/>
        </a:spcBef>
        <a:spcAft>
          <a:spcPct val="0"/>
        </a:spcAft>
        <a:defRPr sz="4400">
          <a:solidFill>
            <a:schemeClr val="tx1"/>
          </a:solidFill>
          <a:latin typeface="Calibri" pitchFamily="34" charset="0"/>
          <a:ea typeface="MS PGothic" pitchFamily="34" charset="-128"/>
        </a:defRPr>
      </a:lvl3pPr>
      <a:lvl4pPr algn="ctr" defTabSz="457200" rtl="0" eaLnBrk="0" fontAlgn="base" hangingPunct="0">
        <a:spcBef>
          <a:spcPct val="0"/>
        </a:spcBef>
        <a:spcAft>
          <a:spcPct val="0"/>
        </a:spcAft>
        <a:defRPr sz="4400">
          <a:solidFill>
            <a:schemeClr val="tx1"/>
          </a:solidFill>
          <a:latin typeface="Calibri" pitchFamily="34" charset="0"/>
          <a:ea typeface="MS PGothic" pitchFamily="34" charset="-128"/>
        </a:defRPr>
      </a:lvl4pPr>
      <a:lvl5pPr algn="ctr" defTabSz="457200" rtl="0" eaLnBrk="0" fontAlgn="base" hangingPunct="0">
        <a:spcBef>
          <a:spcPct val="0"/>
        </a:spcBef>
        <a:spcAft>
          <a:spcPct val="0"/>
        </a:spcAft>
        <a:defRPr sz="4400">
          <a:solidFill>
            <a:schemeClr val="tx1"/>
          </a:solidFill>
          <a:latin typeface="Calibri" pitchFamily="34" charset="0"/>
          <a:ea typeface="MS PGothic" pitchFamily="34" charset="-128"/>
        </a:defRPr>
      </a:lvl5pPr>
      <a:lvl6pPr marL="457200" algn="ctr" defTabSz="457200" rtl="0" fontAlgn="base">
        <a:spcBef>
          <a:spcPct val="0"/>
        </a:spcBef>
        <a:spcAft>
          <a:spcPct val="0"/>
        </a:spcAft>
        <a:defRPr sz="4400">
          <a:solidFill>
            <a:schemeClr val="tx1"/>
          </a:solidFill>
          <a:latin typeface="Calibri" pitchFamily="34" charset="0"/>
          <a:ea typeface="MS PGothic" pitchFamily="34" charset="-128"/>
        </a:defRPr>
      </a:lvl6pPr>
      <a:lvl7pPr marL="914400" algn="ctr" defTabSz="457200" rtl="0" fontAlgn="base">
        <a:spcBef>
          <a:spcPct val="0"/>
        </a:spcBef>
        <a:spcAft>
          <a:spcPct val="0"/>
        </a:spcAft>
        <a:defRPr sz="4400">
          <a:solidFill>
            <a:schemeClr val="tx1"/>
          </a:solidFill>
          <a:latin typeface="Calibri" pitchFamily="34" charset="0"/>
          <a:ea typeface="MS PGothic" pitchFamily="34" charset="-128"/>
        </a:defRPr>
      </a:lvl7pPr>
      <a:lvl8pPr marL="1371600" algn="ctr" defTabSz="457200" rtl="0" fontAlgn="base">
        <a:spcBef>
          <a:spcPct val="0"/>
        </a:spcBef>
        <a:spcAft>
          <a:spcPct val="0"/>
        </a:spcAft>
        <a:defRPr sz="4400">
          <a:solidFill>
            <a:schemeClr val="tx1"/>
          </a:solidFill>
          <a:latin typeface="Calibri" pitchFamily="34" charset="0"/>
          <a:ea typeface="MS PGothic" pitchFamily="34" charset="-128"/>
        </a:defRPr>
      </a:lvl8pPr>
      <a:lvl9pPr marL="1828800" algn="ctr" defTabSz="457200" rtl="0" fontAlgn="base">
        <a:spcBef>
          <a:spcPct val="0"/>
        </a:spcBef>
        <a:spcAft>
          <a:spcPct val="0"/>
        </a:spcAft>
        <a:defRPr sz="4400">
          <a:solidFill>
            <a:schemeClr val="tx1"/>
          </a:solidFill>
          <a:latin typeface="Calibri" pitchFamily="34" charset="0"/>
          <a:ea typeface="MS PGothic" pitchFamily="34"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23">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12" y="102326"/>
            <a:ext cx="6185263" cy="609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78"/>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0" fontAlgn="base" hangingPunct="0">
              <a:spcBef>
                <a:spcPct val="0"/>
              </a:spcBef>
              <a:spcAft>
                <a:spcPct val="0"/>
              </a:spcAft>
            </a:pPr>
            <a:endParaRPr lang="en-IN">
              <a:solidFill>
                <a:prstClr val="black">
                  <a:tint val="75000"/>
                </a:prstClr>
              </a:solidFill>
              <a:latin typeface="Times New Roman" pitchFamily="18" charset="0"/>
            </a:endParaRPr>
          </a:p>
        </p:txBody>
      </p:sp>
      <p:sp>
        <p:nvSpPr>
          <p:cNvPr id="5" name="Footer Placeholder 4"/>
          <p:cNvSpPr>
            <a:spLocks noGrp="1"/>
          </p:cNvSpPr>
          <p:nvPr>
            <p:ph type="ftr" sz="quarter" idx="3"/>
          </p:nvPr>
        </p:nvSpPr>
        <p:spPr>
          <a:xfrm>
            <a:off x="3124200" y="6356378"/>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0" fontAlgn="base" hangingPunct="0">
              <a:spcBef>
                <a:spcPct val="0"/>
              </a:spcBef>
              <a:spcAft>
                <a:spcPct val="0"/>
              </a:spcAft>
            </a:pPr>
            <a:endParaRPr lang="en-IN">
              <a:solidFill>
                <a:prstClr val="black">
                  <a:tint val="75000"/>
                </a:prstClr>
              </a:solidFill>
              <a:latin typeface="Times New Roman" pitchFamily="18" charset="0"/>
            </a:endParaRPr>
          </a:p>
        </p:txBody>
      </p:sp>
      <p:sp>
        <p:nvSpPr>
          <p:cNvPr id="6" name="Slide Number Placeholder 5"/>
          <p:cNvSpPr>
            <a:spLocks noGrp="1"/>
          </p:cNvSpPr>
          <p:nvPr>
            <p:ph type="sldNum" sz="quarter" idx="4"/>
          </p:nvPr>
        </p:nvSpPr>
        <p:spPr>
          <a:xfrm>
            <a:off x="6553200" y="635637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0" fontAlgn="base" hangingPunct="0">
              <a:spcBef>
                <a:spcPct val="0"/>
              </a:spcBef>
              <a:spcAft>
                <a:spcPct val="0"/>
              </a:spcAft>
            </a:pPr>
            <a:fld id="{B596EE71-182B-40DC-9857-FA2BCB8ABF33}" type="slidenum">
              <a:rPr lang="en-IN" smtClean="0">
                <a:solidFill>
                  <a:prstClr val="black">
                    <a:tint val="75000"/>
                  </a:prstClr>
                </a:solidFill>
                <a:latin typeface="Times New Roman" pitchFamily="18" charset="0"/>
              </a:rPr>
              <a:pPr eaLnBrk="0" fontAlgn="base" hangingPunct="0">
                <a:spcBef>
                  <a:spcPct val="0"/>
                </a:spcBef>
                <a:spcAft>
                  <a:spcPct val="0"/>
                </a:spcAft>
              </a:pPr>
              <a:t>‹#›</a:t>
            </a:fld>
            <a:endParaRPr lang="en-IN">
              <a:solidFill>
                <a:prstClr val="black">
                  <a:tint val="75000"/>
                </a:prstClr>
              </a:solidFill>
              <a:latin typeface="Times New Roman" pitchFamily="18" charset="0"/>
            </a:endParaRPr>
          </a:p>
        </p:txBody>
      </p:sp>
      <p:pic>
        <p:nvPicPr>
          <p:cNvPr id="9" name="Picture 11" descr="120616---Final-Logo-Transparent.png"/>
          <p:cNvPicPr>
            <a:picLocks noChangeAspect="1"/>
          </p:cNvPicPr>
          <p:nvPr>
            <p:custDataLst>
              <p:tags r:id="rId22"/>
            </p:custDataLst>
          </p:nvPr>
        </p:nvPicPr>
        <p:blipFill>
          <a:blip r:embed="rId24" cstate="print"/>
          <a:srcRect/>
          <a:stretch>
            <a:fillRect/>
          </a:stretch>
        </p:blipFill>
        <p:spPr bwMode="auto">
          <a:xfrm>
            <a:off x="8293100" y="0"/>
            <a:ext cx="774700" cy="914400"/>
          </a:xfrm>
          <a:prstGeom prst="rect">
            <a:avLst/>
          </a:prstGeom>
          <a:noFill/>
          <a:ln w="9525">
            <a:noFill/>
            <a:miter lim="800000"/>
            <a:headEnd/>
            <a:tailEnd/>
          </a:ln>
        </p:spPr>
      </p:pic>
    </p:spTree>
    <p:extLst>
      <p:ext uri="{BB962C8B-B14F-4D97-AF65-F5344CB8AC3E}">
        <p14:creationId xmlns:p14="http://schemas.microsoft.com/office/powerpoint/2010/main" val="64112658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3" r:id="rId14"/>
    <p:sldLayoutId id="2147483706" r:id="rId15"/>
    <p:sldLayoutId id="2147483707" r:id="rId16"/>
    <p:sldLayoutId id="2147483753" r:id="rId17"/>
    <p:sldLayoutId id="2147483765" r:id="rId18"/>
    <p:sldLayoutId id="2147483811" r:id="rId19"/>
    <p:sldLayoutId id="2147483812" r:id="rId20"/>
  </p:sldLayoutIdLst>
  <p:hf hdr="0" ftr="0" dt="0"/>
  <p:txStyles>
    <p:titleStyle>
      <a:lvl1pPr algn="l" defTabSz="914400" rtl="0" eaLnBrk="1" latinLnBrk="0" hangingPunct="1">
        <a:spcBef>
          <a:spcPct val="0"/>
        </a:spcBef>
        <a:buNone/>
        <a:defRPr sz="2400" b="1"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BF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solidFill>
                <a:prstClr val="black"/>
              </a:solidFill>
              <a:latin typeface="Cambria"/>
            </a:endParaRPr>
          </a:p>
        </p:txBody>
      </p:sp>
      <p:pic>
        <p:nvPicPr>
          <p:cNvPr id="4" name="Picture 1"/>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1" descr="120616---Final-Logo-Transparent.png"/>
          <p:cNvPicPr>
            <a:picLocks noChangeAspect="1"/>
          </p:cNvPicPr>
          <p:nvPr>
            <p:custDataLst>
              <p:tags r:id="rId15"/>
            </p:custDataLst>
          </p:nvPr>
        </p:nvPicPr>
        <p:blipFill>
          <a:blip r:embed="rId17" cstate="print"/>
          <a:srcRect/>
          <a:stretch>
            <a:fillRect/>
          </a:stretch>
        </p:blipFill>
        <p:spPr bwMode="auto">
          <a:xfrm>
            <a:off x="8293100" y="0"/>
            <a:ext cx="774700" cy="914400"/>
          </a:xfrm>
          <a:prstGeom prst="rect">
            <a:avLst/>
          </a:prstGeom>
          <a:noFill/>
          <a:ln w="9525">
            <a:noFill/>
            <a:miter lim="800000"/>
            <a:headEnd/>
            <a:tailEnd/>
          </a:ln>
        </p:spPr>
      </p:pic>
    </p:spTree>
    <p:extLst>
      <p:ext uri="{BB962C8B-B14F-4D97-AF65-F5344CB8AC3E}">
        <p14:creationId xmlns:p14="http://schemas.microsoft.com/office/powerpoint/2010/main" val="1064864805"/>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813" r:id="rId13"/>
  </p:sldLayoutIdLst>
  <p:transition>
    <p:wipe dir="u"/>
  </p:transition>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mj-cs"/>
        </a:defRPr>
      </a:lvl1pPr>
      <a:lvl2pPr algn="ctr" defTabSz="457200" rtl="0" eaLnBrk="0" fontAlgn="base" hangingPunct="0">
        <a:spcBef>
          <a:spcPct val="0"/>
        </a:spcBef>
        <a:spcAft>
          <a:spcPct val="0"/>
        </a:spcAft>
        <a:defRPr sz="4400">
          <a:solidFill>
            <a:schemeClr val="tx1"/>
          </a:solidFill>
          <a:latin typeface="Calibri" pitchFamily="34" charset="0"/>
          <a:ea typeface="MS PGothic" pitchFamily="34" charset="-128"/>
        </a:defRPr>
      </a:lvl2pPr>
      <a:lvl3pPr algn="ctr" defTabSz="457200" rtl="0" eaLnBrk="0" fontAlgn="base" hangingPunct="0">
        <a:spcBef>
          <a:spcPct val="0"/>
        </a:spcBef>
        <a:spcAft>
          <a:spcPct val="0"/>
        </a:spcAft>
        <a:defRPr sz="4400">
          <a:solidFill>
            <a:schemeClr val="tx1"/>
          </a:solidFill>
          <a:latin typeface="Calibri" pitchFamily="34" charset="0"/>
          <a:ea typeface="MS PGothic" pitchFamily="34" charset="-128"/>
        </a:defRPr>
      </a:lvl3pPr>
      <a:lvl4pPr algn="ctr" defTabSz="457200" rtl="0" eaLnBrk="0" fontAlgn="base" hangingPunct="0">
        <a:spcBef>
          <a:spcPct val="0"/>
        </a:spcBef>
        <a:spcAft>
          <a:spcPct val="0"/>
        </a:spcAft>
        <a:defRPr sz="4400">
          <a:solidFill>
            <a:schemeClr val="tx1"/>
          </a:solidFill>
          <a:latin typeface="Calibri" pitchFamily="34" charset="0"/>
          <a:ea typeface="MS PGothic" pitchFamily="34" charset="-128"/>
        </a:defRPr>
      </a:lvl4pPr>
      <a:lvl5pPr algn="ctr" defTabSz="457200" rtl="0" eaLnBrk="0" fontAlgn="base" hangingPunct="0">
        <a:spcBef>
          <a:spcPct val="0"/>
        </a:spcBef>
        <a:spcAft>
          <a:spcPct val="0"/>
        </a:spcAft>
        <a:defRPr sz="4400">
          <a:solidFill>
            <a:schemeClr val="tx1"/>
          </a:solidFill>
          <a:latin typeface="Calibri" pitchFamily="34" charset="0"/>
          <a:ea typeface="MS PGothic" pitchFamily="34" charset="-128"/>
        </a:defRPr>
      </a:lvl5pPr>
      <a:lvl6pPr marL="457200" algn="ctr" defTabSz="457200" rtl="0" fontAlgn="base">
        <a:spcBef>
          <a:spcPct val="0"/>
        </a:spcBef>
        <a:spcAft>
          <a:spcPct val="0"/>
        </a:spcAft>
        <a:defRPr sz="4400">
          <a:solidFill>
            <a:schemeClr val="tx1"/>
          </a:solidFill>
          <a:latin typeface="Calibri" pitchFamily="34" charset="0"/>
          <a:ea typeface="MS PGothic" pitchFamily="34" charset="-128"/>
        </a:defRPr>
      </a:lvl6pPr>
      <a:lvl7pPr marL="914400" algn="ctr" defTabSz="457200" rtl="0" fontAlgn="base">
        <a:spcBef>
          <a:spcPct val="0"/>
        </a:spcBef>
        <a:spcAft>
          <a:spcPct val="0"/>
        </a:spcAft>
        <a:defRPr sz="4400">
          <a:solidFill>
            <a:schemeClr val="tx1"/>
          </a:solidFill>
          <a:latin typeface="Calibri" pitchFamily="34" charset="0"/>
          <a:ea typeface="MS PGothic" pitchFamily="34" charset="-128"/>
        </a:defRPr>
      </a:lvl7pPr>
      <a:lvl8pPr marL="1371600" algn="ctr" defTabSz="457200" rtl="0" fontAlgn="base">
        <a:spcBef>
          <a:spcPct val="0"/>
        </a:spcBef>
        <a:spcAft>
          <a:spcPct val="0"/>
        </a:spcAft>
        <a:defRPr sz="4400">
          <a:solidFill>
            <a:schemeClr val="tx1"/>
          </a:solidFill>
          <a:latin typeface="Calibri" pitchFamily="34" charset="0"/>
          <a:ea typeface="MS PGothic" pitchFamily="34" charset="-128"/>
        </a:defRPr>
      </a:lvl8pPr>
      <a:lvl9pPr marL="1828800" algn="ctr" defTabSz="457200" rtl="0" fontAlgn="base">
        <a:spcBef>
          <a:spcPct val="0"/>
        </a:spcBef>
        <a:spcAft>
          <a:spcPct val="0"/>
        </a:spcAft>
        <a:defRPr sz="4400">
          <a:solidFill>
            <a:schemeClr val="tx1"/>
          </a:solidFill>
          <a:latin typeface="Calibri" pitchFamily="34" charset="0"/>
          <a:ea typeface="MS PGothic" pitchFamily="34"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28077EF-3DB9-4852-A8C8-9AA18A70A9F8}" type="datetimeFigureOut">
              <a:rPr lang="en-US" dirty="0"/>
              <a:t>6/22/2018</a:t>
            </a:fld>
            <a:endParaRPr lang="en-US" dirty="0"/>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100846214"/>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Lst>
  <p:transition>
    <p:wipe dir="u"/>
  </p:transition>
  <p:hf hdr="0" ftr="0" dt="0"/>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5.png"/><Relationship Id="rId5" Type="http://schemas.openxmlformats.org/officeDocument/2006/relationships/notesSlide" Target="../notesSlides/notesSlide1.xml"/><Relationship Id="rId4" Type="http://schemas.openxmlformats.org/officeDocument/2006/relationships/slideLayout" Target="../slideLayouts/slideLayout66.xml"/></Relationships>
</file>

<file path=ppt/slides/_rels/slide10.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tags" Target="../tags/tag35.xml"/><Relationship Id="rId18" Type="http://schemas.openxmlformats.org/officeDocument/2006/relationships/notesSlide" Target="../notesSlides/notesSlide10.xml"/><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tags" Target="../tags/tag34.xml"/><Relationship Id="rId17" Type="http://schemas.openxmlformats.org/officeDocument/2006/relationships/slideLayout" Target="../slideLayouts/slideLayout72.xml"/><Relationship Id="rId2" Type="http://schemas.openxmlformats.org/officeDocument/2006/relationships/tags" Target="../tags/tag24.xml"/><Relationship Id="rId16" Type="http://schemas.openxmlformats.org/officeDocument/2006/relationships/tags" Target="../tags/tag38.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tags" Target="../tags/tag33.xml"/><Relationship Id="rId5" Type="http://schemas.openxmlformats.org/officeDocument/2006/relationships/tags" Target="../tags/tag27.xml"/><Relationship Id="rId15" Type="http://schemas.openxmlformats.org/officeDocument/2006/relationships/tags" Target="../tags/tag37.xml"/><Relationship Id="rId10" Type="http://schemas.openxmlformats.org/officeDocument/2006/relationships/tags" Target="../tags/tag32.xml"/><Relationship Id="rId19" Type="http://schemas.openxmlformats.org/officeDocument/2006/relationships/image" Target="../media/image12.png"/><Relationship Id="rId4" Type="http://schemas.openxmlformats.org/officeDocument/2006/relationships/tags" Target="../tags/tag26.xml"/><Relationship Id="rId9" Type="http://schemas.openxmlformats.org/officeDocument/2006/relationships/tags" Target="../tags/tag31.xml"/><Relationship Id="rId14" Type="http://schemas.openxmlformats.org/officeDocument/2006/relationships/tags" Target="../tags/tag36.xml"/></Relationships>
</file>

<file path=ppt/slides/_rels/slide11.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5.png"/><Relationship Id="rId5" Type="http://schemas.openxmlformats.org/officeDocument/2006/relationships/notesSlide" Target="../notesSlides/notesSlide11.xml"/><Relationship Id="rId4" Type="http://schemas.openxmlformats.org/officeDocument/2006/relationships/slideLayout" Target="../slideLayouts/slideLayout66.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12.xml"/><Relationship Id="rId7" Type="http://schemas.openxmlformats.org/officeDocument/2006/relationships/image" Target="../media/image16.png"/><Relationship Id="rId2" Type="http://schemas.openxmlformats.org/officeDocument/2006/relationships/slideLayout" Target="../slideLayouts/slideLayout73.xml"/><Relationship Id="rId1" Type="http://schemas.openxmlformats.org/officeDocument/2006/relationships/tags" Target="../tags/tag42.xml"/><Relationship Id="rId6" Type="http://schemas.openxmlformats.org/officeDocument/2006/relationships/image" Target="../media/image15.jpe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jpe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3.xml"/><Relationship Id="rId1" Type="http://schemas.openxmlformats.org/officeDocument/2006/relationships/tags" Target="../tags/tag43.xml"/><Relationship Id="rId4" Type="http://schemas.openxmlformats.org/officeDocument/2006/relationships/image" Target="../media/image20.JP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1.xml"/><Relationship Id="rId1" Type="http://schemas.openxmlformats.org/officeDocument/2006/relationships/tags" Target="../tags/tag4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1.xml"/><Relationship Id="rId1" Type="http://schemas.openxmlformats.org/officeDocument/2006/relationships/tags" Target="../tags/tag45.xml"/><Relationship Id="rId4" Type="http://schemas.openxmlformats.org/officeDocument/2006/relationships/image" Target="../media/image21.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2.xml"/><Relationship Id="rId1" Type="http://schemas.openxmlformats.org/officeDocument/2006/relationships/tags" Target="../tags/tag4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1.xml"/><Relationship Id="rId1" Type="http://schemas.openxmlformats.org/officeDocument/2006/relationships/tags" Target="../tags/tag47.xml"/><Relationship Id="rId4" Type="http://schemas.openxmlformats.org/officeDocument/2006/relationships/image" Target="../media/image22.jpeg"/></Relationships>
</file>

<file path=ppt/slides/_rels/slide1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61.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2.xml"/><Relationship Id="rId1" Type="http://schemas.openxmlformats.org/officeDocument/2006/relationships/tags" Target="../tags/tag15.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1.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61.xml"/></Relationships>
</file>

<file path=ppt/slides/_rels/slide22.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notesSlide" Target="../notesSlides/notesSlide18.xml"/><Relationship Id="rId4" Type="http://schemas.openxmlformats.org/officeDocument/2006/relationships/slideLayout" Target="../slideLayouts/slideLayout66.xml"/></Relationships>
</file>

<file path=ppt/slides/_rels/slide23.xml.rels><?xml version="1.0" encoding="UTF-8" standalone="yes"?>
<Relationships xmlns="http://schemas.openxmlformats.org/package/2006/relationships"><Relationship Id="rId8" Type="http://schemas.openxmlformats.org/officeDocument/2006/relationships/tags" Target="../tags/tag58.xml"/><Relationship Id="rId3" Type="http://schemas.openxmlformats.org/officeDocument/2006/relationships/tags" Target="../tags/tag53.xml"/><Relationship Id="rId7" Type="http://schemas.openxmlformats.org/officeDocument/2006/relationships/tags" Target="../tags/tag57.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image" Target="../media/image12.png"/><Relationship Id="rId5" Type="http://schemas.openxmlformats.org/officeDocument/2006/relationships/tags" Target="../tags/tag55.xml"/><Relationship Id="rId10" Type="http://schemas.openxmlformats.org/officeDocument/2006/relationships/notesSlide" Target="../notesSlides/notesSlide19.xml"/><Relationship Id="rId4" Type="http://schemas.openxmlformats.org/officeDocument/2006/relationships/tags" Target="../tags/tag54.xml"/><Relationship Id="rId9" Type="http://schemas.openxmlformats.org/officeDocument/2006/relationships/slideLayout" Target="../slideLayouts/slideLayout7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3.xml"/><Relationship Id="rId1" Type="http://schemas.openxmlformats.org/officeDocument/2006/relationships/tags" Target="../tags/tag59.xml"/></Relationships>
</file>

<file path=ppt/slides/_rels/slide25.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jpeg"/><Relationship Id="rId2" Type="http://schemas.openxmlformats.org/officeDocument/2006/relationships/slideLayout" Target="../slideLayouts/slideLayout66.xml"/><Relationship Id="rId1" Type="http://schemas.openxmlformats.org/officeDocument/2006/relationships/tags" Target="../tags/tag60.xml"/><Relationship Id="rId6" Type="http://schemas.openxmlformats.org/officeDocument/2006/relationships/image" Target="../media/image30.png"/><Relationship Id="rId11" Type="http://schemas.openxmlformats.org/officeDocument/2006/relationships/image" Target="../media/image35.jpe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s>
</file>

<file path=ppt/slides/_rels/slide26.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6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6.xml"/><Relationship Id="rId1" Type="http://schemas.openxmlformats.org/officeDocument/2006/relationships/tags" Target="../tags/tag16.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3.xml"/><Relationship Id="rId1" Type="http://schemas.openxmlformats.org/officeDocument/2006/relationships/tags" Target="../tags/tag1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1.xml"/><Relationship Id="rId1" Type="http://schemas.openxmlformats.org/officeDocument/2006/relationships/tags" Target="../tags/tag1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2.xml"/><Relationship Id="rId1" Type="http://schemas.openxmlformats.org/officeDocument/2006/relationships/tags" Target="../tags/tag19.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2.xml"/><Relationship Id="rId1" Type="http://schemas.openxmlformats.org/officeDocument/2006/relationships/tags" Target="../tags/tag20.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3.xml"/><Relationship Id="rId1" Type="http://schemas.openxmlformats.org/officeDocument/2006/relationships/tags" Target="../tags/tag2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2.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pic>
        <p:nvPicPr>
          <p:cNvPr id="59395" name="Picture 5"/>
          <p:cNvPicPr>
            <a:picLocks noChangeAspect="1" noChangeArrowheads="1"/>
          </p:cNvPicPr>
          <p:nvPr>
            <p:custDataLst>
              <p:tags r:id="rId2"/>
            </p:custDataLst>
          </p:nvPr>
        </p:nvPicPr>
        <p:blipFill>
          <a:blip r:embed="rId6"/>
          <a:srcRect b="4182"/>
          <a:stretch>
            <a:fillRect/>
          </a:stretch>
        </p:blipFill>
        <p:spPr bwMode="auto">
          <a:xfrm>
            <a:off x="304800" y="1676400"/>
            <a:ext cx="7937500" cy="5181600"/>
          </a:xfrm>
          <a:prstGeom prst="rect">
            <a:avLst/>
          </a:prstGeom>
          <a:noFill/>
          <a:ln w="9525" algn="ctr">
            <a:noFill/>
            <a:miter lim="800000"/>
            <a:headEnd/>
            <a:tailEnd/>
          </a:ln>
        </p:spPr>
      </p:pic>
      <p:sp>
        <p:nvSpPr>
          <p:cNvPr id="59396" name="Rectangle 10"/>
          <p:cNvSpPr txBox="1">
            <a:spLocks noChangeArrowheads="1"/>
          </p:cNvSpPr>
          <p:nvPr>
            <p:custDataLst>
              <p:tags r:id="rId3"/>
            </p:custDataLst>
          </p:nvPr>
        </p:nvSpPr>
        <p:spPr bwMode="auto">
          <a:xfrm>
            <a:off x="2819400" y="2935288"/>
            <a:ext cx="4267200" cy="1103312"/>
          </a:xfrm>
          <a:prstGeom prst="rect">
            <a:avLst/>
          </a:prstGeom>
          <a:noFill/>
          <a:ln w="9525">
            <a:noFill/>
            <a:miter lim="800000"/>
            <a:headEnd/>
            <a:tailEnd/>
          </a:ln>
        </p:spPr>
        <p:txBody>
          <a:bodyPr lIns="82058" tIns="41029" rIns="82058" bIns="41029"/>
          <a:lstStyle/>
          <a:p>
            <a:pPr algn="ctr" defTabSz="455613" eaLnBrk="0" hangingPunct="0"/>
            <a:r>
              <a:rPr lang="en-US" sz="3600" b="1" dirty="0">
                <a:solidFill>
                  <a:prstClr val="black"/>
                </a:solidFill>
                <a:latin typeface="Cambria" pitchFamily="18" charset="0"/>
                <a:ea typeface="MS PGothic" pitchFamily="34" charset="-128"/>
              </a:rPr>
              <a:t>Industry Landscape</a:t>
            </a:r>
            <a:endParaRPr lang="en-US" sz="2000" b="1" dirty="0">
              <a:solidFill>
                <a:prstClr val="black"/>
              </a:solidFill>
              <a:latin typeface="Cambria" pitchFamily="18" charset="0"/>
              <a:ea typeface="MS PGothic" pitchFamily="34" charset="-128"/>
            </a:endParaRPr>
          </a:p>
        </p:txBody>
      </p:sp>
    </p:spTree>
    <p:custDataLst>
      <p:tags r:id="rId1"/>
    </p:custDataLst>
    <p:extLst>
      <p:ext uri="{BB962C8B-B14F-4D97-AF65-F5344CB8AC3E}">
        <p14:creationId xmlns:p14="http://schemas.microsoft.com/office/powerpoint/2010/main" val="1108703589"/>
      </p:ext>
    </p:extLst>
  </p:cSld>
  <p:clrMapOvr>
    <a:masterClrMapping/>
  </p:clrMapOvr>
  <p:transition>
    <p:wipe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TextBox 8"/>
          <p:cNvSpPr txBox="1">
            <a:spLocks noChangeArrowheads="1"/>
          </p:cNvSpPr>
          <p:nvPr/>
        </p:nvSpPr>
        <p:spPr bwMode="auto">
          <a:xfrm>
            <a:off x="0" y="152401"/>
            <a:ext cx="7086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ＭＳ Ｐゴシック" charset="-128"/>
              </a:defRPr>
            </a:lvl1pPr>
            <a:lvl2pPr marL="742950" indent="-285750" eaLnBrk="0" hangingPunct="0">
              <a:defRPr>
                <a:solidFill>
                  <a:schemeClr val="tx1"/>
                </a:solidFill>
                <a:latin typeface="Calibri" pitchFamily="34" charset="0"/>
                <a:ea typeface="ＭＳ Ｐゴシック" charset="-128"/>
              </a:defRPr>
            </a:lvl2pPr>
            <a:lvl3pPr marL="1143000" indent="-228600" eaLnBrk="0" hangingPunct="0">
              <a:defRPr>
                <a:solidFill>
                  <a:schemeClr val="tx1"/>
                </a:solidFill>
                <a:latin typeface="Calibri" pitchFamily="34" charset="0"/>
                <a:ea typeface="ＭＳ Ｐゴシック" charset="-128"/>
              </a:defRPr>
            </a:lvl3pPr>
            <a:lvl4pPr marL="1600200" indent="-228600" eaLnBrk="0" hangingPunct="0">
              <a:defRPr>
                <a:solidFill>
                  <a:schemeClr val="tx1"/>
                </a:solidFill>
                <a:latin typeface="Calibri" pitchFamily="34" charset="0"/>
                <a:ea typeface="ＭＳ Ｐゴシック" charset="-128"/>
              </a:defRPr>
            </a:lvl4pPr>
            <a:lvl5pPr marL="2057400" indent="-228600" eaLnBrk="0" hangingPunct="0">
              <a:defRPr>
                <a:solidFill>
                  <a:schemeClr val="tx1"/>
                </a:solidFill>
                <a:latin typeface="Calibri" pitchFamily="34" charset="0"/>
                <a:ea typeface="ＭＳ Ｐゴシック" charset="-128"/>
              </a:defRPr>
            </a:lvl5pPr>
            <a:lvl6pPr marL="2514600" indent="-228600" eaLnBrk="0" fontAlgn="base" hangingPunct="0">
              <a:spcBef>
                <a:spcPct val="0"/>
              </a:spcBef>
              <a:spcAft>
                <a:spcPct val="0"/>
              </a:spcAft>
              <a:defRPr>
                <a:solidFill>
                  <a:schemeClr val="tx1"/>
                </a:solidFill>
                <a:latin typeface="Calibri" pitchFamily="34" charset="0"/>
                <a:ea typeface="ＭＳ Ｐゴシック" charset="-128"/>
              </a:defRPr>
            </a:lvl6pPr>
            <a:lvl7pPr marL="2971800" indent="-228600" eaLnBrk="0" fontAlgn="base" hangingPunct="0">
              <a:spcBef>
                <a:spcPct val="0"/>
              </a:spcBef>
              <a:spcAft>
                <a:spcPct val="0"/>
              </a:spcAft>
              <a:defRPr>
                <a:solidFill>
                  <a:schemeClr val="tx1"/>
                </a:solidFill>
                <a:latin typeface="Calibri" pitchFamily="34" charset="0"/>
                <a:ea typeface="ＭＳ Ｐゴシック" charset="-128"/>
              </a:defRPr>
            </a:lvl7pPr>
            <a:lvl8pPr marL="3429000" indent="-228600" eaLnBrk="0" fontAlgn="base" hangingPunct="0">
              <a:spcBef>
                <a:spcPct val="0"/>
              </a:spcBef>
              <a:spcAft>
                <a:spcPct val="0"/>
              </a:spcAft>
              <a:defRPr>
                <a:solidFill>
                  <a:schemeClr val="tx1"/>
                </a:solidFill>
                <a:latin typeface="Calibri" pitchFamily="34" charset="0"/>
                <a:ea typeface="ＭＳ Ｐゴシック" charset="-128"/>
              </a:defRPr>
            </a:lvl8pPr>
            <a:lvl9pPr marL="3886200" indent="-228600" eaLnBrk="0" fontAlgn="base" hangingPunct="0">
              <a:spcBef>
                <a:spcPct val="0"/>
              </a:spcBef>
              <a:spcAft>
                <a:spcPct val="0"/>
              </a:spcAft>
              <a:defRPr>
                <a:solidFill>
                  <a:schemeClr val="tx1"/>
                </a:solidFill>
                <a:latin typeface="Calibri" pitchFamily="34" charset="0"/>
                <a:ea typeface="ＭＳ Ｐゴシック" charset="-128"/>
              </a:defRPr>
            </a:lvl9pPr>
          </a:lstStyle>
          <a:p>
            <a:pPr eaLnBrk="1" hangingPunct="1"/>
            <a:r>
              <a:rPr lang="en-US" sz="2400" b="1" dirty="0">
                <a:solidFill>
                  <a:prstClr val="black"/>
                </a:solidFill>
                <a:latin typeface="Cambria" pitchFamily="18" charset="0"/>
                <a:cs typeface="Arial" pitchFamily="34" charset="0"/>
              </a:rPr>
              <a:t>New Analytics Jobs By Industry</a:t>
            </a:r>
            <a:endParaRPr lang="en-US" sz="2400" b="1" dirty="0">
              <a:solidFill>
                <a:prstClr val="black"/>
              </a:solidFill>
              <a:latin typeface="Cambria" pitchFamily="18" charset="0"/>
            </a:endParaRPr>
          </a:p>
        </p:txBody>
      </p:sp>
      <p:sp>
        <p:nvSpPr>
          <p:cNvPr id="8" name="Rectangle 7"/>
          <p:cNvSpPr/>
          <p:nvPr/>
        </p:nvSpPr>
        <p:spPr>
          <a:xfrm>
            <a:off x="307148" y="990600"/>
            <a:ext cx="8532051" cy="5410199"/>
          </a:xfrm>
          <a:prstGeom prst="rect">
            <a:avLst/>
          </a:prstGeom>
          <a:noFill/>
          <a:ln>
            <a:solidFill>
              <a:schemeClr val="tx1">
                <a:lumMod val="50000"/>
                <a:lumOff val="50000"/>
              </a:schemeClr>
            </a:solidFill>
          </a:ln>
          <a:effectLst/>
        </p:spPr>
        <p:style>
          <a:lnRef idx="1">
            <a:schemeClr val="dk1"/>
          </a:lnRef>
          <a:fillRef idx="2">
            <a:schemeClr val="dk1"/>
          </a:fillRef>
          <a:effectRef idx="1">
            <a:schemeClr val="dk1"/>
          </a:effectRef>
          <a:fontRef idx="minor">
            <a:schemeClr val="dk1"/>
          </a:fontRef>
        </p:style>
        <p:txBody>
          <a:bodyPr anchor="ctr"/>
          <a:lstStyle>
            <a:defPPr>
              <a:defRPr lang="en-US"/>
            </a:defPPr>
            <a:lvl1pPr algn="l" defTabSz="477838" rtl="0" fontAlgn="base">
              <a:spcBef>
                <a:spcPct val="0"/>
              </a:spcBef>
              <a:spcAft>
                <a:spcPct val="0"/>
              </a:spcAft>
              <a:defRPr sz="1900" kern="1200">
                <a:solidFill>
                  <a:schemeClr val="dk1"/>
                </a:solidFill>
                <a:latin typeface="+mn-lt"/>
                <a:ea typeface="+mn-ea"/>
                <a:cs typeface="+mn-cs"/>
              </a:defRPr>
            </a:lvl1pPr>
            <a:lvl2pPr marL="477838" indent="-20638" algn="l" defTabSz="477838" rtl="0" fontAlgn="base">
              <a:spcBef>
                <a:spcPct val="0"/>
              </a:spcBef>
              <a:spcAft>
                <a:spcPct val="0"/>
              </a:spcAft>
              <a:defRPr sz="1900" kern="1200">
                <a:solidFill>
                  <a:schemeClr val="dk1"/>
                </a:solidFill>
                <a:latin typeface="+mn-lt"/>
                <a:ea typeface="+mn-ea"/>
                <a:cs typeface="+mn-cs"/>
              </a:defRPr>
            </a:lvl2pPr>
            <a:lvl3pPr marL="957263" indent="-42863" algn="l" defTabSz="477838" rtl="0" fontAlgn="base">
              <a:spcBef>
                <a:spcPct val="0"/>
              </a:spcBef>
              <a:spcAft>
                <a:spcPct val="0"/>
              </a:spcAft>
              <a:defRPr sz="1900" kern="1200">
                <a:solidFill>
                  <a:schemeClr val="dk1"/>
                </a:solidFill>
                <a:latin typeface="+mn-lt"/>
                <a:ea typeface="+mn-ea"/>
                <a:cs typeface="+mn-cs"/>
              </a:defRPr>
            </a:lvl3pPr>
            <a:lvl4pPr marL="1436688" indent="-65088" algn="l" defTabSz="477838" rtl="0" fontAlgn="base">
              <a:spcBef>
                <a:spcPct val="0"/>
              </a:spcBef>
              <a:spcAft>
                <a:spcPct val="0"/>
              </a:spcAft>
              <a:defRPr sz="1900" kern="1200">
                <a:solidFill>
                  <a:schemeClr val="dk1"/>
                </a:solidFill>
                <a:latin typeface="+mn-lt"/>
                <a:ea typeface="+mn-ea"/>
                <a:cs typeface="+mn-cs"/>
              </a:defRPr>
            </a:lvl4pPr>
            <a:lvl5pPr marL="1914525" indent="-85725" algn="l" defTabSz="477838" rtl="0" fontAlgn="base">
              <a:spcBef>
                <a:spcPct val="0"/>
              </a:spcBef>
              <a:spcAft>
                <a:spcPct val="0"/>
              </a:spcAft>
              <a:defRPr sz="1900" kern="1200">
                <a:solidFill>
                  <a:schemeClr val="dk1"/>
                </a:solidFill>
                <a:latin typeface="+mn-lt"/>
                <a:ea typeface="+mn-ea"/>
                <a:cs typeface="+mn-cs"/>
              </a:defRPr>
            </a:lvl5pPr>
            <a:lvl6pPr marL="2286000" algn="l" defTabSz="914400" rtl="0" eaLnBrk="1" latinLnBrk="0" hangingPunct="1">
              <a:defRPr sz="1900" kern="1200">
                <a:solidFill>
                  <a:schemeClr val="dk1"/>
                </a:solidFill>
                <a:latin typeface="+mn-lt"/>
                <a:ea typeface="+mn-ea"/>
                <a:cs typeface="+mn-cs"/>
              </a:defRPr>
            </a:lvl6pPr>
            <a:lvl7pPr marL="2743200" algn="l" defTabSz="914400" rtl="0" eaLnBrk="1" latinLnBrk="0" hangingPunct="1">
              <a:defRPr sz="1900" kern="1200">
                <a:solidFill>
                  <a:schemeClr val="dk1"/>
                </a:solidFill>
                <a:latin typeface="+mn-lt"/>
                <a:ea typeface="+mn-ea"/>
                <a:cs typeface="+mn-cs"/>
              </a:defRPr>
            </a:lvl7pPr>
            <a:lvl8pPr marL="3200400" algn="l" defTabSz="914400" rtl="0" eaLnBrk="1" latinLnBrk="0" hangingPunct="1">
              <a:defRPr sz="1900" kern="1200">
                <a:solidFill>
                  <a:schemeClr val="dk1"/>
                </a:solidFill>
                <a:latin typeface="+mn-lt"/>
                <a:ea typeface="+mn-ea"/>
                <a:cs typeface="+mn-cs"/>
              </a:defRPr>
            </a:lvl8pPr>
            <a:lvl9pPr marL="3657600" algn="l" defTabSz="914400" rtl="0" eaLnBrk="1" latinLnBrk="0" hangingPunct="1">
              <a:defRPr sz="1900" kern="1200">
                <a:solidFill>
                  <a:schemeClr val="dk1"/>
                </a:solidFill>
                <a:latin typeface="+mn-lt"/>
                <a:ea typeface="+mn-ea"/>
                <a:cs typeface="+mn-cs"/>
              </a:defRPr>
            </a:lvl9pPr>
          </a:lstStyle>
          <a:p>
            <a:pPr algn="ctr">
              <a:defRPr/>
            </a:pPr>
            <a:endParaRPr lang="en-US" sz="1000" dirty="0">
              <a:solidFill>
                <a:prstClr val="black"/>
              </a:solidFill>
              <a:latin typeface="Cambria"/>
            </a:endParaRPr>
          </a:p>
        </p:txBody>
      </p:sp>
      <p:cxnSp>
        <p:nvCxnSpPr>
          <p:cNvPr id="10" name="Straight Connector 39"/>
          <p:cNvCxnSpPr>
            <a:cxnSpLocks noChangeShapeType="1"/>
          </p:cNvCxnSpPr>
          <p:nvPr>
            <p:custDataLst>
              <p:tags r:id="rId2"/>
            </p:custDataLst>
          </p:nvPr>
        </p:nvCxnSpPr>
        <p:spPr bwMode="auto">
          <a:xfrm>
            <a:off x="313498" y="2362200"/>
            <a:ext cx="8525700" cy="0"/>
          </a:xfrm>
          <a:prstGeom prst="line">
            <a:avLst/>
          </a:prstGeom>
          <a:noFill/>
          <a:ln w="12700" algn="ctr">
            <a:solidFill>
              <a:srgbClr val="A6A6A6"/>
            </a:solidFill>
            <a:prstDash val="dash"/>
            <a:round/>
            <a:headEnd/>
            <a:tailEnd/>
          </a:ln>
        </p:spPr>
      </p:cxnSp>
      <p:sp>
        <p:nvSpPr>
          <p:cNvPr id="11" name="TextBox 10"/>
          <p:cNvSpPr txBox="1"/>
          <p:nvPr/>
        </p:nvSpPr>
        <p:spPr>
          <a:xfrm>
            <a:off x="313501" y="2542407"/>
            <a:ext cx="2325755" cy="276999"/>
          </a:xfrm>
          <a:prstGeom prst="rect">
            <a:avLst/>
          </a:prstGeom>
          <a:noFill/>
        </p:spPr>
        <p:txBody>
          <a:bodyPr wrap="square" rtlCol="0">
            <a:spAutoFit/>
          </a:bodyPr>
          <a:lstStyle/>
          <a:p>
            <a:pPr algn="ctr"/>
            <a:r>
              <a:rPr lang="en-US" sz="1200" b="1" dirty="0">
                <a:solidFill>
                  <a:srgbClr val="C0504D">
                    <a:lumMod val="75000"/>
                  </a:srgbClr>
                </a:solidFill>
                <a:latin typeface="Cambria" pitchFamily="18" charset="0"/>
              </a:rPr>
              <a:t>ANALYTICS SERVICES</a:t>
            </a:r>
          </a:p>
        </p:txBody>
      </p:sp>
      <p:sp>
        <p:nvSpPr>
          <p:cNvPr id="12" name="TextBox 11"/>
          <p:cNvSpPr txBox="1"/>
          <p:nvPr/>
        </p:nvSpPr>
        <p:spPr>
          <a:xfrm>
            <a:off x="838200" y="4038605"/>
            <a:ext cx="1166052" cy="276999"/>
          </a:xfrm>
          <a:prstGeom prst="rect">
            <a:avLst/>
          </a:prstGeom>
          <a:noFill/>
        </p:spPr>
        <p:txBody>
          <a:bodyPr wrap="square" rtlCol="0">
            <a:spAutoFit/>
          </a:bodyPr>
          <a:lstStyle/>
          <a:p>
            <a:pPr algn="ctr"/>
            <a:r>
              <a:rPr lang="en-US" sz="1200" b="1" dirty="0">
                <a:solidFill>
                  <a:srgbClr val="C0504D">
                    <a:lumMod val="75000"/>
                  </a:srgbClr>
                </a:solidFill>
                <a:latin typeface="Cambria" pitchFamily="18" charset="0"/>
              </a:rPr>
              <a:t>BANKING</a:t>
            </a:r>
          </a:p>
        </p:txBody>
      </p:sp>
      <p:sp>
        <p:nvSpPr>
          <p:cNvPr id="18" name="TextBox 17"/>
          <p:cNvSpPr txBox="1"/>
          <p:nvPr/>
        </p:nvSpPr>
        <p:spPr>
          <a:xfrm>
            <a:off x="313498" y="5791206"/>
            <a:ext cx="2300354" cy="276999"/>
          </a:xfrm>
          <a:prstGeom prst="rect">
            <a:avLst/>
          </a:prstGeom>
          <a:noFill/>
        </p:spPr>
        <p:txBody>
          <a:bodyPr wrap="square" rtlCol="0">
            <a:spAutoFit/>
          </a:bodyPr>
          <a:lstStyle/>
          <a:p>
            <a:pPr algn="ctr"/>
            <a:r>
              <a:rPr lang="en-US" sz="1200" b="1" dirty="0">
                <a:solidFill>
                  <a:srgbClr val="C0504D">
                    <a:lumMod val="75000"/>
                  </a:srgbClr>
                </a:solidFill>
                <a:latin typeface="Cambria" pitchFamily="18" charset="0"/>
              </a:rPr>
              <a:t>TOTAL NUMBER OF JOBS</a:t>
            </a:r>
          </a:p>
        </p:txBody>
      </p:sp>
      <p:sp>
        <p:nvSpPr>
          <p:cNvPr id="19" name="TextBox 18"/>
          <p:cNvSpPr txBox="1"/>
          <p:nvPr/>
        </p:nvSpPr>
        <p:spPr>
          <a:xfrm>
            <a:off x="838200" y="3048006"/>
            <a:ext cx="1166052" cy="276999"/>
          </a:xfrm>
          <a:prstGeom prst="rect">
            <a:avLst/>
          </a:prstGeom>
          <a:noFill/>
        </p:spPr>
        <p:txBody>
          <a:bodyPr wrap="square" rtlCol="0">
            <a:spAutoFit/>
          </a:bodyPr>
          <a:lstStyle/>
          <a:p>
            <a:pPr algn="ctr"/>
            <a:r>
              <a:rPr lang="en-US" sz="1200" b="1" dirty="0">
                <a:solidFill>
                  <a:srgbClr val="C0504D">
                    <a:lumMod val="75000"/>
                  </a:srgbClr>
                </a:solidFill>
                <a:latin typeface="Cambria" pitchFamily="18" charset="0"/>
              </a:rPr>
              <a:t>PHARMA</a:t>
            </a:r>
          </a:p>
        </p:txBody>
      </p:sp>
      <p:sp>
        <p:nvSpPr>
          <p:cNvPr id="20" name="TextBox 19"/>
          <p:cNvSpPr txBox="1"/>
          <p:nvPr/>
        </p:nvSpPr>
        <p:spPr>
          <a:xfrm>
            <a:off x="304799" y="990600"/>
            <a:ext cx="8534400" cy="584775"/>
          </a:xfrm>
          <a:prstGeom prst="rect">
            <a:avLst/>
          </a:prstGeom>
          <a:solidFill>
            <a:srgbClr val="19705D"/>
          </a:solidFill>
        </p:spPr>
        <p:txBody>
          <a:bodyPr wrap="square" rtlCol="0">
            <a:spAutoFit/>
          </a:bodyPr>
          <a:lstStyle/>
          <a:p>
            <a:pPr algn="ctr"/>
            <a:r>
              <a:rPr lang="en-US" sz="1600" dirty="0">
                <a:solidFill>
                  <a:prstClr val="white"/>
                </a:solidFill>
                <a:latin typeface="Cambria" pitchFamily="18" charset="0"/>
              </a:rPr>
              <a:t>	Analytics Services and </a:t>
            </a:r>
            <a:r>
              <a:rPr lang="en-US" sz="1600" dirty="0" err="1">
                <a:solidFill>
                  <a:prstClr val="white"/>
                </a:solidFill>
                <a:latin typeface="Cambria" pitchFamily="18" charset="0"/>
              </a:rPr>
              <a:t>Pharma</a:t>
            </a:r>
            <a:r>
              <a:rPr lang="en-US" sz="1600" dirty="0">
                <a:solidFill>
                  <a:prstClr val="white"/>
                </a:solidFill>
                <a:latin typeface="Cambria" pitchFamily="18" charset="0"/>
              </a:rPr>
              <a:t> lead the pack in the highest percentage </a:t>
            </a:r>
          </a:p>
          <a:p>
            <a:pPr algn="ctr"/>
            <a:r>
              <a:rPr lang="en-US" sz="1600" dirty="0">
                <a:solidFill>
                  <a:prstClr val="white"/>
                </a:solidFill>
                <a:latin typeface="Cambria" pitchFamily="18" charset="0"/>
              </a:rPr>
              <a:t>of Analytics jobs being created in developing nations.</a:t>
            </a:r>
          </a:p>
        </p:txBody>
      </p:sp>
      <p:sp>
        <p:nvSpPr>
          <p:cNvPr id="21" name="Rectangle 20"/>
          <p:cNvSpPr/>
          <p:nvPr/>
        </p:nvSpPr>
        <p:spPr>
          <a:xfrm>
            <a:off x="2613852" y="1757067"/>
            <a:ext cx="876300" cy="465139"/>
          </a:xfrm>
          <a:prstGeom prst="rect">
            <a:avLst/>
          </a:prstGeom>
          <a:solidFill>
            <a:schemeClr val="accent6">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anchor="ctr"/>
          <a:lstStyle/>
          <a:p>
            <a:pPr algn="ctr">
              <a:defRPr/>
            </a:pPr>
            <a:r>
              <a:rPr lang="en-US" sz="1400" b="1" dirty="0">
                <a:solidFill>
                  <a:prstClr val="black"/>
                </a:solidFill>
                <a:latin typeface="Cambria"/>
                <a:cs typeface="Cambria"/>
              </a:rPr>
              <a:t>US</a:t>
            </a:r>
          </a:p>
        </p:txBody>
      </p:sp>
      <p:cxnSp>
        <p:nvCxnSpPr>
          <p:cNvPr id="23" name="Straight Connector 39"/>
          <p:cNvCxnSpPr>
            <a:cxnSpLocks noChangeShapeType="1"/>
          </p:cNvCxnSpPr>
          <p:nvPr>
            <p:custDataLst>
              <p:tags r:id="rId3"/>
            </p:custDataLst>
          </p:nvPr>
        </p:nvCxnSpPr>
        <p:spPr bwMode="auto">
          <a:xfrm>
            <a:off x="3452054" y="1600200"/>
            <a:ext cx="2" cy="4800600"/>
          </a:xfrm>
          <a:prstGeom prst="line">
            <a:avLst/>
          </a:prstGeom>
          <a:noFill/>
          <a:ln w="12700" algn="ctr">
            <a:solidFill>
              <a:srgbClr val="A6A6A6"/>
            </a:solidFill>
            <a:prstDash val="dash"/>
            <a:round/>
            <a:headEnd/>
            <a:tailEnd/>
          </a:ln>
        </p:spPr>
      </p:cxnSp>
      <p:cxnSp>
        <p:nvCxnSpPr>
          <p:cNvPr id="24" name="Straight Connector 39"/>
          <p:cNvCxnSpPr>
            <a:cxnSpLocks noChangeShapeType="1"/>
          </p:cNvCxnSpPr>
          <p:nvPr>
            <p:custDataLst>
              <p:tags r:id="rId4"/>
            </p:custDataLst>
          </p:nvPr>
        </p:nvCxnSpPr>
        <p:spPr bwMode="auto">
          <a:xfrm>
            <a:off x="2613855" y="1600205"/>
            <a:ext cx="1" cy="4800599"/>
          </a:xfrm>
          <a:prstGeom prst="line">
            <a:avLst/>
          </a:prstGeom>
          <a:noFill/>
          <a:ln w="12700" algn="ctr">
            <a:solidFill>
              <a:srgbClr val="A6A6A6"/>
            </a:solidFill>
            <a:prstDash val="dash"/>
            <a:round/>
            <a:headEnd/>
            <a:tailEnd/>
          </a:ln>
        </p:spPr>
      </p:cxnSp>
      <p:pic>
        <p:nvPicPr>
          <p:cNvPr id="29" name="Picture 6" descr="D:\D Data\Projects\Givaudan\Assets\Graphics\PSD\Phase4\Account Management\4e.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71074" y="843475"/>
            <a:ext cx="838200" cy="837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Box 37"/>
          <p:cNvSpPr txBox="1"/>
          <p:nvPr/>
        </p:nvSpPr>
        <p:spPr>
          <a:xfrm>
            <a:off x="861253" y="3553600"/>
            <a:ext cx="1166052" cy="276999"/>
          </a:xfrm>
          <a:prstGeom prst="rect">
            <a:avLst/>
          </a:prstGeom>
          <a:noFill/>
        </p:spPr>
        <p:txBody>
          <a:bodyPr wrap="square" rtlCol="0">
            <a:spAutoFit/>
          </a:bodyPr>
          <a:lstStyle/>
          <a:p>
            <a:pPr algn="ctr"/>
            <a:r>
              <a:rPr lang="en-US" sz="1200" b="1" dirty="0">
                <a:solidFill>
                  <a:srgbClr val="C0504D">
                    <a:lumMod val="75000"/>
                  </a:srgbClr>
                </a:solidFill>
                <a:latin typeface="Cambria" pitchFamily="18" charset="0"/>
              </a:rPr>
              <a:t>INSURANCE</a:t>
            </a:r>
          </a:p>
        </p:txBody>
      </p:sp>
      <p:sp>
        <p:nvSpPr>
          <p:cNvPr id="39" name="TextBox 38"/>
          <p:cNvSpPr txBox="1"/>
          <p:nvPr/>
        </p:nvSpPr>
        <p:spPr>
          <a:xfrm>
            <a:off x="861253" y="4544205"/>
            <a:ext cx="1166052" cy="276999"/>
          </a:xfrm>
          <a:prstGeom prst="rect">
            <a:avLst/>
          </a:prstGeom>
          <a:noFill/>
        </p:spPr>
        <p:txBody>
          <a:bodyPr wrap="square" rtlCol="0">
            <a:spAutoFit/>
          </a:bodyPr>
          <a:lstStyle/>
          <a:p>
            <a:pPr algn="ctr"/>
            <a:r>
              <a:rPr lang="en-US" sz="1200" b="1" dirty="0">
                <a:solidFill>
                  <a:srgbClr val="C0504D">
                    <a:lumMod val="75000"/>
                  </a:srgbClr>
                </a:solidFill>
                <a:latin typeface="Cambria" pitchFamily="18" charset="0"/>
              </a:rPr>
              <a:t>OIL &amp; GAS</a:t>
            </a:r>
          </a:p>
        </p:txBody>
      </p:sp>
      <p:sp>
        <p:nvSpPr>
          <p:cNvPr id="40" name="TextBox 39"/>
          <p:cNvSpPr txBox="1"/>
          <p:nvPr/>
        </p:nvSpPr>
        <p:spPr>
          <a:xfrm>
            <a:off x="304800" y="4953006"/>
            <a:ext cx="2334454" cy="461665"/>
          </a:xfrm>
          <a:prstGeom prst="rect">
            <a:avLst/>
          </a:prstGeom>
          <a:noFill/>
        </p:spPr>
        <p:txBody>
          <a:bodyPr wrap="square" rtlCol="0">
            <a:spAutoFit/>
          </a:bodyPr>
          <a:lstStyle/>
          <a:p>
            <a:pPr algn="ctr"/>
            <a:r>
              <a:rPr lang="en-US" sz="1200" b="1" dirty="0">
                <a:solidFill>
                  <a:srgbClr val="C0504D">
                    <a:lumMod val="75000"/>
                  </a:srgbClr>
                </a:solidFill>
                <a:latin typeface="Cambria" pitchFamily="18" charset="0"/>
              </a:rPr>
              <a:t>COMMUNICATIONS TECHNOLOGIES</a:t>
            </a:r>
          </a:p>
        </p:txBody>
      </p:sp>
      <p:sp>
        <p:nvSpPr>
          <p:cNvPr id="41" name="Rectangle 40"/>
          <p:cNvSpPr/>
          <p:nvPr/>
        </p:nvSpPr>
        <p:spPr>
          <a:xfrm>
            <a:off x="3490153" y="1757067"/>
            <a:ext cx="876300" cy="465139"/>
          </a:xfrm>
          <a:prstGeom prst="rect">
            <a:avLst/>
          </a:prstGeom>
          <a:solidFill>
            <a:schemeClr val="accent6">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anchor="ctr"/>
          <a:lstStyle/>
          <a:p>
            <a:pPr algn="ctr">
              <a:defRPr/>
            </a:pPr>
            <a:r>
              <a:rPr lang="en-US" sz="1400" b="1" dirty="0">
                <a:solidFill>
                  <a:prstClr val="black"/>
                </a:solidFill>
                <a:latin typeface="Cambria"/>
                <a:cs typeface="Cambria"/>
              </a:rPr>
              <a:t>INDIA</a:t>
            </a:r>
          </a:p>
        </p:txBody>
      </p:sp>
      <p:cxnSp>
        <p:nvCxnSpPr>
          <p:cNvPr id="42" name="Straight Connector 39"/>
          <p:cNvCxnSpPr>
            <a:cxnSpLocks noChangeShapeType="1"/>
          </p:cNvCxnSpPr>
          <p:nvPr>
            <p:custDataLst>
              <p:tags r:id="rId5"/>
            </p:custDataLst>
          </p:nvPr>
        </p:nvCxnSpPr>
        <p:spPr bwMode="auto">
          <a:xfrm>
            <a:off x="4328354" y="1600200"/>
            <a:ext cx="2" cy="4800600"/>
          </a:xfrm>
          <a:prstGeom prst="line">
            <a:avLst/>
          </a:prstGeom>
          <a:noFill/>
          <a:ln w="12700" algn="ctr">
            <a:solidFill>
              <a:srgbClr val="A6A6A6"/>
            </a:solidFill>
            <a:prstDash val="dash"/>
            <a:round/>
            <a:headEnd/>
            <a:tailEnd/>
          </a:ln>
        </p:spPr>
      </p:cxnSp>
      <p:sp>
        <p:nvSpPr>
          <p:cNvPr id="46" name="Rectangle 45"/>
          <p:cNvSpPr/>
          <p:nvPr/>
        </p:nvSpPr>
        <p:spPr>
          <a:xfrm>
            <a:off x="4366453" y="1757067"/>
            <a:ext cx="876300" cy="465139"/>
          </a:xfrm>
          <a:prstGeom prst="rect">
            <a:avLst/>
          </a:prstGeom>
          <a:solidFill>
            <a:schemeClr val="accent6">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anchor="ctr"/>
          <a:lstStyle/>
          <a:p>
            <a:pPr algn="ctr">
              <a:defRPr/>
            </a:pPr>
            <a:r>
              <a:rPr lang="en-US" sz="1400" b="1" dirty="0">
                <a:solidFill>
                  <a:prstClr val="black"/>
                </a:solidFill>
                <a:latin typeface="Cambria"/>
                <a:cs typeface="Cambria"/>
              </a:rPr>
              <a:t>CHINA</a:t>
            </a:r>
          </a:p>
        </p:txBody>
      </p:sp>
      <p:sp>
        <p:nvSpPr>
          <p:cNvPr id="48" name="Rectangle 47"/>
          <p:cNvSpPr/>
          <p:nvPr/>
        </p:nvSpPr>
        <p:spPr>
          <a:xfrm>
            <a:off x="5204653" y="1757067"/>
            <a:ext cx="876300" cy="465139"/>
          </a:xfrm>
          <a:prstGeom prst="rect">
            <a:avLst/>
          </a:prstGeom>
          <a:solidFill>
            <a:schemeClr val="accent6">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anchor="ctr"/>
          <a:lstStyle/>
          <a:p>
            <a:pPr algn="ctr">
              <a:defRPr/>
            </a:pPr>
            <a:r>
              <a:rPr lang="en-US" sz="1400" b="1" dirty="0">
                <a:solidFill>
                  <a:prstClr val="black"/>
                </a:solidFill>
                <a:latin typeface="Cambria"/>
                <a:cs typeface="Cambria"/>
              </a:rPr>
              <a:t>UK</a:t>
            </a:r>
          </a:p>
        </p:txBody>
      </p:sp>
      <p:sp>
        <p:nvSpPr>
          <p:cNvPr id="50" name="Rectangle 49"/>
          <p:cNvSpPr/>
          <p:nvPr/>
        </p:nvSpPr>
        <p:spPr>
          <a:xfrm>
            <a:off x="6042853" y="1757067"/>
            <a:ext cx="876300" cy="465139"/>
          </a:xfrm>
          <a:prstGeom prst="rect">
            <a:avLst/>
          </a:prstGeom>
          <a:solidFill>
            <a:schemeClr val="accent6">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anchor="ctr"/>
          <a:lstStyle/>
          <a:p>
            <a:pPr algn="ctr">
              <a:defRPr/>
            </a:pPr>
            <a:r>
              <a:rPr lang="en-US" sz="1400" b="1" dirty="0">
                <a:solidFill>
                  <a:prstClr val="black"/>
                </a:solidFill>
                <a:latin typeface="Cambria"/>
                <a:cs typeface="Cambria"/>
              </a:rPr>
              <a:t>BRAZIL</a:t>
            </a:r>
          </a:p>
        </p:txBody>
      </p:sp>
      <p:sp>
        <p:nvSpPr>
          <p:cNvPr id="52" name="Rectangle 51"/>
          <p:cNvSpPr/>
          <p:nvPr/>
        </p:nvSpPr>
        <p:spPr>
          <a:xfrm>
            <a:off x="6881053" y="1757067"/>
            <a:ext cx="876300" cy="465139"/>
          </a:xfrm>
          <a:prstGeom prst="rect">
            <a:avLst/>
          </a:prstGeom>
          <a:solidFill>
            <a:schemeClr val="accent6">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anchor="ctr"/>
          <a:lstStyle/>
          <a:p>
            <a:pPr algn="ctr">
              <a:defRPr/>
            </a:pPr>
            <a:r>
              <a:rPr lang="en-US" sz="1400" b="1" dirty="0">
                <a:solidFill>
                  <a:prstClr val="black"/>
                </a:solidFill>
                <a:latin typeface="Cambria"/>
                <a:cs typeface="Cambria"/>
              </a:rPr>
              <a:t>JAPAN</a:t>
            </a:r>
          </a:p>
        </p:txBody>
      </p:sp>
      <p:sp>
        <p:nvSpPr>
          <p:cNvPr id="54" name="Rectangle 53"/>
          <p:cNvSpPr/>
          <p:nvPr/>
        </p:nvSpPr>
        <p:spPr>
          <a:xfrm>
            <a:off x="7696200" y="1757067"/>
            <a:ext cx="1181100" cy="465139"/>
          </a:xfrm>
          <a:prstGeom prst="rect">
            <a:avLst/>
          </a:prstGeom>
          <a:solidFill>
            <a:schemeClr val="accent6">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anchor="ctr"/>
          <a:lstStyle/>
          <a:p>
            <a:pPr algn="ctr">
              <a:defRPr/>
            </a:pPr>
            <a:r>
              <a:rPr lang="en-US" sz="1400" b="1" dirty="0">
                <a:solidFill>
                  <a:prstClr val="black"/>
                </a:solidFill>
                <a:latin typeface="Cambria"/>
                <a:cs typeface="Cambria"/>
              </a:rPr>
              <a:t>SINGAPORE</a:t>
            </a:r>
          </a:p>
        </p:txBody>
      </p:sp>
      <p:cxnSp>
        <p:nvCxnSpPr>
          <p:cNvPr id="55" name="Straight Connector 39"/>
          <p:cNvCxnSpPr>
            <a:cxnSpLocks noChangeShapeType="1"/>
          </p:cNvCxnSpPr>
          <p:nvPr>
            <p:custDataLst>
              <p:tags r:id="rId6"/>
            </p:custDataLst>
          </p:nvPr>
        </p:nvCxnSpPr>
        <p:spPr bwMode="auto">
          <a:xfrm>
            <a:off x="8839202" y="1600200"/>
            <a:ext cx="2" cy="4800600"/>
          </a:xfrm>
          <a:prstGeom prst="line">
            <a:avLst/>
          </a:prstGeom>
          <a:noFill/>
          <a:ln w="12700" algn="ctr">
            <a:solidFill>
              <a:srgbClr val="A6A6A6"/>
            </a:solidFill>
            <a:prstDash val="dash"/>
            <a:round/>
            <a:headEnd/>
            <a:tailEnd/>
          </a:ln>
        </p:spPr>
      </p:cxnSp>
      <p:cxnSp>
        <p:nvCxnSpPr>
          <p:cNvPr id="49" name="Straight Connector 39"/>
          <p:cNvCxnSpPr>
            <a:cxnSpLocks noChangeShapeType="1"/>
          </p:cNvCxnSpPr>
          <p:nvPr>
            <p:custDataLst>
              <p:tags r:id="rId7"/>
            </p:custDataLst>
          </p:nvPr>
        </p:nvCxnSpPr>
        <p:spPr bwMode="auto">
          <a:xfrm>
            <a:off x="6042854" y="1600200"/>
            <a:ext cx="2" cy="4800600"/>
          </a:xfrm>
          <a:prstGeom prst="line">
            <a:avLst/>
          </a:prstGeom>
          <a:noFill/>
          <a:ln w="12700" algn="ctr">
            <a:solidFill>
              <a:srgbClr val="A6A6A6"/>
            </a:solidFill>
            <a:prstDash val="dash"/>
            <a:round/>
            <a:headEnd/>
            <a:tailEnd/>
          </a:ln>
        </p:spPr>
      </p:cxnSp>
      <p:cxnSp>
        <p:nvCxnSpPr>
          <p:cNvPr id="51" name="Straight Connector 39"/>
          <p:cNvCxnSpPr>
            <a:cxnSpLocks noChangeShapeType="1"/>
          </p:cNvCxnSpPr>
          <p:nvPr>
            <p:custDataLst>
              <p:tags r:id="rId8"/>
            </p:custDataLst>
          </p:nvPr>
        </p:nvCxnSpPr>
        <p:spPr bwMode="auto">
          <a:xfrm>
            <a:off x="6881054" y="1600200"/>
            <a:ext cx="2" cy="4800600"/>
          </a:xfrm>
          <a:prstGeom prst="line">
            <a:avLst/>
          </a:prstGeom>
          <a:noFill/>
          <a:ln w="12700" algn="ctr">
            <a:solidFill>
              <a:srgbClr val="A6A6A6"/>
            </a:solidFill>
            <a:prstDash val="dash"/>
            <a:round/>
            <a:headEnd/>
            <a:tailEnd/>
          </a:ln>
        </p:spPr>
      </p:cxnSp>
      <p:cxnSp>
        <p:nvCxnSpPr>
          <p:cNvPr id="57" name="Straight Connector 39"/>
          <p:cNvCxnSpPr>
            <a:cxnSpLocks noChangeShapeType="1"/>
          </p:cNvCxnSpPr>
          <p:nvPr>
            <p:custDataLst>
              <p:tags r:id="rId9"/>
            </p:custDataLst>
          </p:nvPr>
        </p:nvCxnSpPr>
        <p:spPr bwMode="auto">
          <a:xfrm>
            <a:off x="304800" y="2895600"/>
            <a:ext cx="8525700" cy="0"/>
          </a:xfrm>
          <a:prstGeom prst="line">
            <a:avLst/>
          </a:prstGeom>
          <a:noFill/>
          <a:ln w="12700" algn="ctr">
            <a:solidFill>
              <a:srgbClr val="A6A6A6"/>
            </a:solidFill>
            <a:prstDash val="dash"/>
            <a:round/>
            <a:headEnd/>
            <a:tailEnd/>
          </a:ln>
        </p:spPr>
      </p:cxnSp>
      <p:cxnSp>
        <p:nvCxnSpPr>
          <p:cNvPr id="58" name="Straight Connector 39"/>
          <p:cNvCxnSpPr>
            <a:cxnSpLocks noChangeShapeType="1"/>
          </p:cNvCxnSpPr>
          <p:nvPr>
            <p:custDataLst>
              <p:tags r:id="rId10"/>
            </p:custDataLst>
          </p:nvPr>
        </p:nvCxnSpPr>
        <p:spPr bwMode="auto">
          <a:xfrm>
            <a:off x="304800" y="3429000"/>
            <a:ext cx="8525700" cy="0"/>
          </a:xfrm>
          <a:prstGeom prst="line">
            <a:avLst/>
          </a:prstGeom>
          <a:noFill/>
          <a:ln w="12700" algn="ctr">
            <a:solidFill>
              <a:srgbClr val="A6A6A6"/>
            </a:solidFill>
            <a:prstDash val="dash"/>
            <a:round/>
            <a:headEnd/>
            <a:tailEnd/>
          </a:ln>
        </p:spPr>
      </p:cxnSp>
      <p:cxnSp>
        <p:nvCxnSpPr>
          <p:cNvPr id="59" name="Straight Connector 39"/>
          <p:cNvCxnSpPr>
            <a:cxnSpLocks noChangeShapeType="1"/>
          </p:cNvCxnSpPr>
          <p:nvPr>
            <p:custDataLst>
              <p:tags r:id="rId11"/>
            </p:custDataLst>
          </p:nvPr>
        </p:nvCxnSpPr>
        <p:spPr bwMode="auto">
          <a:xfrm>
            <a:off x="304800" y="3962400"/>
            <a:ext cx="8525700" cy="0"/>
          </a:xfrm>
          <a:prstGeom prst="line">
            <a:avLst/>
          </a:prstGeom>
          <a:noFill/>
          <a:ln w="12700" algn="ctr">
            <a:solidFill>
              <a:srgbClr val="A6A6A6"/>
            </a:solidFill>
            <a:prstDash val="dash"/>
            <a:round/>
            <a:headEnd/>
            <a:tailEnd/>
          </a:ln>
        </p:spPr>
      </p:cxnSp>
      <p:cxnSp>
        <p:nvCxnSpPr>
          <p:cNvPr id="60" name="Straight Connector 39"/>
          <p:cNvCxnSpPr>
            <a:cxnSpLocks noChangeShapeType="1"/>
          </p:cNvCxnSpPr>
          <p:nvPr>
            <p:custDataLst>
              <p:tags r:id="rId12"/>
            </p:custDataLst>
          </p:nvPr>
        </p:nvCxnSpPr>
        <p:spPr bwMode="auto">
          <a:xfrm>
            <a:off x="304800" y="4419600"/>
            <a:ext cx="8525700" cy="0"/>
          </a:xfrm>
          <a:prstGeom prst="line">
            <a:avLst/>
          </a:prstGeom>
          <a:noFill/>
          <a:ln w="12700" algn="ctr">
            <a:solidFill>
              <a:srgbClr val="A6A6A6"/>
            </a:solidFill>
            <a:prstDash val="dash"/>
            <a:round/>
            <a:headEnd/>
            <a:tailEnd/>
          </a:ln>
        </p:spPr>
      </p:cxnSp>
      <p:cxnSp>
        <p:nvCxnSpPr>
          <p:cNvPr id="61" name="Straight Connector 39"/>
          <p:cNvCxnSpPr>
            <a:cxnSpLocks noChangeShapeType="1"/>
          </p:cNvCxnSpPr>
          <p:nvPr>
            <p:custDataLst>
              <p:tags r:id="rId13"/>
            </p:custDataLst>
          </p:nvPr>
        </p:nvCxnSpPr>
        <p:spPr bwMode="auto">
          <a:xfrm>
            <a:off x="304800" y="4876800"/>
            <a:ext cx="8525700" cy="0"/>
          </a:xfrm>
          <a:prstGeom prst="line">
            <a:avLst/>
          </a:prstGeom>
          <a:noFill/>
          <a:ln w="12700" algn="ctr">
            <a:solidFill>
              <a:srgbClr val="A6A6A6"/>
            </a:solidFill>
            <a:prstDash val="dash"/>
            <a:round/>
            <a:headEnd/>
            <a:tailEnd/>
          </a:ln>
        </p:spPr>
      </p:cxnSp>
      <p:cxnSp>
        <p:nvCxnSpPr>
          <p:cNvPr id="62" name="Straight Connector 39"/>
          <p:cNvCxnSpPr>
            <a:cxnSpLocks noChangeShapeType="1"/>
          </p:cNvCxnSpPr>
          <p:nvPr>
            <p:custDataLst>
              <p:tags r:id="rId14"/>
            </p:custDataLst>
          </p:nvPr>
        </p:nvCxnSpPr>
        <p:spPr bwMode="auto">
          <a:xfrm>
            <a:off x="304800" y="5486400"/>
            <a:ext cx="8525700" cy="0"/>
          </a:xfrm>
          <a:prstGeom prst="line">
            <a:avLst/>
          </a:prstGeom>
          <a:noFill/>
          <a:ln w="12700" algn="ctr">
            <a:solidFill>
              <a:srgbClr val="A6A6A6"/>
            </a:solidFill>
            <a:prstDash val="dash"/>
            <a:round/>
            <a:headEnd/>
            <a:tailEnd/>
          </a:ln>
        </p:spPr>
      </p:cxnSp>
      <p:sp>
        <p:nvSpPr>
          <p:cNvPr id="63" name="TextBox 62"/>
          <p:cNvSpPr txBox="1"/>
          <p:nvPr/>
        </p:nvSpPr>
        <p:spPr>
          <a:xfrm>
            <a:off x="2667000" y="2450068"/>
            <a:ext cx="800100" cy="369332"/>
          </a:xfrm>
          <a:prstGeom prst="rect">
            <a:avLst/>
          </a:prstGeom>
          <a:noFill/>
        </p:spPr>
        <p:txBody>
          <a:bodyPr wrap="square" rtlCol="0">
            <a:spAutoFit/>
          </a:bodyPr>
          <a:lstStyle/>
          <a:p>
            <a:pPr algn="ctr"/>
            <a:r>
              <a:rPr lang="en-US" dirty="0">
                <a:solidFill>
                  <a:srgbClr val="19705D"/>
                </a:solidFill>
                <a:latin typeface="Cambria" pitchFamily="18" charset="0"/>
              </a:rPr>
              <a:t>11%</a:t>
            </a:r>
          </a:p>
        </p:txBody>
      </p:sp>
      <p:sp>
        <p:nvSpPr>
          <p:cNvPr id="64" name="TextBox 63"/>
          <p:cNvSpPr txBox="1"/>
          <p:nvPr/>
        </p:nvSpPr>
        <p:spPr>
          <a:xfrm>
            <a:off x="2667000" y="2983468"/>
            <a:ext cx="800100" cy="369332"/>
          </a:xfrm>
          <a:prstGeom prst="rect">
            <a:avLst/>
          </a:prstGeom>
          <a:noFill/>
        </p:spPr>
        <p:txBody>
          <a:bodyPr wrap="square" rtlCol="0">
            <a:spAutoFit/>
          </a:bodyPr>
          <a:lstStyle/>
          <a:p>
            <a:pPr algn="ctr"/>
            <a:r>
              <a:rPr lang="en-US" dirty="0">
                <a:solidFill>
                  <a:srgbClr val="19705D"/>
                </a:solidFill>
                <a:latin typeface="Cambria" pitchFamily="18" charset="0"/>
              </a:rPr>
              <a:t>14%</a:t>
            </a:r>
          </a:p>
        </p:txBody>
      </p:sp>
      <p:sp>
        <p:nvSpPr>
          <p:cNvPr id="65" name="TextBox 64"/>
          <p:cNvSpPr txBox="1"/>
          <p:nvPr/>
        </p:nvSpPr>
        <p:spPr>
          <a:xfrm>
            <a:off x="2639255" y="3516868"/>
            <a:ext cx="827847" cy="369332"/>
          </a:xfrm>
          <a:prstGeom prst="rect">
            <a:avLst/>
          </a:prstGeom>
          <a:solidFill>
            <a:schemeClr val="bg1">
              <a:lumMod val="85000"/>
            </a:schemeClr>
          </a:solidFill>
        </p:spPr>
        <p:txBody>
          <a:bodyPr wrap="square" rtlCol="0">
            <a:spAutoFit/>
          </a:bodyPr>
          <a:lstStyle/>
          <a:p>
            <a:pPr algn="ctr"/>
            <a:r>
              <a:rPr lang="en-US" dirty="0">
                <a:solidFill>
                  <a:srgbClr val="19705D"/>
                </a:solidFill>
                <a:latin typeface="Cambria" pitchFamily="18" charset="0"/>
              </a:rPr>
              <a:t>39%</a:t>
            </a:r>
          </a:p>
        </p:txBody>
      </p:sp>
      <p:sp>
        <p:nvSpPr>
          <p:cNvPr id="66" name="TextBox 65"/>
          <p:cNvSpPr txBox="1"/>
          <p:nvPr/>
        </p:nvSpPr>
        <p:spPr>
          <a:xfrm>
            <a:off x="2667000" y="4050268"/>
            <a:ext cx="800100" cy="369332"/>
          </a:xfrm>
          <a:prstGeom prst="rect">
            <a:avLst/>
          </a:prstGeom>
          <a:noFill/>
        </p:spPr>
        <p:txBody>
          <a:bodyPr wrap="square" rtlCol="0">
            <a:spAutoFit/>
          </a:bodyPr>
          <a:lstStyle/>
          <a:p>
            <a:pPr algn="ctr"/>
            <a:r>
              <a:rPr lang="en-US" dirty="0">
                <a:solidFill>
                  <a:srgbClr val="19705D"/>
                </a:solidFill>
                <a:latin typeface="Cambria" pitchFamily="18" charset="0"/>
              </a:rPr>
              <a:t>20%</a:t>
            </a:r>
          </a:p>
        </p:txBody>
      </p:sp>
      <p:sp>
        <p:nvSpPr>
          <p:cNvPr id="67" name="TextBox 66"/>
          <p:cNvSpPr txBox="1"/>
          <p:nvPr/>
        </p:nvSpPr>
        <p:spPr>
          <a:xfrm>
            <a:off x="2667000" y="4507468"/>
            <a:ext cx="800100" cy="369332"/>
          </a:xfrm>
          <a:prstGeom prst="rect">
            <a:avLst/>
          </a:prstGeom>
          <a:noFill/>
        </p:spPr>
        <p:txBody>
          <a:bodyPr wrap="square" rtlCol="0">
            <a:spAutoFit/>
          </a:bodyPr>
          <a:lstStyle/>
          <a:p>
            <a:pPr algn="ctr"/>
            <a:r>
              <a:rPr lang="en-US" dirty="0">
                <a:solidFill>
                  <a:srgbClr val="19705D"/>
                </a:solidFill>
                <a:latin typeface="Cambria" pitchFamily="18" charset="0"/>
              </a:rPr>
              <a:t>14%</a:t>
            </a:r>
          </a:p>
        </p:txBody>
      </p:sp>
      <p:sp>
        <p:nvSpPr>
          <p:cNvPr id="68" name="TextBox 67"/>
          <p:cNvSpPr txBox="1"/>
          <p:nvPr/>
        </p:nvSpPr>
        <p:spPr>
          <a:xfrm>
            <a:off x="2667000" y="4953000"/>
            <a:ext cx="800100" cy="369332"/>
          </a:xfrm>
          <a:prstGeom prst="rect">
            <a:avLst/>
          </a:prstGeom>
          <a:noFill/>
        </p:spPr>
        <p:txBody>
          <a:bodyPr wrap="square" rtlCol="0">
            <a:spAutoFit/>
          </a:bodyPr>
          <a:lstStyle/>
          <a:p>
            <a:pPr algn="ctr"/>
            <a:r>
              <a:rPr lang="en-US" dirty="0">
                <a:solidFill>
                  <a:srgbClr val="19705D"/>
                </a:solidFill>
                <a:latin typeface="Cambria" pitchFamily="18" charset="0"/>
              </a:rPr>
              <a:t>2%</a:t>
            </a:r>
          </a:p>
        </p:txBody>
      </p:sp>
      <p:sp>
        <p:nvSpPr>
          <p:cNvPr id="69" name="TextBox 68"/>
          <p:cNvSpPr txBox="1"/>
          <p:nvPr/>
        </p:nvSpPr>
        <p:spPr>
          <a:xfrm>
            <a:off x="2590800" y="5715000"/>
            <a:ext cx="876300" cy="338554"/>
          </a:xfrm>
          <a:prstGeom prst="rect">
            <a:avLst/>
          </a:prstGeom>
          <a:noFill/>
        </p:spPr>
        <p:txBody>
          <a:bodyPr wrap="square" rtlCol="0">
            <a:spAutoFit/>
          </a:bodyPr>
          <a:lstStyle/>
          <a:p>
            <a:pPr algn="ctr"/>
            <a:r>
              <a:rPr lang="en-US" sz="1600" b="1" dirty="0">
                <a:solidFill>
                  <a:srgbClr val="C0504D">
                    <a:lumMod val="75000"/>
                  </a:srgbClr>
                </a:solidFill>
                <a:latin typeface="Cambria" pitchFamily="18" charset="0"/>
              </a:rPr>
              <a:t>38,700</a:t>
            </a:r>
          </a:p>
        </p:txBody>
      </p:sp>
      <p:sp>
        <p:nvSpPr>
          <p:cNvPr id="70" name="TextBox 69"/>
          <p:cNvSpPr txBox="1"/>
          <p:nvPr/>
        </p:nvSpPr>
        <p:spPr>
          <a:xfrm>
            <a:off x="3467100" y="5715000"/>
            <a:ext cx="876300" cy="338554"/>
          </a:xfrm>
          <a:prstGeom prst="rect">
            <a:avLst/>
          </a:prstGeom>
          <a:noFill/>
        </p:spPr>
        <p:txBody>
          <a:bodyPr wrap="square" rtlCol="0">
            <a:spAutoFit/>
          </a:bodyPr>
          <a:lstStyle/>
          <a:p>
            <a:pPr algn="ctr"/>
            <a:r>
              <a:rPr lang="en-US" sz="1600" b="1" dirty="0">
                <a:solidFill>
                  <a:srgbClr val="C0504D">
                    <a:lumMod val="75000"/>
                  </a:srgbClr>
                </a:solidFill>
                <a:latin typeface="Cambria" pitchFamily="18" charset="0"/>
              </a:rPr>
              <a:t>31,500</a:t>
            </a:r>
          </a:p>
        </p:txBody>
      </p:sp>
      <p:sp>
        <p:nvSpPr>
          <p:cNvPr id="71" name="TextBox 70"/>
          <p:cNvSpPr txBox="1"/>
          <p:nvPr/>
        </p:nvSpPr>
        <p:spPr>
          <a:xfrm>
            <a:off x="4305300" y="5715000"/>
            <a:ext cx="876300" cy="338554"/>
          </a:xfrm>
          <a:prstGeom prst="rect">
            <a:avLst/>
          </a:prstGeom>
          <a:noFill/>
        </p:spPr>
        <p:txBody>
          <a:bodyPr wrap="square" rtlCol="0">
            <a:spAutoFit/>
          </a:bodyPr>
          <a:lstStyle/>
          <a:p>
            <a:pPr algn="ctr"/>
            <a:r>
              <a:rPr lang="en-US" sz="1600" b="1" dirty="0">
                <a:solidFill>
                  <a:srgbClr val="C0504D">
                    <a:lumMod val="75000"/>
                  </a:srgbClr>
                </a:solidFill>
                <a:latin typeface="Cambria" pitchFamily="18" charset="0"/>
              </a:rPr>
              <a:t>30,500</a:t>
            </a:r>
          </a:p>
        </p:txBody>
      </p:sp>
      <p:sp>
        <p:nvSpPr>
          <p:cNvPr id="72" name="TextBox 71"/>
          <p:cNvSpPr txBox="1"/>
          <p:nvPr/>
        </p:nvSpPr>
        <p:spPr>
          <a:xfrm>
            <a:off x="5181600" y="5715000"/>
            <a:ext cx="876300" cy="338554"/>
          </a:xfrm>
          <a:prstGeom prst="rect">
            <a:avLst/>
          </a:prstGeom>
          <a:noFill/>
        </p:spPr>
        <p:txBody>
          <a:bodyPr wrap="square" rtlCol="0">
            <a:spAutoFit/>
          </a:bodyPr>
          <a:lstStyle/>
          <a:p>
            <a:pPr algn="ctr"/>
            <a:r>
              <a:rPr lang="en-US" sz="1600" b="1" dirty="0">
                <a:solidFill>
                  <a:srgbClr val="C0504D">
                    <a:lumMod val="75000"/>
                  </a:srgbClr>
                </a:solidFill>
                <a:latin typeface="Cambria" pitchFamily="18" charset="0"/>
              </a:rPr>
              <a:t>7,000</a:t>
            </a:r>
          </a:p>
        </p:txBody>
      </p:sp>
      <p:sp>
        <p:nvSpPr>
          <p:cNvPr id="73" name="TextBox 72"/>
          <p:cNvSpPr txBox="1"/>
          <p:nvPr/>
        </p:nvSpPr>
        <p:spPr>
          <a:xfrm>
            <a:off x="6057900" y="5715000"/>
            <a:ext cx="876300" cy="338554"/>
          </a:xfrm>
          <a:prstGeom prst="rect">
            <a:avLst/>
          </a:prstGeom>
          <a:noFill/>
        </p:spPr>
        <p:txBody>
          <a:bodyPr wrap="square" rtlCol="0">
            <a:spAutoFit/>
          </a:bodyPr>
          <a:lstStyle/>
          <a:p>
            <a:pPr algn="ctr"/>
            <a:r>
              <a:rPr lang="en-US" sz="1600" b="1" dirty="0">
                <a:solidFill>
                  <a:srgbClr val="C0504D">
                    <a:lumMod val="75000"/>
                  </a:srgbClr>
                </a:solidFill>
                <a:latin typeface="Cambria" pitchFamily="18" charset="0"/>
              </a:rPr>
              <a:t>6,200</a:t>
            </a:r>
          </a:p>
        </p:txBody>
      </p:sp>
      <p:sp>
        <p:nvSpPr>
          <p:cNvPr id="74" name="TextBox 73"/>
          <p:cNvSpPr txBox="1"/>
          <p:nvPr/>
        </p:nvSpPr>
        <p:spPr>
          <a:xfrm>
            <a:off x="6896100" y="5715000"/>
            <a:ext cx="876300" cy="338554"/>
          </a:xfrm>
          <a:prstGeom prst="rect">
            <a:avLst/>
          </a:prstGeom>
          <a:noFill/>
        </p:spPr>
        <p:txBody>
          <a:bodyPr wrap="square" rtlCol="0">
            <a:spAutoFit/>
          </a:bodyPr>
          <a:lstStyle/>
          <a:p>
            <a:pPr algn="ctr"/>
            <a:r>
              <a:rPr lang="en-US" sz="1600" b="1" dirty="0">
                <a:solidFill>
                  <a:srgbClr val="C0504D">
                    <a:lumMod val="75000"/>
                  </a:srgbClr>
                </a:solidFill>
                <a:latin typeface="Cambria" pitchFamily="18" charset="0"/>
              </a:rPr>
              <a:t>2,400</a:t>
            </a:r>
          </a:p>
        </p:txBody>
      </p:sp>
      <p:sp>
        <p:nvSpPr>
          <p:cNvPr id="75" name="TextBox 74"/>
          <p:cNvSpPr txBox="1"/>
          <p:nvPr/>
        </p:nvSpPr>
        <p:spPr>
          <a:xfrm>
            <a:off x="7810500" y="5715000"/>
            <a:ext cx="1020000" cy="338554"/>
          </a:xfrm>
          <a:prstGeom prst="rect">
            <a:avLst/>
          </a:prstGeom>
          <a:noFill/>
        </p:spPr>
        <p:txBody>
          <a:bodyPr wrap="square" rtlCol="0">
            <a:spAutoFit/>
          </a:bodyPr>
          <a:lstStyle/>
          <a:p>
            <a:pPr algn="ctr"/>
            <a:r>
              <a:rPr lang="en-US" sz="1600" b="1" dirty="0">
                <a:solidFill>
                  <a:srgbClr val="C0504D">
                    <a:lumMod val="75000"/>
                  </a:srgbClr>
                </a:solidFill>
                <a:latin typeface="Cambria" pitchFamily="18" charset="0"/>
              </a:rPr>
              <a:t>1,300</a:t>
            </a:r>
          </a:p>
        </p:txBody>
      </p:sp>
      <p:sp>
        <p:nvSpPr>
          <p:cNvPr id="76" name="TextBox 75"/>
          <p:cNvSpPr txBox="1"/>
          <p:nvPr/>
        </p:nvSpPr>
        <p:spPr>
          <a:xfrm>
            <a:off x="3490156" y="2438400"/>
            <a:ext cx="853247" cy="369332"/>
          </a:xfrm>
          <a:prstGeom prst="rect">
            <a:avLst/>
          </a:prstGeom>
          <a:solidFill>
            <a:schemeClr val="bg1">
              <a:lumMod val="85000"/>
            </a:schemeClr>
          </a:solidFill>
        </p:spPr>
        <p:txBody>
          <a:bodyPr wrap="square" rtlCol="0">
            <a:spAutoFit/>
          </a:bodyPr>
          <a:lstStyle/>
          <a:p>
            <a:pPr algn="ctr"/>
            <a:r>
              <a:rPr lang="en-US" dirty="0">
                <a:solidFill>
                  <a:srgbClr val="19705D"/>
                </a:solidFill>
                <a:latin typeface="Cambria" pitchFamily="18" charset="0"/>
              </a:rPr>
              <a:t>54%</a:t>
            </a:r>
          </a:p>
        </p:txBody>
      </p:sp>
      <p:sp>
        <p:nvSpPr>
          <p:cNvPr id="77" name="TextBox 76"/>
          <p:cNvSpPr txBox="1"/>
          <p:nvPr/>
        </p:nvSpPr>
        <p:spPr>
          <a:xfrm>
            <a:off x="3543300" y="2971800"/>
            <a:ext cx="800100" cy="369332"/>
          </a:xfrm>
          <a:prstGeom prst="rect">
            <a:avLst/>
          </a:prstGeom>
          <a:noFill/>
        </p:spPr>
        <p:txBody>
          <a:bodyPr wrap="square" rtlCol="0">
            <a:spAutoFit/>
          </a:bodyPr>
          <a:lstStyle/>
          <a:p>
            <a:pPr algn="ctr"/>
            <a:r>
              <a:rPr lang="en-US" dirty="0">
                <a:solidFill>
                  <a:srgbClr val="19705D"/>
                </a:solidFill>
                <a:latin typeface="Cambria" pitchFamily="18" charset="0"/>
              </a:rPr>
              <a:t>24%</a:t>
            </a:r>
          </a:p>
        </p:txBody>
      </p:sp>
      <p:sp>
        <p:nvSpPr>
          <p:cNvPr id="78" name="TextBox 77"/>
          <p:cNvSpPr txBox="1"/>
          <p:nvPr/>
        </p:nvSpPr>
        <p:spPr>
          <a:xfrm>
            <a:off x="3543300" y="3505200"/>
            <a:ext cx="800100" cy="369332"/>
          </a:xfrm>
          <a:prstGeom prst="rect">
            <a:avLst/>
          </a:prstGeom>
          <a:noFill/>
        </p:spPr>
        <p:txBody>
          <a:bodyPr wrap="square" rtlCol="0">
            <a:spAutoFit/>
          </a:bodyPr>
          <a:lstStyle/>
          <a:p>
            <a:pPr algn="ctr"/>
            <a:r>
              <a:rPr lang="en-US" dirty="0">
                <a:solidFill>
                  <a:srgbClr val="19705D"/>
                </a:solidFill>
                <a:latin typeface="Cambria" pitchFamily="18" charset="0"/>
              </a:rPr>
              <a:t>7%</a:t>
            </a:r>
          </a:p>
        </p:txBody>
      </p:sp>
      <p:sp>
        <p:nvSpPr>
          <p:cNvPr id="79" name="TextBox 78"/>
          <p:cNvSpPr txBox="1"/>
          <p:nvPr/>
        </p:nvSpPr>
        <p:spPr>
          <a:xfrm>
            <a:off x="3543300" y="4038600"/>
            <a:ext cx="800100" cy="369332"/>
          </a:xfrm>
          <a:prstGeom prst="rect">
            <a:avLst/>
          </a:prstGeom>
          <a:noFill/>
        </p:spPr>
        <p:txBody>
          <a:bodyPr wrap="square" rtlCol="0">
            <a:spAutoFit/>
          </a:bodyPr>
          <a:lstStyle/>
          <a:p>
            <a:pPr algn="ctr"/>
            <a:r>
              <a:rPr lang="en-US" dirty="0">
                <a:solidFill>
                  <a:srgbClr val="19705D"/>
                </a:solidFill>
                <a:latin typeface="Cambria" pitchFamily="18" charset="0"/>
              </a:rPr>
              <a:t>11%</a:t>
            </a:r>
          </a:p>
        </p:txBody>
      </p:sp>
      <p:sp>
        <p:nvSpPr>
          <p:cNvPr id="80" name="TextBox 79"/>
          <p:cNvSpPr txBox="1"/>
          <p:nvPr/>
        </p:nvSpPr>
        <p:spPr>
          <a:xfrm>
            <a:off x="3543300" y="4495800"/>
            <a:ext cx="800100" cy="369332"/>
          </a:xfrm>
          <a:prstGeom prst="rect">
            <a:avLst/>
          </a:prstGeom>
          <a:noFill/>
        </p:spPr>
        <p:txBody>
          <a:bodyPr wrap="square" rtlCol="0">
            <a:spAutoFit/>
          </a:bodyPr>
          <a:lstStyle/>
          <a:p>
            <a:pPr algn="ctr"/>
            <a:r>
              <a:rPr lang="en-US" dirty="0">
                <a:solidFill>
                  <a:srgbClr val="19705D"/>
                </a:solidFill>
                <a:latin typeface="Cambria" pitchFamily="18" charset="0"/>
              </a:rPr>
              <a:t>3%</a:t>
            </a:r>
          </a:p>
        </p:txBody>
      </p:sp>
      <p:sp>
        <p:nvSpPr>
          <p:cNvPr id="81" name="TextBox 80"/>
          <p:cNvSpPr txBox="1"/>
          <p:nvPr/>
        </p:nvSpPr>
        <p:spPr>
          <a:xfrm>
            <a:off x="3543300" y="4941332"/>
            <a:ext cx="800100" cy="369332"/>
          </a:xfrm>
          <a:prstGeom prst="rect">
            <a:avLst/>
          </a:prstGeom>
          <a:noFill/>
        </p:spPr>
        <p:txBody>
          <a:bodyPr wrap="square" rtlCol="0">
            <a:spAutoFit/>
          </a:bodyPr>
          <a:lstStyle/>
          <a:p>
            <a:pPr algn="ctr"/>
            <a:r>
              <a:rPr lang="en-US" dirty="0">
                <a:solidFill>
                  <a:srgbClr val="19705D"/>
                </a:solidFill>
                <a:latin typeface="Cambria" pitchFamily="18" charset="0"/>
              </a:rPr>
              <a:t>1%</a:t>
            </a:r>
          </a:p>
        </p:txBody>
      </p:sp>
      <p:sp>
        <p:nvSpPr>
          <p:cNvPr id="82" name="TextBox 81"/>
          <p:cNvSpPr txBox="1"/>
          <p:nvPr/>
        </p:nvSpPr>
        <p:spPr>
          <a:xfrm>
            <a:off x="4381500" y="2438400"/>
            <a:ext cx="800100" cy="369332"/>
          </a:xfrm>
          <a:prstGeom prst="rect">
            <a:avLst/>
          </a:prstGeom>
          <a:noFill/>
        </p:spPr>
        <p:txBody>
          <a:bodyPr wrap="square" rtlCol="0">
            <a:spAutoFit/>
          </a:bodyPr>
          <a:lstStyle/>
          <a:p>
            <a:pPr algn="ctr"/>
            <a:r>
              <a:rPr lang="en-US" dirty="0">
                <a:solidFill>
                  <a:srgbClr val="19705D"/>
                </a:solidFill>
                <a:latin typeface="Cambria" pitchFamily="18" charset="0"/>
              </a:rPr>
              <a:t>25%</a:t>
            </a:r>
          </a:p>
        </p:txBody>
      </p:sp>
      <p:sp>
        <p:nvSpPr>
          <p:cNvPr id="83" name="TextBox 82"/>
          <p:cNvSpPr txBox="1"/>
          <p:nvPr/>
        </p:nvSpPr>
        <p:spPr>
          <a:xfrm>
            <a:off x="4343400" y="2971800"/>
            <a:ext cx="861256" cy="369332"/>
          </a:xfrm>
          <a:prstGeom prst="rect">
            <a:avLst/>
          </a:prstGeom>
          <a:solidFill>
            <a:schemeClr val="bg1">
              <a:lumMod val="85000"/>
            </a:schemeClr>
          </a:solidFill>
        </p:spPr>
        <p:txBody>
          <a:bodyPr wrap="square" rtlCol="0">
            <a:spAutoFit/>
          </a:bodyPr>
          <a:lstStyle/>
          <a:p>
            <a:pPr algn="ctr"/>
            <a:r>
              <a:rPr lang="en-US" dirty="0">
                <a:solidFill>
                  <a:srgbClr val="19705D"/>
                </a:solidFill>
                <a:latin typeface="Cambria" pitchFamily="18" charset="0"/>
              </a:rPr>
              <a:t>32%</a:t>
            </a:r>
          </a:p>
        </p:txBody>
      </p:sp>
      <p:sp>
        <p:nvSpPr>
          <p:cNvPr id="84" name="TextBox 83"/>
          <p:cNvSpPr txBox="1"/>
          <p:nvPr/>
        </p:nvSpPr>
        <p:spPr>
          <a:xfrm>
            <a:off x="4381500" y="3505200"/>
            <a:ext cx="800100" cy="369332"/>
          </a:xfrm>
          <a:prstGeom prst="rect">
            <a:avLst/>
          </a:prstGeom>
          <a:noFill/>
        </p:spPr>
        <p:txBody>
          <a:bodyPr wrap="square" rtlCol="0">
            <a:spAutoFit/>
          </a:bodyPr>
          <a:lstStyle/>
          <a:p>
            <a:pPr algn="ctr"/>
            <a:r>
              <a:rPr lang="en-US" dirty="0">
                <a:solidFill>
                  <a:srgbClr val="19705D"/>
                </a:solidFill>
                <a:latin typeface="Cambria" pitchFamily="18" charset="0"/>
              </a:rPr>
              <a:t>8%</a:t>
            </a:r>
          </a:p>
        </p:txBody>
      </p:sp>
      <p:sp>
        <p:nvSpPr>
          <p:cNvPr id="85" name="TextBox 84"/>
          <p:cNvSpPr txBox="1"/>
          <p:nvPr/>
        </p:nvSpPr>
        <p:spPr>
          <a:xfrm>
            <a:off x="4381500" y="4038600"/>
            <a:ext cx="800100" cy="369332"/>
          </a:xfrm>
          <a:prstGeom prst="rect">
            <a:avLst/>
          </a:prstGeom>
          <a:noFill/>
        </p:spPr>
        <p:txBody>
          <a:bodyPr wrap="square" rtlCol="0">
            <a:spAutoFit/>
          </a:bodyPr>
          <a:lstStyle/>
          <a:p>
            <a:pPr algn="ctr"/>
            <a:r>
              <a:rPr lang="en-US" dirty="0">
                <a:solidFill>
                  <a:srgbClr val="19705D"/>
                </a:solidFill>
                <a:latin typeface="Cambria" pitchFamily="18" charset="0"/>
              </a:rPr>
              <a:t>22%</a:t>
            </a:r>
          </a:p>
        </p:txBody>
      </p:sp>
      <p:sp>
        <p:nvSpPr>
          <p:cNvPr id="86" name="TextBox 85"/>
          <p:cNvSpPr txBox="1"/>
          <p:nvPr/>
        </p:nvSpPr>
        <p:spPr>
          <a:xfrm>
            <a:off x="4381500" y="4495800"/>
            <a:ext cx="800100" cy="369332"/>
          </a:xfrm>
          <a:prstGeom prst="rect">
            <a:avLst/>
          </a:prstGeom>
          <a:noFill/>
        </p:spPr>
        <p:txBody>
          <a:bodyPr wrap="square" rtlCol="0">
            <a:spAutoFit/>
          </a:bodyPr>
          <a:lstStyle/>
          <a:p>
            <a:pPr algn="ctr"/>
            <a:r>
              <a:rPr lang="en-US" dirty="0">
                <a:solidFill>
                  <a:srgbClr val="19705D"/>
                </a:solidFill>
                <a:latin typeface="Cambria" pitchFamily="18" charset="0"/>
              </a:rPr>
              <a:t>10%</a:t>
            </a:r>
          </a:p>
        </p:txBody>
      </p:sp>
      <p:sp>
        <p:nvSpPr>
          <p:cNvPr id="87" name="TextBox 86"/>
          <p:cNvSpPr txBox="1"/>
          <p:nvPr/>
        </p:nvSpPr>
        <p:spPr>
          <a:xfrm>
            <a:off x="4381500" y="4941332"/>
            <a:ext cx="800100" cy="369332"/>
          </a:xfrm>
          <a:prstGeom prst="rect">
            <a:avLst/>
          </a:prstGeom>
          <a:noFill/>
        </p:spPr>
        <p:txBody>
          <a:bodyPr wrap="square" rtlCol="0">
            <a:spAutoFit/>
          </a:bodyPr>
          <a:lstStyle/>
          <a:p>
            <a:pPr algn="ctr"/>
            <a:r>
              <a:rPr lang="en-US" dirty="0">
                <a:solidFill>
                  <a:srgbClr val="19705D"/>
                </a:solidFill>
                <a:latin typeface="Cambria" pitchFamily="18" charset="0"/>
              </a:rPr>
              <a:t>3%</a:t>
            </a:r>
          </a:p>
        </p:txBody>
      </p:sp>
      <p:sp>
        <p:nvSpPr>
          <p:cNvPr id="88" name="TextBox 87"/>
          <p:cNvSpPr txBox="1"/>
          <p:nvPr/>
        </p:nvSpPr>
        <p:spPr>
          <a:xfrm>
            <a:off x="5219700" y="2438400"/>
            <a:ext cx="800100" cy="369332"/>
          </a:xfrm>
          <a:prstGeom prst="rect">
            <a:avLst/>
          </a:prstGeom>
          <a:noFill/>
        </p:spPr>
        <p:txBody>
          <a:bodyPr wrap="square" rtlCol="0">
            <a:spAutoFit/>
          </a:bodyPr>
          <a:lstStyle/>
          <a:p>
            <a:pPr algn="ctr"/>
            <a:r>
              <a:rPr lang="en-US" dirty="0">
                <a:solidFill>
                  <a:srgbClr val="19705D"/>
                </a:solidFill>
                <a:latin typeface="Cambria" pitchFamily="18" charset="0"/>
              </a:rPr>
              <a:t>9%</a:t>
            </a:r>
          </a:p>
        </p:txBody>
      </p:sp>
      <p:sp>
        <p:nvSpPr>
          <p:cNvPr id="89" name="TextBox 88"/>
          <p:cNvSpPr txBox="1"/>
          <p:nvPr/>
        </p:nvSpPr>
        <p:spPr>
          <a:xfrm>
            <a:off x="5219700" y="2971800"/>
            <a:ext cx="800100" cy="369332"/>
          </a:xfrm>
          <a:prstGeom prst="rect">
            <a:avLst/>
          </a:prstGeom>
          <a:noFill/>
        </p:spPr>
        <p:txBody>
          <a:bodyPr wrap="square" rtlCol="0">
            <a:spAutoFit/>
          </a:bodyPr>
          <a:lstStyle/>
          <a:p>
            <a:pPr algn="ctr"/>
            <a:r>
              <a:rPr lang="en-US" dirty="0">
                <a:solidFill>
                  <a:srgbClr val="19705D"/>
                </a:solidFill>
                <a:latin typeface="Cambria" pitchFamily="18" charset="0"/>
              </a:rPr>
              <a:t>19%</a:t>
            </a:r>
          </a:p>
        </p:txBody>
      </p:sp>
      <p:sp>
        <p:nvSpPr>
          <p:cNvPr id="90" name="TextBox 89"/>
          <p:cNvSpPr txBox="1"/>
          <p:nvPr/>
        </p:nvSpPr>
        <p:spPr>
          <a:xfrm>
            <a:off x="5219702" y="3505200"/>
            <a:ext cx="823153" cy="369332"/>
          </a:xfrm>
          <a:prstGeom prst="rect">
            <a:avLst/>
          </a:prstGeom>
          <a:solidFill>
            <a:schemeClr val="bg1">
              <a:lumMod val="85000"/>
            </a:schemeClr>
          </a:solidFill>
        </p:spPr>
        <p:txBody>
          <a:bodyPr wrap="square" rtlCol="0">
            <a:spAutoFit/>
          </a:bodyPr>
          <a:lstStyle/>
          <a:p>
            <a:pPr algn="ctr"/>
            <a:r>
              <a:rPr lang="en-US" dirty="0">
                <a:solidFill>
                  <a:srgbClr val="19705D"/>
                </a:solidFill>
                <a:latin typeface="Cambria" pitchFamily="18" charset="0"/>
              </a:rPr>
              <a:t>32%</a:t>
            </a:r>
          </a:p>
        </p:txBody>
      </p:sp>
      <p:sp>
        <p:nvSpPr>
          <p:cNvPr id="91" name="TextBox 90"/>
          <p:cNvSpPr txBox="1"/>
          <p:nvPr/>
        </p:nvSpPr>
        <p:spPr>
          <a:xfrm>
            <a:off x="5219700" y="4038600"/>
            <a:ext cx="800100" cy="369332"/>
          </a:xfrm>
          <a:prstGeom prst="rect">
            <a:avLst/>
          </a:prstGeom>
          <a:noFill/>
        </p:spPr>
        <p:txBody>
          <a:bodyPr wrap="square" rtlCol="0">
            <a:spAutoFit/>
          </a:bodyPr>
          <a:lstStyle/>
          <a:p>
            <a:pPr algn="ctr"/>
            <a:r>
              <a:rPr lang="en-US" dirty="0">
                <a:solidFill>
                  <a:srgbClr val="19705D"/>
                </a:solidFill>
                <a:latin typeface="Cambria" pitchFamily="18" charset="0"/>
              </a:rPr>
              <a:t>25%</a:t>
            </a:r>
          </a:p>
        </p:txBody>
      </p:sp>
      <p:sp>
        <p:nvSpPr>
          <p:cNvPr id="92" name="TextBox 91"/>
          <p:cNvSpPr txBox="1"/>
          <p:nvPr/>
        </p:nvSpPr>
        <p:spPr>
          <a:xfrm>
            <a:off x="5219700" y="4495800"/>
            <a:ext cx="800100" cy="369332"/>
          </a:xfrm>
          <a:prstGeom prst="rect">
            <a:avLst/>
          </a:prstGeom>
          <a:noFill/>
        </p:spPr>
        <p:txBody>
          <a:bodyPr wrap="square" rtlCol="0">
            <a:spAutoFit/>
          </a:bodyPr>
          <a:lstStyle/>
          <a:p>
            <a:pPr algn="ctr"/>
            <a:r>
              <a:rPr lang="en-US" dirty="0">
                <a:solidFill>
                  <a:srgbClr val="19705D"/>
                </a:solidFill>
                <a:latin typeface="Cambria" pitchFamily="18" charset="0"/>
              </a:rPr>
              <a:t>13%</a:t>
            </a:r>
          </a:p>
        </p:txBody>
      </p:sp>
      <p:sp>
        <p:nvSpPr>
          <p:cNvPr id="93" name="TextBox 92"/>
          <p:cNvSpPr txBox="1"/>
          <p:nvPr/>
        </p:nvSpPr>
        <p:spPr>
          <a:xfrm>
            <a:off x="5219700" y="4941332"/>
            <a:ext cx="800100" cy="369332"/>
          </a:xfrm>
          <a:prstGeom prst="rect">
            <a:avLst/>
          </a:prstGeom>
          <a:noFill/>
        </p:spPr>
        <p:txBody>
          <a:bodyPr wrap="square" rtlCol="0">
            <a:spAutoFit/>
          </a:bodyPr>
          <a:lstStyle/>
          <a:p>
            <a:pPr algn="ctr"/>
            <a:r>
              <a:rPr lang="en-US" dirty="0">
                <a:solidFill>
                  <a:srgbClr val="19705D"/>
                </a:solidFill>
                <a:latin typeface="Cambria" pitchFamily="18" charset="0"/>
              </a:rPr>
              <a:t>2%</a:t>
            </a:r>
          </a:p>
        </p:txBody>
      </p:sp>
      <p:sp>
        <p:nvSpPr>
          <p:cNvPr id="94" name="TextBox 93"/>
          <p:cNvSpPr txBox="1"/>
          <p:nvPr/>
        </p:nvSpPr>
        <p:spPr>
          <a:xfrm>
            <a:off x="6057900" y="2438400"/>
            <a:ext cx="800100" cy="369332"/>
          </a:xfrm>
          <a:prstGeom prst="rect">
            <a:avLst/>
          </a:prstGeom>
          <a:noFill/>
        </p:spPr>
        <p:txBody>
          <a:bodyPr wrap="square" rtlCol="0">
            <a:spAutoFit/>
          </a:bodyPr>
          <a:lstStyle/>
          <a:p>
            <a:pPr algn="ctr"/>
            <a:r>
              <a:rPr lang="en-US" dirty="0">
                <a:solidFill>
                  <a:srgbClr val="19705D"/>
                </a:solidFill>
                <a:latin typeface="Cambria" pitchFamily="18" charset="0"/>
              </a:rPr>
              <a:t>14%</a:t>
            </a:r>
          </a:p>
        </p:txBody>
      </p:sp>
      <p:sp>
        <p:nvSpPr>
          <p:cNvPr id="95" name="TextBox 94"/>
          <p:cNvSpPr txBox="1"/>
          <p:nvPr/>
        </p:nvSpPr>
        <p:spPr>
          <a:xfrm>
            <a:off x="6057900" y="2971800"/>
            <a:ext cx="800100" cy="369332"/>
          </a:xfrm>
          <a:prstGeom prst="rect">
            <a:avLst/>
          </a:prstGeom>
          <a:solidFill>
            <a:schemeClr val="bg1">
              <a:lumMod val="85000"/>
            </a:schemeClr>
          </a:solidFill>
        </p:spPr>
        <p:txBody>
          <a:bodyPr wrap="square" rtlCol="0">
            <a:spAutoFit/>
          </a:bodyPr>
          <a:lstStyle/>
          <a:p>
            <a:pPr algn="ctr"/>
            <a:r>
              <a:rPr lang="en-US" dirty="0">
                <a:solidFill>
                  <a:srgbClr val="19705D"/>
                </a:solidFill>
                <a:latin typeface="Cambria" pitchFamily="18" charset="0"/>
              </a:rPr>
              <a:t>30%</a:t>
            </a:r>
          </a:p>
        </p:txBody>
      </p:sp>
      <p:sp>
        <p:nvSpPr>
          <p:cNvPr id="96" name="TextBox 95"/>
          <p:cNvSpPr txBox="1"/>
          <p:nvPr/>
        </p:nvSpPr>
        <p:spPr>
          <a:xfrm>
            <a:off x="6057900" y="3505200"/>
            <a:ext cx="800100" cy="369332"/>
          </a:xfrm>
          <a:prstGeom prst="rect">
            <a:avLst/>
          </a:prstGeom>
          <a:noFill/>
        </p:spPr>
        <p:txBody>
          <a:bodyPr wrap="square" rtlCol="0">
            <a:spAutoFit/>
          </a:bodyPr>
          <a:lstStyle/>
          <a:p>
            <a:pPr algn="ctr"/>
            <a:r>
              <a:rPr lang="en-US" dirty="0">
                <a:solidFill>
                  <a:srgbClr val="19705D"/>
                </a:solidFill>
                <a:latin typeface="Cambria" pitchFamily="18" charset="0"/>
              </a:rPr>
              <a:t>11%</a:t>
            </a:r>
          </a:p>
        </p:txBody>
      </p:sp>
      <p:sp>
        <p:nvSpPr>
          <p:cNvPr id="97" name="TextBox 96"/>
          <p:cNvSpPr txBox="1"/>
          <p:nvPr/>
        </p:nvSpPr>
        <p:spPr>
          <a:xfrm>
            <a:off x="6057900" y="4038600"/>
            <a:ext cx="800100" cy="369332"/>
          </a:xfrm>
          <a:prstGeom prst="rect">
            <a:avLst/>
          </a:prstGeom>
          <a:noFill/>
        </p:spPr>
        <p:txBody>
          <a:bodyPr wrap="square" rtlCol="0">
            <a:spAutoFit/>
          </a:bodyPr>
          <a:lstStyle/>
          <a:p>
            <a:pPr algn="ctr"/>
            <a:r>
              <a:rPr lang="en-US" dirty="0">
                <a:solidFill>
                  <a:srgbClr val="19705D"/>
                </a:solidFill>
                <a:latin typeface="Cambria" pitchFamily="18" charset="0"/>
              </a:rPr>
              <a:t>19%</a:t>
            </a:r>
          </a:p>
        </p:txBody>
      </p:sp>
      <p:sp>
        <p:nvSpPr>
          <p:cNvPr id="98" name="TextBox 97"/>
          <p:cNvSpPr txBox="1"/>
          <p:nvPr/>
        </p:nvSpPr>
        <p:spPr>
          <a:xfrm>
            <a:off x="6057900" y="4495800"/>
            <a:ext cx="800100" cy="369332"/>
          </a:xfrm>
          <a:prstGeom prst="rect">
            <a:avLst/>
          </a:prstGeom>
          <a:noFill/>
        </p:spPr>
        <p:txBody>
          <a:bodyPr wrap="square" rtlCol="0">
            <a:spAutoFit/>
          </a:bodyPr>
          <a:lstStyle/>
          <a:p>
            <a:pPr algn="ctr"/>
            <a:r>
              <a:rPr lang="en-US" dirty="0">
                <a:solidFill>
                  <a:srgbClr val="19705D"/>
                </a:solidFill>
                <a:latin typeface="Cambria" pitchFamily="18" charset="0"/>
              </a:rPr>
              <a:t>23%</a:t>
            </a:r>
          </a:p>
        </p:txBody>
      </p:sp>
      <p:sp>
        <p:nvSpPr>
          <p:cNvPr id="99" name="TextBox 98"/>
          <p:cNvSpPr txBox="1"/>
          <p:nvPr/>
        </p:nvSpPr>
        <p:spPr>
          <a:xfrm>
            <a:off x="6057900" y="4941332"/>
            <a:ext cx="800100" cy="369332"/>
          </a:xfrm>
          <a:prstGeom prst="rect">
            <a:avLst/>
          </a:prstGeom>
          <a:noFill/>
        </p:spPr>
        <p:txBody>
          <a:bodyPr wrap="square" rtlCol="0">
            <a:spAutoFit/>
          </a:bodyPr>
          <a:lstStyle/>
          <a:p>
            <a:pPr algn="ctr"/>
            <a:r>
              <a:rPr lang="en-US" dirty="0">
                <a:solidFill>
                  <a:srgbClr val="19705D"/>
                </a:solidFill>
                <a:latin typeface="Cambria" pitchFamily="18" charset="0"/>
              </a:rPr>
              <a:t>3%</a:t>
            </a:r>
          </a:p>
        </p:txBody>
      </p:sp>
      <p:sp>
        <p:nvSpPr>
          <p:cNvPr id="100" name="TextBox 99"/>
          <p:cNvSpPr txBox="1"/>
          <p:nvPr/>
        </p:nvSpPr>
        <p:spPr>
          <a:xfrm>
            <a:off x="6896100" y="2438400"/>
            <a:ext cx="800100" cy="369332"/>
          </a:xfrm>
          <a:prstGeom prst="rect">
            <a:avLst/>
          </a:prstGeom>
          <a:noFill/>
        </p:spPr>
        <p:txBody>
          <a:bodyPr wrap="square" rtlCol="0">
            <a:spAutoFit/>
          </a:bodyPr>
          <a:lstStyle/>
          <a:p>
            <a:pPr algn="ctr"/>
            <a:r>
              <a:rPr lang="en-US" dirty="0">
                <a:solidFill>
                  <a:srgbClr val="19705D"/>
                </a:solidFill>
                <a:latin typeface="Cambria" pitchFamily="18" charset="0"/>
              </a:rPr>
              <a:t>6%</a:t>
            </a:r>
          </a:p>
        </p:txBody>
      </p:sp>
      <p:sp>
        <p:nvSpPr>
          <p:cNvPr id="101" name="TextBox 100"/>
          <p:cNvSpPr txBox="1"/>
          <p:nvPr/>
        </p:nvSpPr>
        <p:spPr>
          <a:xfrm>
            <a:off x="6896100" y="2971800"/>
            <a:ext cx="800100" cy="369332"/>
          </a:xfrm>
          <a:prstGeom prst="rect">
            <a:avLst/>
          </a:prstGeom>
          <a:solidFill>
            <a:schemeClr val="bg1">
              <a:lumMod val="85000"/>
            </a:schemeClr>
          </a:solidFill>
        </p:spPr>
        <p:txBody>
          <a:bodyPr wrap="square" rtlCol="0">
            <a:spAutoFit/>
          </a:bodyPr>
          <a:lstStyle/>
          <a:p>
            <a:pPr algn="ctr"/>
            <a:r>
              <a:rPr lang="en-US" dirty="0">
                <a:solidFill>
                  <a:srgbClr val="19705D"/>
                </a:solidFill>
                <a:latin typeface="Cambria" pitchFamily="18" charset="0"/>
              </a:rPr>
              <a:t>44%</a:t>
            </a:r>
          </a:p>
        </p:txBody>
      </p:sp>
      <p:sp>
        <p:nvSpPr>
          <p:cNvPr id="102" name="TextBox 101"/>
          <p:cNvSpPr txBox="1"/>
          <p:nvPr/>
        </p:nvSpPr>
        <p:spPr>
          <a:xfrm>
            <a:off x="6896100" y="3505200"/>
            <a:ext cx="800100" cy="369332"/>
          </a:xfrm>
          <a:prstGeom prst="rect">
            <a:avLst/>
          </a:prstGeom>
          <a:noFill/>
        </p:spPr>
        <p:txBody>
          <a:bodyPr wrap="square" rtlCol="0">
            <a:spAutoFit/>
          </a:bodyPr>
          <a:lstStyle/>
          <a:p>
            <a:pPr algn="ctr"/>
            <a:r>
              <a:rPr lang="en-US" dirty="0">
                <a:solidFill>
                  <a:srgbClr val="19705D"/>
                </a:solidFill>
                <a:latin typeface="Cambria" pitchFamily="18" charset="0"/>
              </a:rPr>
              <a:t>27%</a:t>
            </a:r>
          </a:p>
        </p:txBody>
      </p:sp>
      <p:sp>
        <p:nvSpPr>
          <p:cNvPr id="103" name="TextBox 102"/>
          <p:cNvSpPr txBox="1"/>
          <p:nvPr/>
        </p:nvSpPr>
        <p:spPr>
          <a:xfrm>
            <a:off x="6896100" y="4038600"/>
            <a:ext cx="800100" cy="369332"/>
          </a:xfrm>
          <a:prstGeom prst="rect">
            <a:avLst/>
          </a:prstGeom>
          <a:noFill/>
        </p:spPr>
        <p:txBody>
          <a:bodyPr wrap="square" rtlCol="0">
            <a:spAutoFit/>
          </a:bodyPr>
          <a:lstStyle/>
          <a:p>
            <a:pPr algn="ctr"/>
            <a:r>
              <a:rPr lang="en-US" dirty="0">
                <a:solidFill>
                  <a:srgbClr val="19705D"/>
                </a:solidFill>
                <a:latin typeface="Cambria" pitchFamily="18" charset="0"/>
              </a:rPr>
              <a:t>14%</a:t>
            </a:r>
          </a:p>
        </p:txBody>
      </p:sp>
      <p:sp>
        <p:nvSpPr>
          <p:cNvPr id="104" name="TextBox 103"/>
          <p:cNvSpPr txBox="1"/>
          <p:nvPr/>
        </p:nvSpPr>
        <p:spPr>
          <a:xfrm>
            <a:off x="6896100" y="4495800"/>
            <a:ext cx="800100" cy="369332"/>
          </a:xfrm>
          <a:prstGeom prst="rect">
            <a:avLst/>
          </a:prstGeom>
          <a:noFill/>
        </p:spPr>
        <p:txBody>
          <a:bodyPr wrap="square" rtlCol="0">
            <a:spAutoFit/>
          </a:bodyPr>
          <a:lstStyle/>
          <a:p>
            <a:pPr algn="ctr"/>
            <a:r>
              <a:rPr lang="en-US" dirty="0">
                <a:solidFill>
                  <a:srgbClr val="19705D"/>
                </a:solidFill>
                <a:latin typeface="Cambria" pitchFamily="18" charset="0"/>
              </a:rPr>
              <a:t>8%</a:t>
            </a:r>
          </a:p>
        </p:txBody>
      </p:sp>
      <p:sp>
        <p:nvSpPr>
          <p:cNvPr id="105" name="TextBox 104"/>
          <p:cNvSpPr txBox="1"/>
          <p:nvPr/>
        </p:nvSpPr>
        <p:spPr>
          <a:xfrm>
            <a:off x="6896100" y="4941332"/>
            <a:ext cx="800100" cy="369332"/>
          </a:xfrm>
          <a:prstGeom prst="rect">
            <a:avLst/>
          </a:prstGeom>
          <a:noFill/>
        </p:spPr>
        <p:txBody>
          <a:bodyPr wrap="square" rtlCol="0">
            <a:spAutoFit/>
          </a:bodyPr>
          <a:lstStyle/>
          <a:p>
            <a:pPr algn="ctr"/>
            <a:r>
              <a:rPr lang="en-US" dirty="0">
                <a:solidFill>
                  <a:srgbClr val="19705D"/>
                </a:solidFill>
                <a:latin typeface="Cambria" pitchFamily="18" charset="0"/>
              </a:rPr>
              <a:t>1%</a:t>
            </a:r>
          </a:p>
        </p:txBody>
      </p:sp>
      <p:sp>
        <p:nvSpPr>
          <p:cNvPr id="106" name="TextBox 105"/>
          <p:cNvSpPr txBox="1"/>
          <p:nvPr/>
        </p:nvSpPr>
        <p:spPr>
          <a:xfrm>
            <a:off x="7886700" y="2438400"/>
            <a:ext cx="800100" cy="369332"/>
          </a:xfrm>
          <a:prstGeom prst="rect">
            <a:avLst/>
          </a:prstGeom>
          <a:noFill/>
        </p:spPr>
        <p:txBody>
          <a:bodyPr wrap="square" rtlCol="0">
            <a:spAutoFit/>
          </a:bodyPr>
          <a:lstStyle/>
          <a:p>
            <a:pPr algn="ctr"/>
            <a:r>
              <a:rPr lang="en-US" dirty="0">
                <a:solidFill>
                  <a:srgbClr val="19705D"/>
                </a:solidFill>
                <a:latin typeface="Cambria" pitchFamily="18" charset="0"/>
              </a:rPr>
              <a:t>9%</a:t>
            </a:r>
          </a:p>
        </p:txBody>
      </p:sp>
      <p:sp>
        <p:nvSpPr>
          <p:cNvPr id="107" name="TextBox 106"/>
          <p:cNvSpPr txBox="1"/>
          <p:nvPr/>
        </p:nvSpPr>
        <p:spPr>
          <a:xfrm>
            <a:off x="7719256" y="2971800"/>
            <a:ext cx="1111244" cy="369332"/>
          </a:xfrm>
          <a:prstGeom prst="rect">
            <a:avLst/>
          </a:prstGeom>
          <a:solidFill>
            <a:schemeClr val="bg1">
              <a:lumMod val="85000"/>
            </a:schemeClr>
          </a:solidFill>
        </p:spPr>
        <p:txBody>
          <a:bodyPr wrap="square" rtlCol="0">
            <a:spAutoFit/>
          </a:bodyPr>
          <a:lstStyle/>
          <a:p>
            <a:pPr algn="ctr"/>
            <a:r>
              <a:rPr lang="en-US" dirty="0">
                <a:solidFill>
                  <a:srgbClr val="19705D"/>
                </a:solidFill>
                <a:latin typeface="Cambria" pitchFamily="18" charset="0"/>
              </a:rPr>
              <a:t>26%</a:t>
            </a:r>
          </a:p>
        </p:txBody>
      </p:sp>
      <p:sp>
        <p:nvSpPr>
          <p:cNvPr id="108" name="TextBox 107"/>
          <p:cNvSpPr txBox="1"/>
          <p:nvPr/>
        </p:nvSpPr>
        <p:spPr>
          <a:xfrm>
            <a:off x="7886700" y="3505200"/>
            <a:ext cx="800100" cy="369332"/>
          </a:xfrm>
          <a:prstGeom prst="rect">
            <a:avLst/>
          </a:prstGeom>
          <a:noFill/>
        </p:spPr>
        <p:txBody>
          <a:bodyPr wrap="square" rtlCol="0">
            <a:spAutoFit/>
          </a:bodyPr>
          <a:lstStyle/>
          <a:p>
            <a:pPr algn="ctr"/>
            <a:r>
              <a:rPr lang="en-US" dirty="0">
                <a:solidFill>
                  <a:srgbClr val="19705D"/>
                </a:solidFill>
                <a:latin typeface="Cambria" pitchFamily="18" charset="0"/>
              </a:rPr>
              <a:t>24%</a:t>
            </a:r>
          </a:p>
        </p:txBody>
      </p:sp>
      <p:sp>
        <p:nvSpPr>
          <p:cNvPr id="109" name="TextBox 108"/>
          <p:cNvSpPr txBox="1"/>
          <p:nvPr/>
        </p:nvSpPr>
        <p:spPr>
          <a:xfrm>
            <a:off x="7886700" y="4038600"/>
            <a:ext cx="800100" cy="369332"/>
          </a:xfrm>
          <a:prstGeom prst="rect">
            <a:avLst/>
          </a:prstGeom>
          <a:noFill/>
        </p:spPr>
        <p:txBody>
          <a:bodyPr wrap="square" rtlCol="0">
            <a:spAutoFit/>
          </a:bodyPr>
          <a:lstStyle/>
          <a:p>
            <a:pPr algn="ctr"/>
            <a:r>
              <a:rPr lang="en-US" dirty="0">
                <a:solidFill>
                  <a:srgbClr val="19705D"/>
                </a:solidFill>
                <a:latin typeface="Cambria" pitchFamily="18" charset="0"/>
              </a:rPr>
              <a:t>25%</a:t>
            </a:r>
          </a:p>
        </p:txBody>
      </p:sp>
      <p:sp>
        <p:nvSpPr>
          <p:cNvPr id="110" name="TextBox 109"/>
          <p:cNvSpPr txBox="1"/>
          <p:nvPr/>
        </p:nvSpPr>
        <p:spPr>
          <a:xfrm>
            <a:off x="7886700" y="4495800"/>
            <a:ext cx="800100" cy="369332"/>
          </a:xfrm>
          <a:prstGeom prst="rect">
            <a:avLst/>
          </a:prstGeom>
          <a:noFill/>
        </p:spPr>
        <p:txBody>
          <a:bodyPr wrap="square" rtlCol="0">
            <a:spAutoFit/>
          </a:bodyPr>
          <a:lstStyle/>
          <a:p>
            <a:pPr algn="ctr"/>
            <a:r>
              <a:rPr lang="en-US" dirty="0">
                <a:solidFill>
                  <a:srgbClr val="19705D"/>
                </a:solidFill>
                <a:latin typeface="Cambria" pitchFamily="18" charset="0"/>
              </a:rPr>
              <a:t>9%</a:t>
            </a:r>
          </a:p>
        </p:txBody>
      </p:sp>
      <p:sp>
        <p:nvSpPr>
          <p:cNvPr id="111" name="TextBox 110"/>
          <p:cNvSpPr txBox="1"/>
          <p:nvPr/>
        </p:nvSpPr>
        <p:spPr>
          <a:xfrm>
            <a:off x="7886700" y="4941332"/>
            <a:ext cx="800100" cy="369332"/>
          </a:xfrm>
          <a:prstGeom prst="rect">
            <a:avLst/>
          </a:prstGeom>
          <a:noFill/>
        </p:spPr>
        <p:txBody>
          <a:bodyPr wrap="square" rtlCol="0">
            <a:spAutoFit/>
          </a:bodyPr>
          <a:lstStyle/>
          <a:p>
            <a:pPr algn="ctr"/>
            <a:r>
              <a:rPr lang="en-US" dirty="0">
                <a:solidFill>
                  <a:srgbClr val="19705D"/>
                </a:solidFill>
                <a:latin typeface="Cambria" pitchFamily="18" charset="0"/>
              </a:rPr>
              <a:t>7%</a:t>
            </a:r>
          </a:p>
        </p:txBody>
      </p:sp>
      <p:cxnSp>
        <p:nvCxnSpPr>
          <p:cNvPr id="47" name="Straight Connector 39"/>
          <p:cNvCxnSpPr>
            <a:cxnSpLocks noChangeShapeType="1"/>
          </p:cNvCxnSpPr>
          <p:nvPr>
            <p:custDataLst>
              <p:tags r:id="rId15"/>
            </p:custDataLst>
          </p:nvPr>
        </p:nvCxnSpPr>
        <p:spPr bwMode="auto">
          <a:xfrm>
            <a:off x="5204654" y="1600200"/>
            <a:ext cx="2" cy="4800600"/>
          </a:xfrm>
          <a:prstGeom prst="line">
            <a:avLst/>
          </a:prstGeom>
          <a:noFill/>
          <a:ln w="12700" algn="ctr">
            <a:solidFill>
              <a:srgbClr val="A6A6A6"/>
            </a:solidFill>
            <a:prstDash val="dash"/>
            <a:round/>
            <a:headEnd/>
            <a:tailEnd/>
          </a:ln>
        </p:spPr>
      </p:cxnSp>
      <p:cxnSp>
        <p:nvCxnSpPr>
          <p:cNvPr id="53" name="Straight Connector 39"/>
          <p:cNvCxnSpPr>
            <a:cxnSpLocks noChangeShapeType="1"/>
          </p:cNvCxnSpPr>
          <p:nvPr>
            <p:custDataLst>
              <p:tags r:id="rId16"/>
            </p:custDataLst>
          </p:nvPr>
        </p:nvCxnSpPr>
        <p:spPr bwMode="auto">
          <a:xfrm>
            <a:off x="7719254" y="1600200"/>
            <a:ext cx="2" cy="4800600"/>
          </a:xfrm>
          <a:prstGeom prst="line">
            <a:avLst/>
          </a:prstGeom>
          <a:noFill/>
          <a:ln w="12700" algn="ctr">
            <a:solidFill>
              <a:srgbClr val="A6A6A6"/>
            </a:solidFill>
            <a:prstDash val="dash"/>
            <a:round/>
            <a:headEnd/>
            <a:tailEnd/>
          </a:ln>
        </p:spPr>
      </p:cxnSp>
      <p:sp>
        <p:nvSpPr>
          <p:cNvPr id="113" name="Slide Number Placeholder 5"/>
          <p:cNvSpPr txBox="1">
            <a:spLocks/>
          </p:cNvSpPr>
          <p:nvPr/>
        </p:nvSpPr>
        <p:spPr bwMode="auto">
          <a:xfrm>
            <a:off x="6781800" y="65690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r" fontAlgn="base">
              <a:spcBef>
                <a:spcPct val="0"/>
              </a:spcBef>
              <a:spcAft>
                <a:spcPct val="0"/>
              </a:spcAft>
            </a:pPr>
            <a:fld id="{32EE22E6-FFC1-4060-9C3E-3A80B68EF4C6}" type="slidenum">
              <a:rPr lang="en-US" sz="1100">
                <a:solidFill>
                  <a:prstClr val="black"/>
                </a:solidFill>
                <a:latin typeface="Cambria" pitchFamily="18" charset="0"/>
                <a:ea typeface="MS PGothic" pitchFamily="34" charset="-128"/>
              </a:rPr>
              <a:pPr algn="r" fontAlgn="base">
                <a:spcBef>
                  <a:spcPct val="0"/>
                </a:spcBef>
                <a:spcAft>
                  <a:spcPct val="0"/>
                </a:spcAft>
              </a:pPr>
              <a:t>10</a:t>
            </a:fld>
            <a:endParaRPr lang="en-US" sz="1100">
              <a:solidFill>
                <a:prstClr val="black"/>
              </a:solidFill>
              <a:latin typeface="Cambria" pitchFamily="18" charset="0"/>
              <a:ea typeface="MS PGothic" pitchFamily="34" charset="-128"/>
            </a:endParaRPr>
          </a:p>
        </p:txBody>
      </p:sp>
    </p:spTree>
    <p:custDataLst>
      <p:tags r:id="rId1"/>
    </p:custDataLst>
    <p:extLst>
      <p:ext uri="{BB962C8B-B14F-4D97-AF65-F5344CB8AC3E}">
        <p14:creationId xmlns:p14="http://schemas.microsoft.com/office/powerpoint/2010/main" val="5359753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fade">
                                      <p:cBhvr>
                                        <p:cTn id="25" dur="500"/>
                                        <p:tgtEl>
                                          <p:spTgt spid="57"/>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childTnLst>
                          </p:cTn>
                        </p:par>
                        <p:par>
                          <p:cTn id="38" fill="hold">
                            <p:stCondLst>
                              <p:cond delay="3500"/>
                            </p:stCondLst>
                            <p:childTnLst>
                              <p:par>
                                <p:cTn id="39" presetID="10" presetClass="entr" presetSubtype="0" fill="hold" nodeType="afterEffect">
                                  <p:stCondLst>
                                    <p:cond delay="0"/>
                                  </p:stCondLst>
                                  <p:childTnLst>
                                    <p:set>
                                      <p:cBhvr>
                                        <p:cTn id="40" dur="1" fill="hold">
                                          <p:stCondLst>
                                            <p:cond delay="0"/>
                                          </p:stCondLst>
                                        </p:cTn>
                                        <p:tgtEl>
                                          <p:spTgt spid="59"/>
                                        </p:tgtEl>
                                        <p:attrNameLst>
                                          <p:attrName>style.visibility</p:attrName>
                                        </p:attrNameLst>
                                      </p:cBhvr>
                                      <p:to>
                                        <p:strVal val="visible"/>
                                      </p:to>
                                    </p:set>
                                    <p:animEffect transition="in" filter="fade">
                                      <p:cBhvr>
                                        <p:cTn id="41" dur="500"/>
                                        <p:tgtEl>
                                          <p:spTgt spid="59"/>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par>
                          <p:cTn id="46" fill="hold">
                            <p:stCondLst>
                              <p:cond delay="4500"/>
                            </p:stCondLst>
                            <p:childTnLst>
                              <p:par>
                                <p:cTn id="47" presetID="10" presetClass="entr" presetSubtype="0" fill="hold" nodeType="after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500"/>
                                        <p:tgtEl>
                                          <p:spTgt spid="60"/>
                                        </p:tgtEl>
                                      </p:cBhvr>
                                    </p:animEffect>
                                  </p:childTnLst>
                                </p:cTn>
                              </p:par>
                            </p:childTnLst>
                          </p:cTn>
                        </p:par>
                        <p:par>
                          <p:cTn id="50" fill="hold">
                            <p:stCondLst>
                              <p:cond delay="5000"/>
                            </p:stCondLst>
                            <p:childTnLst>
                              <p:par>
                                <p:cTn id="51" presetID="10" presetClass="entr" presetSubtype="0" fill="hold" grpId="0" nodeType="after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childTnLst>
                          </p:cTn>
                        </p:par>
                        <p:par>
                          <p:cTn id="54" fill="hold">
                            <p:stCondLst>
                              <p:cond delay="5500"/>
                            </p:stCondLst>
                            <p:childTnLst>
                              <p:par>
                                <p:cTn id="55" presetID="10" presetClass="entr" presetSubtype="0" fill="hold" nodeType="afterEffect">
                                  <p:stCondLst>
                                    <p:cond delay="0"/>
                                  </p:stCondLst>
                                  <p:childTnLst>
                                    <p:set>
                                      <p:cBhvr>
                                        <p:cTn id="56" dur="1" fill="hold">
                                          <p:stCondLst>
                                            <p:cond delay="0"/>
                                          </p:stCondLst>
                                        </p:cTn>
                                        <p:tgtEl>
                                          <p:spTgt spid="61"/>
                                        </p:tgtEl>
                                        <p:attrNameLst>
                                          <p:attrName>style.visibility</p:attrName>
                                        </p:attrNameLst>
                                      </p:cBhvr>
                                      <p:to>
                                        <p:strVal val="visible"/>
                                      </p:to>
                                    </p:set>
                                    <p:animEffect transition="in" filter="fade">
                                      <p:cBhvr>
                                        <p:cTn id="57" dur="500"/>
                                        <p:tgtEl>
                                          <p:spTgt spid="61"/>
                                        </p:tgtEl>
                                      </p:cBhvr>
                                    </p:animEffect>
                                  </p:childTnLst>
                                </p:cTn>
                              </p:par>
                            </p:childTnLst>
                          </p:cTn>
                        </p:par>
                        <p:par>
                          <p:cTn id="58" fill="hold">
                            <p:stCondLst>
                              <p:cond delay="6000"/>
                            </p:stCondLst>
                            <p:childTnLst>
                              <p:par>
                                <p:cTn id="59" presetID="10" presetClass="entr" presetSubtype="0" fill="hold" grpId="0" nodeType="after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childTnLst>
                          </p:cTn>
                        </p:par>
                        <p:par>
                          <p:cTn id="62" fill="hold">
                            <p:stCondLst>
                              <p:cond delay="6500"/>
                            </p:stCondLst>
                            <p:childTnLst>
                              <p:par>
                                <p:cTn id="63" presetID="10" presetClass="entr" presetSubtype="0" fill="hold" nodeType="afterEffect">
                                  <p:stCondLst>
                                    <p:cond delay="0"/>
                                  </p:stCondLst>
                                  <p:childTnLst>
                                    <p:set>
                                      <p:cBhvr>
                                        <p:cTn id="64" dur="1" fill="hold">
                                          <p:stCondLst>
                                            <p:cond delay="0"/>
                                          </p:stCondLst>
                                        </p:cTn>
                                        <p:tgtEl>
                                          <p:spTgt spid="62"/>
                                        </p:tgtEl>
                                        <p:attrNameLst>
                                          <p:attrName>style.visibility</p:attrName>
                                        </p:attrNameLst>
                                      </p:cBhvr>
                                      <p:to>
                                        <p:strVal val="visible"/>
                                      </p:to>
                                    </p:set>
                                    <p:animEffect transition="in" filter="fade">
                                      <p:cBhvr>
                                        <p:cTn id="65" dur="500"/>
                                        <p:tgtEl>
                                          <p:spTgt spid="62"/>
                                        </p:tgtEl>
                                      </p:cBhvr>
                                    </p:animEffect>
                                  </p:childTnLst>
                                </p:cTn>
                              </p:par>
                            </p:childTnLst>
                          </p:cTn>
                        </p:par>
                        <p:par>
                          <p:cTn id="66" fill="hold">
                            <p:stCondLst>
                              <p:cond delay="7000"/>
                            </p:stCondLst>
                            <p:childTnLst>
                              <p:par>
                                <p:cTn id="67" presetID="10" presetClass="entr" presetSubtype="0" fill="hold" grpId="0" nodeType="after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childTnLst>
                          </p:cTn>
                        </p:par>
                        <p:par>
                          <p:cTn id="70" fill="hold">
                            <p:stCondLst>
                              <p:cond delay="7500"/>
                            </p:stCondLst>
                            <p:childTnLst>
                              <p:par>
                                <p:cTn id="71" presetID="10" presetClass="entr" presetSubtype="0" fill="hold" nodeType="after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500"/>
                                        <p:tgtEl>
                                          <p:spTgt spid="24"/>
                                        </p:tgtEl>
                                      </p:cBhvr>
                                    </p:animEffect>
                                  </p:childTnLst>
                                </p:cTn>
                              </p:par>
                            </p:childTnLst>
                          </p:cTn>
                        </p:par>
                        <p:par>
                          <p:cTn id="74" fill="hold">
                            <p:stCondLst>
                              <p:cond delay="8000"/>
                            </p:stCondLst>
                            <p:childTnLst>
                              <p:par>
                                <p:cTn id="75" presetID="10" presetClass="entr" presetSubtype="0" fill="hold" grpId="0" nodeType="after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childTnLst>
                          </p:cTn>
                        </p:par>
                        <p:par>
                          <p:cTn id="78" fill="hold">
                            <p:stCondLst>
                              <p:cond delay="8500"/>
                            </p:stCondLst>
                            <p:childTnLst>
                              <p:par>
                                <p:cTn id="79" presetID="10" presetClass="entr" presetSubtype="0" fill="hold" nodeType="after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fade">
                                      <p:cBhvr>
                                        <p:cTn id="81" dur="500"/>
                                        <p:tgtEl>
                                          <p:spTgt spid="23"/>
                                        </p:tgtEl>
                                      </p:cBhvr>
                                    </p:animEffect>
                                  </p:childTnLst>
                                </p:cTn>
                              </p:par>
                            </p:childTnLst>
                          </p:cTn>
                        </p:par>
                        <p:par>
                          <p:cTn id="82" fill="hold">
                            <p:stCondLst>
                              <p:cond delay="9000"/>
                            </p:stCondLst>
                            <p:childTnLst>
                              <p:par>
                                <p:cTn id="83" presetID="10" presetClass="entr" presetSubtype="0" fill="hold" grpId="0" nodeType="after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fade">
                                      <p:cBhvr>
                                        <p:cTn id="85" dur="500"/>
                                        <p:tgtEl>
                                          <p:spTgt spid="41"/>
                                        </p:tgtEl>
                                      </p:cBhvr>
                                    </p:animEffect>
                                  </p:childTnLst>
                                </p:cTn>
                              </p:par>
                            </p:childTnLst>
                          </p:cTn>
                        </p:par>
                        <p:par>
                          <p:cTn id="86" fill="hold">
                            <p:stCondLst>
                              <p:cond delay="9500"/>
                            </p:stCondLst>
                            <p:childTnLst>
                              <p:par>
                                <p:cTn id="87" presetID="10" presetClass="entr" presetSubtype="0" fill="hold" nodeType="afterEffect">
                                  <p:stCondLst>
                                    <p:cond delay="0"/>
                                  </p:stCondLst>
                                  <p:childTnLst>
                                    <p:set>
                                      <p:cBhvr>
                                        <p:cTn id="88" dur="1" fill="hold">
                                          <p:stCondLst>
                                            <p:cond delay="0"/>
                                          </p:stCondLst>
                                        </p:cTn>
                                        <p:tgtEl>
                                          <p:spTgt spid="42"/>
                                        </p:tgtEl>
                                        <p:attrNameLst>
                                          <p:attrName>style.visibility</p:attrName>
                                        </p:attrNameLst>
                                      </p:cBhvr>
                                      <p:to>
                                        <p:strVal val="visible"/>
                                      </p:to>
                                    </p:set>
                                    <p:animEffect transition="in" filter="fade">
                                      <p:cBhvr>
                                        <p:cTn id="89" dur="500"/>
                                        <p:tgtEl>
                                          <p:spTgt spid="42"/>
                                        </p:tgtEl>
                                      </p:cBhvr>
                                    </p:animEffect>
                                  </p:childTnLst>
                                </p:cTn>
                              </p:par>
                            </p:childTnLst>
                          </p:cTn>
                        </p:par>
                        <p:par>
                          <p:cTn id="90" fill="hold">
                            <p:stCondLst>
                              <p:cond delay="10000"/>
                            </p:stCondLst>
                            <p:childTnLst>
                              <p:par>
                                <p:cTn id="91" presetID="10" presetClass="entr" presetSubtype="0" fill="hold" grpId="0" nodeType="afterEffect">
                                  <p:stCondLst>
                                    <p:cond delay="0"/>
                                  </p:stCondLst>
                                  <p:childTnLst>
                                    <p:set>
                                      <p:cBhvr>
                                        <p:cTn id="92" dur="1" fill="hold">
                                          <p:stCondLst>
                                            <p:cond delay="0"/>
                                          </p:stCondLst>
                                        </p:cTn>
                                        <p:tgtEl>
                                          <p:spTgt spid="46"/>
                                        </p:tgtEl>
                                        <p:attrNameLst>
                                          <p:attrName>style.visibility</p:attrName>
                                        </p:attrNameLst>
                                      </p:cBhvr>
                                      <p:to>
                                        <p:strVal val="visible"/>
                                      </p:to>
                                    </p:set>
                                    <p:animEffect transition="in" filter="fade">
                                      <p:cBhvr>
                                        <p:cTn id="93" dur="500"/>
                                        <p:tgtEl>
                                          <p:spTgt spid="46"/>
                                        </p:tgtEl>
                                      </p:cBhvr>
                                    </p:animEffect>
                                  </p:childTnLst>
                                </p:cTn>
                              </p:par>
                            </p:childTnLst>
                          </p:cTn>
                        </p:par>
                        <p:par>
                          <p:cTn id="94" fill="hold">
                            <p:stCondLst>
                              <p:cond delay="10500"/>
                            </p:stCondLst>
                            <p:childTnLst>
                              <p:par>
                                <p:cTn id="95" presetID="10" presetClass="entr" presetSubtype="0" fill="hold" nodeType="afterEffect">
                                  <p:stCondLst>
                                    <p:cond delay="0"/>
                                  </p:stCondLst>
                                  <p:childTnLst>
                                    <p:set>
                                      <p:cBhvr>
                                        <p:cTn id="96" dur="1" fill="hold">
                                          <p:stCondLst>
                                            <p:cond delay="0"/>
                                          </p:stCondLst>
                                        </p:cTn>
                                        <p:tgtEl>
                                          <p:spTgt spid="47"/>
                                        </p:tgtEl>
                                        <p:attrNameLst>
                                          <p:attrName>style.visibility</p:attrName>
                                        </p:attrNameLst>
                                      </p:cBhvr>
                                      <p:to>
                                        <p:strVal val="visible"/>
                                      </p:to>
                                    </p:set>
                                    <p:animEffect transition="in" filter="fade">
                                      <p:cBhvr>
                                        <p:cTn id="97" dur="500"/>
                                        <p:tgtEl>
                                          <p:spTgt spid="47"/>
                                        </p:tgtEl>
                                      </p:cBhvr>
                                    </p:animEffect>
                                  </p:childTnLst>
                                </p:cTn>
                              </p:par>
                            </p:childTnLst>
                          </p:cTn>
                        </p:par>
                        <p:par>
                          <p:cTn id="98" fill="hold">
                            <p:stCondLst>
                              <p:cond delay="11000"/>
                            </p:stCondLst>
                            <p:childTnLst>
                              <p:par>
                                <p:cTn id="99" presetID="10" presetClass="entr" presetSubtype="0" fill="hold" grpId="0" nodeType="afterEffect">
                                  <p:stCondLst>
                                    <p:cond delay="0"/>
                                  </p:stCondLst>
                                  <p:childTnLst>
                                    <p:set>
                                      <p:cBhvr>
                                        <p:cTn id="100" dur="1" fill="hold">
                                          <p:stCondLst>
                                            <p:cond delay="0"/>
                                          </p:stCondLst>
                                        </p:cTn>
                                        <p:tgtEl>
                                          <p:spTgt spid="48"/>
                                        </p:tgtEl>
                                        <p:attrNameLst>
                                          <p:attrName>style.visibility</p:attrName>
                                        </p:attrNameLst>
                                      </p:cBhvr>
                                      <p:to>
                                        <p:strVal val="visible"/>
                                      </p:to>
                                    </p:set>
                                    <p:animEffect transition="in" filter="fade">
                                      <p:cBhvr>
                                        <p:cTn id="101" dur="500"/>
                                        <p:tgtEl>
                                          <p:spTgt spid="48"/>
                                        </p:tgtEl>
                                      </p:cBhvr>
                                    </p:animEffect>
                                  </p:childTnLst>
                                </p:cTn>
                              </p:par>
                            </p:childTnLst>
                          </p:cTn>
                        </p:par>
                        <p:par>
                          <p:cTn id="102" fill="hold">
                            <p:stCondLst>
                              <p:cond delay="11500"/>
                            </p:stCondLst>
                            <p:childTnLst>
                              <p:par>
                                <p:cTn id="103" presetID="10" presetClass="entr" presetSubtype="0" fill="hold" nodeType="afterEffect">
                                  <p:stCondLst>
                                    <p:cond delay="0"/>
                                  </p:stCondLst>
                                  <p:childTnLst>
                                    <p:set>
                                      <p:cBhvr>
                                        <p:cTn id="104" dur="1" fill="hold">
                                          <p:stCondLst>
                                            <p:cond delay="0"/>
                                          </p:stCondLst>
                                        </p:cTn>
                                        <p:tgtEl>
                                          <p:spTgt spid="49"/>
                                        </p:tgtEl>
                                        <p:attrNameLst>
                                          <p:attrName>style.visibility</p:attrName>
                                        </p:attrNameLst>
                                      </p:cBhvr>
                                      <p:to>
                                        <p:strVal val="visible"/>
                                      </p:to>
                                    </p:set>
                                    <p:animEffect transition="in" filter="fade">
                                      <p:cBhvr>
                                        <p:cTn id="105" dur="500"/>
                                        <p:tgtEl>
                                          <p:spTgt spid="49"/>
                                        </p:tgtEl>
                                      </p:cBhvr>
                                    </p:animEffect>
                                  </p:childTnLst>
                                </p:cTn>
                              </p:par>
                            </p:childTnLst>
                          </p:cTn>
                        </p:par>
                        <p:par>
                          <p:cTn id="106" fill="hold">
                            <p:stCondLst>
                              <p:cond delay="12000"/>
                            </p:stCondLst>
                            <p:childTnLst>
                              <p:par>
                                <p:cTn id="107" presetID="10" presetClass="entr" presetSubtype="0" fill="hold" grpId="0" nodeType="afterEffect">
                                  <p:stCondLst>
                                    <p:cond delay="0"/>
                                  </p:stCondLst>
                                  <p:childTnLst>
                                    <p:set>
                                      <p:cBhvr>
                                        <p:cTn id="108" dur="1" fill="hold">
                                          <p:stCondLst>
                                            <p:cond delay="0"/>
                                          </p:stCondLst>
                                        </p:cTn>
                                        <p:tgtEl>
                                          <p:spTgt spid="50"/>
                                        </p:tgtEl>
                                        <p:attrNameLst>
                                          <p:attrName>style.visibility</p:attrName>
                                        </p:attrNameLst>
                                      </p:cBhvr>
                                      <p:to>
                                        <p:strVal val="visible"/>
                                      </p:to>
                                    </p:set>
                                    <p:animEffect transition="in" filter="fade">
                                      <p:cBhvr>
                                        <p:cTn id="109" dur="500"/>
                                        <p:tgtEl>
                                          <p:spTgt spid="50"/>
                                        </p:tgtEl>
                                      </p:cBhvr>
                                    </p:animEffect>
                                  </p:childTnLst>
                                </p:cTn>
                              </p:par>
                            </p:childTnLst>
                          </p:cTn>
                        </p:par>
                        <p:par>
                          <p:cTn id="110" fill="hold">
                            <p:stCondLst>
                              <p:cond delay="12500"/>
                            </p:stCondLst>
                            <p:childTnLst>
                              <p:par>
                                <p:cTn id="111" presetID="10" presetClass="entr" presetSubtype="0" fill="hold" nodeType="afterEffect">
                                  <p:stCondLst>
                                    <p:cond delay="0"/>
                                  </p:stCondLst>
                                  <p:childTnLst>
                                    <p:set>
                                      <p:cBhvr>
                                        <p:cTn id="112" dur="1" fill="hold">
                                          <p:stCondLst>
                                            <p:cond delay="0"/>
                                          </p:stCondLst>
                                        </p:cTn>
                                        <p:tgtEl>
                                          <p:spTgt spid="51"/>
                                        </p:tgtEl>
                                        <p:attrNameLst>
                                          <p:attrName>style.visibility</p:attrName>
                                        </p:attrNameLst>
                                      </p:cBhvr>
                                      <p:to>
                                        <p:strVal val="visible"/>
                                      </p:to>
                                    </p:set>
                                    <p:animEffect transition="in" filter="fade">
                                      <p:cBhvr>
                                        <p:cTn id="113" dur="500"/>
                                        <p:tgtEl>
                                          <p:spTgt spid="51"/>
                                        </p:tgtEl>
                                      </p:cBhvr>
                                    </p:animEffect>
                                  </p:childTnLst>
                                </p:cTn>
                              </p:par>
                            </p:childTnLst>
                          </p:cTn>
                        </p:par>
                        <p:par>
                          <p:cTn id="114" fill="hold">
                            <p:stCondLst>
                              <p:cond delay="13000"/>
                            </p:stCondLst>
                            <p:childTnLst>
                              <p:par>
                                <p:cTn id="115" presetID="10" presetClass="entr" presetSubtype="0" fill="hold" grpId="0" nodeType="afterEffect">
                                  <p:stCondLst>
                                    <p:cond delay="0"/>
                                  </p:stCondLst>
                                  <p:childTnLst>
                                    <p:set>
                                      <p:cBhvr>
                                        <p:cTn id="116" dur="1" fill="hold">
                                          <p:stCondLst>
                                            <p:cond delay="0"/>
                                          </p:stCondLst>
                                        </p:cTn>
                                        <p:tgtEl>
                                          <p:spTgt spid="52"/>
                                        </p:tgtEl>
                                        <p:attrNameLst>
                                          <p:attrName>style.visibility</p:attrName>
                                        </p:attrNameLst>
                                      </p:cBhvr>
                                      <p:to>
                                        <p:strVal val="visible"/>
                                      </p:to>
                                    </p:set>
                                    <p:animEffect transition="in" filter="fade">
                                      <p:cBhvr>
                                        <p:cTn id="117" dur="500"/>
                                        <p:tgtEl>
                                          <p:spTgt spid="52"/>
                                        </p:tgtEl>
                                      </p:cBhvr>
                                    </p:animEffect>
                                  </p:childTnLst>
                                </p:cTn>
                              </p:par>
                            </p:childTnLst>
                          </p:cTn>
                        </p:par>
                        <p:par>
                          <p:cTn id="118" fill="hold">
                            <p:stCondLst>
                              <p:cond delay="13500"/>
                            </p:stCondLst>
                            <p:childTnLst>
                              <p:par>
                                <p:cTn id="119" presetID="10" presetClass="entr" presetSubtype="0" fill="hold" nodeType="afterEffect">
                                  <p:stCondLst>
                                    <p:cond delay="0"/>
                                  </p:stCondLst>
                                  <p:childTnLst>
                                    <p:set>
                                      <p:cBhvr>
                                        <p:cTn id="120" dur="1" fill="hold">
                                          <p:stCondLst>
                                            <p:cond delay="0"/>
                                          </p:stCondLst>
                                        </p:cTn>
                                        <p:tgtEl>
                                          <p:spTgt spid="53"/>
                                        </p:tgtEl>
                                        <p:attrNameLst>
                                          <p:attrName>style.visibility</p:attrName>
                                        </p:attrNameLst>
                                      </p:cBhvr>
                                      <p:to>
                                        <p:strVal val="visible"/>
                                      </p:to>
                                    </p:set>
                                    <p:animEffect transition="in" filter="fade">
                                      <p:cBhvr>
                                        <p:cTn id="121" dur="500"/>
                                        <p:tgtEl>
                                          <p:spTgt spid="53"/>
                                        </p:tgtEl>
                                      </p:cBhvr>
                                    </p:animEffect>
                                  </p:childTnLst>
                                </p:cTn>
                              </p:par>
                            </p:childTnLst>
                          </p:cTn>
                        </p:par>
                        <p:par>
                          <p:cTn id="122" fill="hold">
                            <p:stCondLst>
                              <p:cond delay="14000"/>
                            </p:stCondLst>
                            <p:childTnLst>
                              <p:par>
                                <p:cTn id="123" presetID="10" presetClass="entr" presetSubtype="0" fill="hold" grpId="0" nodeType="afterEffect">
                                  <p:stCondLst>
                                    <p:cond delay="0"/>
                                  </p:stCondLst>
                                  <p:childTnLst>
                                    <p:set>
                                      <p:cBhvr>
                                        <p:cTn id="124" dur="1" fill="hold">
                                          <p:stCondLst>
                                            <p:cond delay="0"/>
                                          </p:stCondLst>
                                        </p:cTn>
                                        <p:tgtEl>
                                          <p:spTgt spid="54"/>
                                        </p:tgtEl>
                                        <p:attrNameLst>
                                          <p:attrName>style.visibility</p:attrName>
                                        </p:attrNameLst>
                                      </p:cBhvr>
                                      <p:to>
                                        <p:strVal val="visible"/>
                                      </p:to>
                                    </p:set>
                                    <p:animEffect transition="in" filter="fade">
                                      <p:cBhvr>
                                        <p:cTn id="125" dur="500"/>
                                        <p:tgtEl>
                                          <p:spTgt spid="54"/>
                                        </p:tgtEl>
                                      </p:cBhvr>
                                    </p:animEffect>
                                  </p:childTnLst>
                                </p:cTn>
                              </p:par>
                            </p:childTnLst>
                          </p:cTn>
                        </p:par>
                        <p:par>
                          <p:cTn id="126" fill="hold">
                            <p:stCondLst>
                              <p:cond delay="14500"/>
                            </p:stCondLst>
                            <p:childTnLst>
                              <p:par>
                                <p:cTn id="127" presetID="10" presetClass="entr" presetSubtype="0" fill="hold" grpId="0" nodeType="afterEffect">
                                  <p:stCondLst>
                                    <p:cond delay="0"/>
                                  </p:stCondLst>
                                  <p:childTnLst>
                                    <p:set>
                                      <p:cBhvr>
                                        <p:cTn id="128" dur="1" fill="hold">
                                          <p:stCondLst>
                                            <p:cond delay="0"/>
                                          </p:stCondLst>
                                        </p:cTn>
                                        <p:tgtEl>
                                          <p:spTgt spid="63"/>
                                        </p:tgtEl>
                                        <p:attrNameLst>
                                          <p:attrName>style.visibility</p:attrName>
                                        </p:attrNameLst>
                                      </p:cBhvr>
                                      <p:to>
                                        <p:strVal val="visible"/>
                                      </p:to>
                                    </p:set>
                                    <p:animEffect transition="in" filter="fade">
                                      <p:cBhvr>
                                        <p:cTn id="129" dur="500"/>
                                        <p:tgtEl>
                                          <p:spTgt spid="63"/>
                                        </p:tgtEl>
                                      </p:cBhvr>
                                    </p:animEffect>
                                  </p:childTnLst>
                                </p:cTn>
                              </p:par>
                            </p:childTnLst>
                          </p:cTn>
                        </p:par>
                        <p:par>
                          <p:cTn id="130" fill="hold">
                            <p:stCondLst>
                              <p:cond delay="15000"/>
                            </p:stCondLst>
                            <p:childTnLst>
                              <p:par>
                                <p:cTn id="131" presetID="10" presetClass="entr" presetSubtype="0" fill="hold" grpId="0" nodeType="afterEffect">
                                  <p:stCondLst>
                                    <p:cond delay="0"/>
                                  </p:stCondLst>
                                  <p:childTnLst>
                                    <p:set>
                                      <p:cBhvr>
                                        <p:cTn id="132" dur="1" fill="hold">
                                          <p:stCondLst>
                                            <p:cond delay="0"/>
                                          </p:stCondLst>
                                        </p:cTn>
                                        <p:tgtEl>
                                          <p:spTgt spid="64"/>
                                        </p:tgtEl>
                                        <p:attrNameLst>
                                          <p:attrName>style.visibility</p:attrName>
                                        </p:attrNameLst>
                                      </p:cBhvr>
                                      <p:to>
                                        <p:strVal val="visible"/>
                                      </p:to>
                                    </p:set>
                                    <p:animEffect transition="in" filter="fade">
                                      <p:cBhvr>
                                        <p:cTn id="133" dur="500"/>
                                        <p:tgtEl>
                                          <p:spTgt spid="64"/>
                                        </p:tgtEl>
                                      </p:cBhvr>
                                    </p:animEffect>
                                  </p:childTnLst>
                                </p:cTn>
                              </p:par>
                            </p:childTnLst>
                          </p:cTn>
                        </p:par>
                        <p:par>
                          <p:cTn id="134" fill="hold">
                            <p:stCondLst>
                              <p:cond delay="15500"/>
                            </p:stCondLst>
                            <p:childTnLst>
                              <p:par>
                                <p:cTn id="135" presetID="10" presetClass="entr" presetSubtype="0" fill="hold" grpId="0" nodeType="afterEffect">
                                  <p:stCondLst>
                                    <p:cond delay="0"/>
                                  </p:stCondLst>
                                  <p:childTnLst>
                                    <p:set>
                                      <p:cBhvr>
                                        <p:cTn id="136" dur="1" fill="hold">
                                          <p:stCondLst>
                                            <p:cond delay="0"/>
                                          </p:stCondLst>
                                        </p:cTn>
                                        <p:tgtEl>
                                          <p:spTgt spid="65"/>
                                        </p:tgtEl>
                                        <p:attrNameLst>
                                          <p:attrName>style.visibility</p:attrName>
                                        </p:attrNameLst>
                                      </p:cBhvr>
                                      <p:to>
                                        <p:strVal val="visible"/>
                                      </p:to>
                                    </p:set>
                                    <p:animEffect transition="in" filter="fade">
                                      <p:cBhvr>
                                        <p:cTn id="137" dur="500"/>
                                        <p:tgtEl>
                                          <p:spTgt spid="65"/>
                                        </p:tgtEl>
                                      </p:cBhvr>
                                    </p:animEffect>
                                  </p:childTnLst>
                                </p:cTn>
                              </p:par>
                            </p:childTnLst>
                          </p:cTn>
                        </p:par>
                        <p:par>
                          <p:cTn id="138" fill="hold">
                            <p:stCondLst>
                              <p:cond delay="16000"/>
                            </p:stCondLst>
                            <p:childTnLst>
                              <p:par>
                                <p:cTn id="139" presetID="10" presetClass="entr" presetSubtype="0" fill="hold" grpId="0" nodeType="afterEffect">
                                  <p:stCondLst>
                                    <p:cond delay="0"/>
                                  </p:stCondLst>
                                  <p:childTnLst>
                                    <p:set>
                                      <p:cBhvr>
                                        <p:cTn id="140" dur="1" fill="hold">
                                          <p:stCondLst>
                                            <p:cond delay="0"/>
                                          </p:stCondLst>
                                        </p:cTn>
                                        <p:tgtEl>
                                          <p:spTgt spid="66"/>
                                        </p:tgtEl>
                                        <p:attrNameLst>
                                          <p:attrName>style.visibility</p:attrName>
                                        </p:attrNameLst>
                                      </p:cBhvr>
                                      <p:to>
                                        <p:strVal val="visible"/>
                                      </p:to>
                                    </p:set>
                                    <p:animEffect transition="in" filter="fade">
                                      <p:cBhvr>
                                        <p:cTn id="141" dur="500"/>
                                        <p:tgtEl>
                                          <p:spTgt spid="66"/>
                                        </p:tgtEl>
                                      </p:cBhvr>
                                    </p:animEffect>
                                  </p:childTnLst>
                                </p:cTn>
                              </p:par>
                            </p:childTnLst>
                          </p:cTn>
                        </p:par>
                        <p:par>
                          <p:cTn id="142" fill="hold">
                            <p:stCondLst>
                              <p:cond delay="16500"/>
                            </p:stCondLst>
                            <p:childTnLst>
                              <p:par>
                                <p:cTn id="143" presetID="10" presetClass="entr" presetSubtype="0" fill="hold" grpId="0" nodeType="afterEffect">
                                  <p:stCondLst>
                                    <p:cond delay="0"/>
                                  </p:stCondLst>
                                  <p:childTnLst>
                                    <p:set>
                                      <p:cBhvr>
                                        <p:cTn id="144" dur="1" fill="hold">
                                          <p:stCondLst>
                                            <p:cond delay="0"/>
                                          </p:stCondLst>
                                        </p:cTn>
                                        <p:tgtEl>
                                          <p:spTgt spid="67"/>
                                        </p:tgtEl>
                                        <p:attrNameLst>
                                          <p:attrName>style.visibility</p:attrName>
                                        </p:attrNameLst>
                                      </p:cBhvr>
                                      <p:to>
                                        <p:strVal val="visible"/>
                                      </p:to>
                                    </p:set>
                                    <p:animEffect transition="in" filter="fade">
                                      <p:cBhvr>
                                        <p:cTn id="145" dur="500"/>
                                        <p:tgtEl>
                                          <p:spTgt spid="67"/>
                                        </p:tgtEl>
                                      </p:cBhvr>
                                    </p:animEffect>
                                  </p:childTnLst>
                                </p:cTn>
                              </p:par>
                            </p:childTnLst>
                          </p:cTn>
                        </p:par>
                        <p:par>
                          <p:cTn id="146" fill="hold">
                            <p:stCondLst>
                              <p:cond delay="17000"/>
                            </p:stCondLst>
                            <p:childTnLst>
                              <p:par>
                                <p:cTn id="147" presetID="10" presetClass="entr" presetSubtype="0" fill="hold" grpId="0" nodeType="afterEffect">
                                  <p:stCondLst>
                                    <p:cond delay="0"/>
                                  </p:stCondLst>
                                  <p:childTnLst>
                                    <p:set>
                                      <p:cBhvr>
                                        <p:cTn id="148" dur="1" fill="hold">
                                          <p:stCondLst>
                                            <p:cond delay="0"/>
                                          </p:stCondLst>
                                        </p:cTn>
                                        <p:tgtEl>
                                          <p:spTgt spid="68"/>
                                        </p:tgtEl>
                                        <p:attrNameLst>
                                          <p:attrName>style.visibility</p:attrName>
                                        </p:attrNameLst>
                                      </p:cBhvr>
                                      <p:to>
                                        <p:strVal val="visible"/>
                                      </p:to>
                                    </p:set>
                                    <p:animEffect transition="in" filter="fade">
                                      <p:cBhvr>
                                        <p:cTn id="149" dur="500"/>
                                        <p:tgtEl>
                                          <p:spTgt spid="68"/>
                                        </p:tgtEl>
                                      </p:cBhvr>
                                    </p:animEffect>
                                  </p:childTnLst>
                                </p:cTn>
                              </p:par>
                            </p:childTnLst>
                          </p:cTn>
                        </p:par>
                        <p:par>
                          <p:cTn id="150" fill="hold">
                            <p:stCondLst>
                              <p:cond delay="17500"/>
                            </p:stCondLst>
                            <p:childTnLst>
                              <p:par>
                                <p:cTn id="151" presetID="10" presetClass="entr" presetSubtype="0" fill="hold" grpId="0" nodeType="afterEffect">
                                  <p:stCondLst>
                                    <p:cond delay="0"/>
                                  </p:stCondLst>
                                  <p:childTnLst>
                                    <p:set>
                                      <p:cBhvr>
                                        <p:cTn id="152" dur="1" fill="hold">
                                          <p:stCondLst>
                                            <p:cond delay="0"/>
                                          </p:stCondLst>
                                        </p:cTn>
                                        <p:tgtEl>
                                          <p:spTgt spid="69"/>
                                        </p:tgtEl>
                                        <p:attrNameLst>
                                          <p:attrName>style.visibility</p:attrName>
                                        </p:attrNameLst>
                                      </p:cBhvr>
                                      <p:to>
                                        <p:strVal val="visible"/>
                                      </p:to>
                                    </p:set>
                                    <p:animEffect transition="in" filter="fade">
                                      <p:cBhvr>
                                        <p:cTn id="153" dur="500"/>
                                        <p:tgtEl>
                                          <p:spTgt spid="69"/>
                                        </p:tgtEl>
                                      </p:cBhvr>
                                    </p:animEffect>
                                  </p:childTnLst>
                                </p:cTn>
                              </p:par>
                            </p:childTnLst>
                          </p:cTn>
                        </p:par>
                        <p:par>
                          <p:cTn id="154" fill="hold">
                            <p:stCondLst>
                              <p:cond delay="18000"/>
                            </p:stCondLst>
                            <p:childTnLst>
                              <p:par>
                                <p:cTn id="155" presetID="10" presetClass="entr" presetSubtype="0" fill="hold" grpId="0" nodeType="afterEffect">
                                  <p:stCondLst>
                                    <p:cond delay="0"/>
                                  </p:stCondLst>
                                  <p:childTnLst>
                                    <p:set>
                                      <p:cBhvr>
                                        <p:cTn id="156" dur="1" fill="hold">
                                          <p:stCondLst>
                                            <p:cond delay="0"/>
                                          </p:stCondLst>
                                        </p:cTn>
                                        <p:tgtEl>
                                          <p:spTgt spid="76"/>
                                        </p:tgtEl>
                                        <p:attrNameLst>
                                          <p:attrName>style.visibility</p:attrName>
                                        </p:attrNameLst>
                                      </p:cBhvr>
                                      <p:to>
                                        <p:strVal val="visible"/>
                                      </p:to>
                                    </p:set>
                                    <p:animEffect transition="in" filter="fade">
                                      <p:cBhvr>
                                        <p:cTn id="157" dur="500"/>
                                        <p:tgtEl>
                                          <p:spTgt spid="76"/>
                                        </p:tgtEl>
                                      </p:cBhvr>
                                    </p:animEffect>
                                  </p:childTnLst>
                                </p:cTn>
                              </p:par>
                            </p:childTnLst>
                          </p:cTn>
                        </p:par>
                        <p:par>
                          <p:cTn id="158" fill="hold">
                            <p:stCondLst>
                              <p:cond delay="18500"/>
                            </p:stCondLst>
                            <p:childTnLst>
                              <p:par>
                                <p:cTn id="159" presetID="10" presetClass="entr" presetSubtype="0" fill="hold" grpId="0" nodeType="afterEffect">
                                  <p:stCondLst>
                                    <p:cond delay="0"/>
                                  </p:stCondLst>
                                  <p:childTnLst>
                                    <p:set>
                                      <p:cBhvr>
                                        <p:cTn id="160" dur="1" fill="hold">
                                          <p:stCondLst>
                                            <p:cond delay="0"/>
                                          </p:stCondLst>
                                        </p:cTn>
                                        <p:tgtEl>
                                          <p:spTgt spid="77"/>
                                        </p:tgtEl>
                                        <p:attrNameLst>
                                          <p:attrName>style.visibility</p:attrName>
                                        </p:attrNameLst>
                                      </p:cBhvr>
                                      <p:to>
                                        <p:strVal val="visible"/>
                                      </p:to>
                                    </p:set>
                                    <p:animEffect transition="in" filter="fade">
                                      <p:cBhvr>
                                        <p:cTn id="161" dur="500"/>
                                        <p:tgtEl>
                                          <p:spTgt spid="77"/>
                                        </p:tgtEl>
                                      </p:cBhvr>
                                    </p:animEffect>
                                  </p:childTnLst>
                                </p:cTn>
                              </p:par>
                            </p:childTnLst>
                          </p:cTn>
                        </p:par>
                        <p:par>
                          <p:cTn id="162" fill="hold">
                            <p:stCondLst>
                              <p:cond delay="19000"/>
                            </p:stCondLst>
                            <p:childTnLst>
                              <p:par>
                                <p:cTn id="163" presetID="10" presetClass="entr" presetSubtype="0" fill="hold" grpId="0" nodeType="afterEffect">
                                  <p:stCondLst>
                                    <p:cond delay="0"/>
                                  </p:stCondLst>
                                  <p:childTnLst>
                                    <p:set>
                                      <p:cBhvr>
                                        <p:cTn id="164" dur="1" fill="hold">
                                          <p:stCondLst>
                                            <p:cond delay="0"/>
                                          </p:stCondLst>
                                        </p:cTn>
                                        <p:tgtEl>
                                          <p:spTgt spid="78"/>
                                        </p:tgtEl>
                                        <p:attrNameLst>
                                          <p:attrName>style.visibility</p:attrName>
                                        </p:attrNameLst>
                                      </p:cBhvr>
                                      <p:to>
                                        <p:strVal val="visible"/>
                                      </p:to>
                                    </p:set>
                                    <p:animEffect transition="in" filter="fade">
                                      <p:cBhvr>
                                        <p:cTn id="165" dur="500"/>
                                        <p:tgtEl>
                                          <p:spTgt spid="78"/>
                                        </p:tgtEl>
                                      </p:cBhvr>
                                    </p:animEffect>
                                  </p:childTnLst>
                                </p:cTn>
                              </p:par>
                            </p:childTnLst>
                          </p:cTn>
                        </p:par>
                        <p:par>
                          <p:cTn id="166" fill="hold">
                            <p:stCondLst>
                              <p:cond delay="19500"/>
                            </p:stCondLst>
                            <p:childTnLst>
                              <p:par>
                                <p:cTn id="167" presetID="10" presetClass="entr" presetSubtype="0" fill="hold" grpId="0" nodeType="afterEffect">
                                  <p:stCondLst>
                                    <p:cond delay="0"/>
                                  </p:stCondLst>
                                  <p:childTnLst>
                                    <p:set>
                                      <p:cBhvr>
                                        <p:cTn id="168" dur="1" fill="hold">
                                          <p:stCondLst>
                                            <p:cond delay="0"/>
                                          </p:stCondLst>
                                        </p:cTn>
                                        <p:tgtEl>
                                          <p:spTgt spid="79"/>
                                        </p:tgtEl>
                                        <p:attrNameLst>
                                          <p:attrName>style.visibility</p:attrName>
                                        </p:attrNameLst>
                                      </p:cBhvr>
                                      <p:to>
                                        <p:strVal val="visible"/>
                                      </p:to>
                                    </p:set>
                                    <p:animEffect transition="in" filter="fade">
                                      <p:cBhvr>
                                        <p:cTn id="169" dur="500"/>
                                        <p:tgtEl>
                                          <p:spTgt spid="79"/>
                                        </p:tgtEl>
                                      </p:cBhvr>
                                    </p:animEffect>
                                  </p:childTnLst>
                                </p:cTn>
                              </p:par>
                            </p:childTnLst>
                          </p:cTn>
                        </p:par>
                        <p:par>
                          <p:cTn id="170" fill="hold">
                            <p:stCondLst>
                              <p:cond delay="20000"/>
                            </p:stCondLst>
                            <p:childTnLst>
                              <p:par>
                                <p:cTn id="171" presetID="10" presetClass="entr" presetSubtype="0" fill="hold" grpId="0" nodeType="afterEffect">
                                  <p:stCondLst>
                                    <p:cond delay="0"/>
                                  </p:stCondLst>
                                  <p:childTnLst>
                                    <p:set>
                                      <p:cBhvr>
                                        <p:cTn id="172" dur="1" fill="hold">
                                          <p:stCondLst>
                                            <p:cond delay="0"/>
                                          </p:stCondLst>
                                        </p:cTn>
                                        <p:tgtEl>
                                          <p:spTgt spid="80"/>
                                        </p:tgtEl>
                                        <p:attrNameLst>
                                          <p:attrName>style.visibility</p:attrName>
                                        </p:attrNameLst>
                                      </p:cBhvr>
                                      <p:to>
                                        <p:strVal val="visible"/>
                                      </p:to>
                                    </p:set>
                                    <p:animEffect transition="in" filter="fade">
                                      <p:cBhvr>
                                        <p:cTn id="173" dur="500"/>
                                        <p:tgtEl>
                                          <p:spTgt spid="80"/>
                                        </p:tgtEl>
                                      </p:cBhvr>
                                    </p:animEffect>
                                  </p:childTnLst>
                                </p:cTn>
                              </p:par>
                            </p:childTnLst>
                          </p:cTn>
                        </p:par>
                        <p:par>
                          <p:cTn id="174" fill="hold">
                            <p:stCondLst>
                              <p:cond delay="20500"/>
                            </p:stCondLst>
                            <p:childTnLst>
                              <p:par>
                                <p:cTn id="175" presetID="10" presetClass="entr" presetSubtype="0" fill="hold" grpId="0" nodeType="afterEffect">
                                  <p:stCondLst>
                                    <p:cond delay="0"/>
                                  </p:stCondLst>
                                  <p:childTnLst>
                                    <p:set>
                                      <p:cBhvr>
                                        <p:cTn id="176" dur="1" fill="hold">
                                          <p:stCondLst>
                                            <p:cond delay="0"/>
                                          </p:stCondLst>
                                        </p:cTn>
                                        <p:tgtEl>
                                          <p:spTgt spid="81"/>
                                        </p:tgtEl>
                                        <p:attrNameLst>
                                          <p:attrName>style.visibility</p:attrName>
                                        </p:attrNameLst>
                                      </p:cBhvr>
                                      <p:to>
                                        <p:strVal val="visible"/>
                                      </p:to>
                                    </p:set>
                                    <p:animEffect transition="in" filter="fade">
                                      <p:cBhvr>
                                        <p:cTn id="177" dur="500"/>
                                        <p:tgtEl>
                                          <p:spTgt spid="81"/>
                                        </p:tgtEl>
                                      </p:cBhvr>
                                    </p:animEffect>
                                  </p:childTnLst>
                                </p:cTn>
                              </p:par>
                            </p:childTnLst>
                          </p:cTn>
                        </p:par>
                        <p:par>
                          <p:cTn id="178" fill="hold">
                            <p:stCondLst>
                              <p:cond delay="21000"/>
                            </p:stCondLst>
                            <p:childTnLst>
                              <p:par>
                                <p:cTn id="179" presetID="10" presetClass="entr" presetSubtype="0" fill="hold" grpId="0" nodeType="afterEffect">
                                  <p:stCondLst>
                                    <p:cond delay="0"/>
                                  </p:stCondLst>
                                  <p:childTnLst>
                                    <p:set>
                                      <p:cBhvr>
                                        <p:cTn id="180" dur="1" fill="hold">
                                          <p:stCondLst>
                                            <p:cond delay="0"/>
                                          </p:stCondLst>
                                        </p:cTn>
                                        <p:tgtEl>
                                          <p:spTgt spid="70"/>
                                        </p:tgtEl>
                                        <p:attrNameLst>
                                          <p:attrName>style.visibility</p:attrName>
                                        </p:attrNameLst>
                                      </p:cBhvr>
                                      <p:to>
                                        <p:strVal val="visible"/>
                                      </p:to>
                                    </p:set>
                                    <p:animEffect transition="in" filter="fade">
                                      <p:cBhvr>
                                        <p:cTn id="181" dur="500"/>
                                        <p:tgtEl>
                                          <p:spTgt spid="70"/>
                                        </p:tgtEl>
                                      </p:cBhvr>
                                    </p:animEffect>
                                  </p:childTnLst>
                                </p:cTn>
                              </p:par>
                            </p:childTnLst>
                          </p:cTn>
                        </p:par>
                        <p:par>
                          <p:cTn id="182" fill="hold">
                            <p:stCondLst>
                              <p:cond delay="21500"/>
                            </p:stCondLst>
                            <p:childTnLst>
                              <p:par>
                                <p:cTn id="183" presetID="10" presetClass="entr" presetSubtype="0" fill="hold" grpId="0" nodeType="afterEffect">
                                  <p:stCondLst>
                                    <p:cond delay="0"/>
                                  </p:stCondLst>
                                  <p:childTnLst>
                                    <p:set>
                                      <p:cBhvr>
                                        <p:cTn id="184" dur="1" fill="hold">
                                          <p:stCondLst>
                                            <p:cond delay="0"/>
                                          </p:stCondLst>
                                        </p:cTn>
                                        <p:tgtEl>
                                          <p:spTgt spid="82"/>
                                        </p:tgtEl>
                                        <p:attrNameLst>
                                          <p:attrName>style.visibility</p:attrName>
                                        </p:attrNameLst>
                                      </p:cBhvr>
                                      <p:to>
                                        <p:strVal val="visible"/>
                                      </p:to>
                                    </p:set>
                                    <p:animEffect transition="in" filter="fade">
                                      <p:cBhvr>
                                        <p:cTn id="185" dur="500"/>
                                        <p:tgtEl>
                                          <p:spTgt spid="82"/>
                                        </p:tgtEl>
                                      </p:cBhvr>
                                    </p:animEffect>
                                  </p:childTnLst>
                                </p:cTn>
                              </p:par>
                            </p:childTnLst>
                          </p:cTn>
                        </p:par>
                        <p:par>
                          <p:cTn id="186" fill="hold">
                            <p:stCondLst>
                              <p:cond delay="22000"/>
                            </p:stCondLst>
                            <p:childTnLst>
                              <p:par>
                                <p:cTn id="187" presetID="10" presetClass="entr" presetSubtype="0" fill="hold" grpId="0" nodeType="afterEffect">
                                  <p:stCondLst>
                                    <p:cond delay="0"/>
                                  </p:stCondLst>
                                  <p:childTnLst>
                                    <p:set>
                                      <p:cBhvr>
                                        <p:cTn id="188" dur="1" fill="hold">
                                          <p:stCondLst>
                                            <p:cond delay="0"/>
                                          </p:stCondLst>
                                        </p:cTn>
                                        <p:tgtEl>
                                          <p:spTgt spid="83"/>
                                        </p:tgtEl>
                                        <p:attrNameLst>
                                          <p:attrName>style.visibility</p:attrName>
                                        </p:attrNameLst>
                                      </p:cBhvr>
                                      <p:to>
                                        <p:strVal val="visible"/>
                                      </p:to>
                                    </p:set>
                                    <p:animEffect transition="in" filter="fade">
                                      <p:cBhvr>
                                        <p:cTn id="189" dur="500"/>
                                        <p:tgtEl>
                                          <p:spTgt spid="83"/>
                                        </p:tgtEl>
                                      </p:cBhvr>
                                    </p:animEffect>
                                  </p:childTnLst>
                                </p:cTn>
                              </p:par>
                            </p:childTnLst>
                          </p:cTn>
                        </p:par>
                        <p:par>
                          <p:cTn id="190" fill="hold">
                            <p:stCondLst>
                              <p:cond delay="22500"/>
                            </p:stCondLst>
                            <p:childTnLst>
                              <p:par>
                                <p:cTn id="191" presetID="10" presetClass="entr" presetSubtype="0" fill="hold" grpId="0" nodeType="afterEffect">
                                  <p:stCondLst>
                                    <p:cond delay="0"/>
                                  </p:stCondLst>
                                  <p:childTnLst>
                                    <p:set>
                                      <p:cBhvr>
                                        <p:cTn id="192" dur="1" fill="hold">
                                          <p:stCondLst>
                                            <p:cond delay="0"/>
                                          </p:stCondLst>
                                        </p:cTn>
                                        <p:tgtEl>
                                          <p:spTgt spid="84"/>
                                        </p:tgtEl>
                                        <p:attrNameLst>
                                          <p:attrName>style.visibility</p:attrName>
                                        </p:attrNameLst>
                                      </p:cBhvr>
                                      <p:to>
                                        <p:strVal val="visible"/>
                                      </p:to>
                                    </p:set>
                                    <p:animEffect transition="in" filter="fade">
                                      <p:cBhvr>
                                        <p:cTn id="193" dur="500"/>
                                        <p:tgtEl>
                                          <p:spTgt spid="84"/>
                                        </p:tgtEl>
                                      </p:cBhvr>
                                    </p:animEffect>
                                  </p:childTnLst>
                                </p:cTn>
                              </p:par>
                            </p:childTnLst>
                          </p:cTn>
                        </p:par>
                        <p:par>
                          <p:cTn id="194" fill="hold">
                            <p:stCondLst>
                              <p:cond delay="23000"/>
                            </p:stCondLst>
                            <p:childTnLst>
                              <p:par>
                                <p:cTn id="195" presetID="10" presetClass="entr" presetSubtype="0" fill="hold" grpId="0" nodeType="afterEffect">
                                  <p:stCondLst>
                                    <p:cond delay="0"/>
                                  </p:stCondLst>
                                  <p:childTnLst>
                                    <p:set>
                                      <p:cBhvr>
                                        <p:cTn id="196" dur="1" fill="hold">
                                          <p:stCondLst>
                                            <p:cond delay="0"/>
                                          </p:stCondLst>
                                        </p:cTn>
                                        <p:tgtEl>
                                          <p:spTgt spid="85"/>
                                        </p:tgtEl>
                                        <p:attrNameLst>
                                          <p:attrName>style.visibility</p:attrName>
                                        </p:attrNameLst>
                                      </p:cBhvr>
                                      <p:to>
                                        <p:strVal val="visible"/>
                                      </p:to>
                                    </p:set>
                                    <p:animEffect transition="in" filter="fade">
                                      <p:cBhvr>
                                        <p:cTn id="197" dur="500"/>
                                        <p:tgtEl>
                                          <p:spTgt spid="85"/>
                                        </p:tgtEl>
                                      </p:cBhvr>
                                    </p:animEffect>
                                  </p:childTnLst>
                                </p:cTn>
                              </p:par>
                            </p:childTnLst>
                          </p:cTn>
                        </p:par>
                        <p:par>
                          <p:cTn id="198" fill="hold">
                            <p:stCondLst>
                              <p:cond delay="23500"/>
                            </p:stCondLst>
                            <p:childTnLst>
                              <p:par>
                                <p:cTn id="199" presetID="10" presetClass="entr" presetSubtype="0" fill="hold" grpId="0" nodeType="afterEffect">
                                  <p:stCondLst>
                                    <p:cond delay="0"/>
                                  </p:stCondLst>
                                  <p:childTnLst>
                                    <p:set>
                                      <p:cBhvr>
                                        <p:cTn id="200" dur="1" fill="hold">
                                          <p:stCondLst>
                                            <p:cond delay="0"/>
                                          </p:stCondLst>
                                        </p:cTn>
                                        <p:tgtEl>
                                          <p:spTgt spid="86"/>
                                        </p:tgtEl>
                                        <p:attrNameLst>
                                          <p:attrName>style.visibility</p:attrName>
                                        </p:attrNameLst>
                                      </p:cBhvr>
                                      <p:to>
                                        <p:strVal val="visible"/>
                                      </p:to>
                                    </p:set>
                                    <p:animEffect transition="in" filter="fade">
                                      <p:cBhvr>
                                        <p:cTn id="201" dur="500"/>
                                        <p:tgtEl>
                                          <p:spTgt spid="86"/>
                                        </p:tgtEl>
                                      </p:cBhvr>
                                    </p:animEffect>
                                  </p:childTnLst>
                                </p:cTn>
                              </p:par>
                            </p:childTnLst>
                          </p:cTn>
                        </p:par>
                        <p:par>
                          <p:cTn id="202" fill="hold">
                            <p:stCondLst>
                              <p:cond delay="24000"/>
                            </p:stCondLst>
                            <p:childTnLst>
                              <p:par>
                                <p:cTn id="203" presetID="10" presetClass="entr" presetSubtype="0" fill="hold" grpId="0" nodeType="afterEffect">
                                  <p:stCondLst>
                                    <p:cond delay="0"/>
                                  </p:stCondLst>
                                  <p:childTnLst>
                                    <p:set>
                                      <p:cBhvr>
                                        <p:cTn id="204" dur="1" fill="hold">
                                          <p:stCondLst>
                                            <p:cond delay="0"/>
                                          </p:stCondLst>
                                        </p:cTn>
                                        <p:tgtEl>
                                          <p:spTgt spid="87"/>
                                        </p:tgtEl>
                                        <p:attrNameLst>
                                          <p:attrName>style.visibility</p:attrName>
                                        </p:attrNameLst>
                                      </p:cBhvr>
                                      <p:to>
                                        <p:strVal val="visible"/>
                                      </p:to>
                                    </p:set>
                                    <p:animEffect transition="in" filter="fade">
                                      <p:cBhvr>
                                        <p:cTn id="205" dur="500"/>
                                        <p:tgtEl>
                                          <p:spTgt spid="87"/>
                                        </p:tgtEl>
                                      </p:cBhvr>
                                    </p:animEffect>
                                  </p:childTnLst>
                                </p:cTn>
                              </p:par>
                            </p:childTnLst>
                          </p:cTn>
                        </p:par>
                        <p:par>
                          <p:cTn id="206" fill="hold">
                            <p:stCondLst>
                              <p:cond delay="24500"/>
                            </p:stCondLst>
                            <p:childTnLst>
                              <p:par>
                                <p:cTn id="207" presetID="10" presetClass="entr" presetSubtype="0" fill="hold" grpId="0" nodeType="afterEffect">
                                  <p:stCondLst>
                                    <p:cond delay="0"/>
                                  </p:stCondLst>
                                  <p:childTnLst>
                                    <p:set>
                                      <p:cBhvr>
                                        <p:cTn id="208" dur="1" fill="hold">
                                          <p:stCondLst>
                                            <p:cond delay="0"/>
                                          </p:stCondLst>
                                        </p:cTn>
                                        <p:tgtEl>
                                          <p:spTgt spid="71"/>
                                        </p:tgtEl>
                                        <p:attrNameLst>
                                          <p:attrName>style.visibility</p:attrName>
                                        </p:attrNameLst>
                                      </p:cBhvr>
                                      <p:to>
                                        <p:strVal val="visible"/>
                                      </p:to>
                                    </p:set>
                                    <p:animEffect transition="in" filter="fade">
                                      <p:cBhvr>
                                        <p:cTn id="209" dur="500"/>
                                        <p:tgtEl>
                                          <p:spTgt spid="71"/>
                                        </p:tgtEl>
                                      </p:cBhvr>
                                    </p:animEffect>
                                  </p:childTnLst>
                                </p:cTn>
                              </p:par>
                            </p:childTnLst>
                          </p:cTn>
                        </p:par>
                        <p:par>
                          <p:cTn id="210" fill="hold">
                            <p:stCondLst>
                              <p:cond delay="25000"/>
                            </p:stCondLst>
                            <p:childTnLst>
                              <p:par>
                                <p:cTn id="211" presetID="10" presetClass="entr" presetSubtype="0" fill="hold" grpId="0" nodeType="afterEffect">
                                  <p:stCondLst>
                                    <p:cond delay="0"/>
                                  </p:stCondLst>
                                  <p:childTnLst>
                                    <p:set>
                                      <p:cBhvr>
                                        <p:cTn id="212" dur="1" fill="hold">
                                          <p:stCondLst>
                                            <p:cond delay="0"/>
                                          </p:stCondLst>
                                        </p:cTn>
                                        <p:tgtEl>
                                          <p:spTgt spid="88"/>
                                        </p:tgtEl>
                                        <p:attrNameLst>
                                          <p:attrName>style.visibility</p:attrName>
                                        </p:attrNameLst>
                                      </p:cBhvr>
                                      <p:to>
                                        <p:strVal val="visible"/>
                                      </p:to>
                                    </p:set>
                                    <p:animEffect transition="in" filter="fade">
                                      <p:cBhvr>
                                        <p:cTn id="213" dur="500"/>
                                        <p:tgtEl>
                                          <p:spTgt spid="88"/>
                                        </p:tgtEl>
                                      </p:cBhvr>
                                    </p:animEffect>
                                  </p:childTnLst>
                                </p:cTn>
                              </p:par>
                            </p:childTnLst>
                          </p:cTn>
                        </p:par>
                        <p:par>
                          <p:cTn id="214" fill="hold">
                            <p:stCondLst>
                              <p:cond delay="25500"/>
                            </p:stCondLst>
                            <p:childTnLst>
                              <p:par>
                                <p:cTn id="215" presetID="10" presetClass="entr" presetSubtype="0" fill="hold" grpId="0" nodeType="afterEffect">
                                  <p:stCondLst>
                                    <p:cond delay="0"/>
                                  </p:stCondLst>
                                  <p:childTnLst>
                                    <p:set>
                                      <p:cBhvr>
                                        <p:cTn id="216" dur="1" fill="hold">
                                          <p:stCondLst>
                                            <p:cond delay="0"/>
                                          </p:stCondLst>
                                        </p:cTn>
                                        <p:tgtEl>
                                          <p:spTgt spid="89"/>
                                        </p:tgtEl>
                                        <p:attrNameLst>
                                          <p:attrName>style.visibility</p:attrName>
                                        </p:attrNameLst>
                                      </p:cBhvr>
                                      <p:to>
                                        <p:strVal val="visible"/>
                                      </p:to>
                                    </p:set>
                                    <p:animEffect transition="in" filter="fade">
                                      <p:cBhvr>
                                        <p:cTn id="217" dur="500"/>
                                        <p:tgtEl>
                                          <p:spTgt spid="89"/>
                                        </p:tgtEl>
                                      </p:cBhvr>
                                    </p:animEffect>
                                  </p:childTnLst>
                                </p:cTn>
                              </p:par>
                            </p:childTnLst>
                          </p:cTn>
                        </p:par>
                        <p:par>
                          <p:cTn id="218" fill="hold">
                            <p:stCondLst>
                              <p:cond delay="26000"/>
                            </p:stCondLst>
                            <p:childTnLst>
                              <p:par>
                                <p:cTn id="219" presetID="10" presetClass="entr" presetSubtype="0" fill="hold" grpId="0" nodeType="afterEffect">
                                  <p:stCondLst>
                                    <p:cond delay="0"/>
                                  </p:stCondLst>
                                  <p:childTnLst>
                                    <p:set>
                                      <p:cBhvr>
                                        <p:cTn id="220" dur="1" fill="hold">
                                          <p:stCondLst>
                                            <p:cond delay="0"/>
                                          </p:stCondLst>
                                        </p:cTn>
                                        <p:tgtEl>
                                          <p:spTgt spid="90"/>
                                        </p:tgtEl>
                                        <p:attrNameLst>
                                          <p:attrName>style.visibility</p:attrName>
                                        </p:attrNameLst>
                                      </p:cBhvr>
                                      <p:to>
                                        <p:strVal val="visible"/>
                                      </p:to>
                                    </p:set>
                                    <p:animEffect transition="in" filter="fade">
                                      <p:cBhvr>
                                        <p:cTn id="221" dur="500"/>
                                        <p:tgtEl>
                                          <p:spTgt spid="90"/>
                                        </p:tgtEl>
                                      </p:cBhvr>
                                    </p:animEffect>
                                  </p:childTnLst>
                                </p:cTn>
                              </p:par>
                            </p:childTnLst>
                          </p:cTn>
                        </p:par>
                        <p:par>
                          <p:cTn id="222" fill="hold">
                            <p:stCondLst>
                              <p:cond delay="26500"/>
                            </p:stCondLst>
                            <p:childTnLst>
                              <p:par>
                                <p:cTn id="223" presetID="10" presetClass="entr" presetSubtype="0" fill="hold" grpId="0" nodeType="afterEffect">
                                  <p:stCondLst>
                                    <p:cond delay="0"/>
                                  </p:stCondLst>
                                  <p:childTnLst>
                                    <p:set>
                                      <p:cBhvr>
                                        <p:cTn id="224" dur="1" fill="hold">
                                          <p:stCondLst>
                                            <p:cond delay="0"/>
                                          </p:stCondLst>
                                        </p:cTn>
                                        <p:tgtEl>
                                          <p:spTgt spid="91"/>
                                        </p:tgtEl>
                                        <p:attrNameLst>
                                          <p:attrName>style.visibility</p:attrName>
                                        </p:attrNameLst>
                                      </p:cBhvr>
                                      <p:to>
                                        <p:strVal val="visible"/>
                                      </p:to>
                                    </p:set>
                                    <p:animEffect transition="in" filter="fade">
                                      <p:cBhvr>
                                        <p:cTn id="225" dur="500"/>
                                        <p:tgtEl>
                                          <p:spTgt spid="91"/>
                                        </p:tgtEl>
                                      </p:cBhvr>
                                    </p:animEffect>
                                  </p:childTnLst>
                                </p:cTn>
                              </p:par>
                            </p:childTnLst>
                          </p:cTn>
                        </p:par>
                        <p:par>
                          <p:cTn id="226" fill="hold">
                            <p:stCondLst>
                              <p:cond delay="27000"/>
                            </p:stCondLst>
                            <p:childTnLst>
                              <p:par>
                                <p:cTn id="227" presetID="10" presetClass="entr" presetSubtype="0" fill="hold" grpId="0" nodeType="afterEffect">
                                  <p:stCondLst>
                                    <p:cond delay="0"/>
                                  </p:stCondLst>
                                  <p:childTnLst>
                                    <p:set>
                                      <p:cBhvr>
                                        <p:cTn id="228" dur="1" fill="hold">
                                          <p:stCondLst>
                                            <p:cond delay="0"/>
                                          </p:stCondLst>
                                        </p:cTn>
                                        <p:tgtEl>
                                          <p:spTgt spid="92"/>
                                        </p:tgtEl>
                                        <p:attrNameLst>
                                          <p:attrName>style.visibility</p:attrName>
                                        </p:attrNameLst>
                                      </p:cBhvr>
                                      <p:to>
                                        <p:strVal val="visible"/>
                                      </p:to>
                                    </p:set>
                                    <p:animEffect transition="in" filter="fade">
                                      <p:cBhvr>
                                        <p:cTn id="229" dur="500"/>
                                        <p:tgtEl>
                                          <p:spTgt spid="92"/>
                                        </p:tgtEl>
                                      </p:cBhvr>
                                    </p:animEffect>
                                  </p:childTnLst>
                                </p:cTn>
                              </p:par>
                            </p:childTnLst>
                          </p:cTn>
                        </p:par>
                        <p:par>
                          <p:cTn id="230" fill="hold">
                            <p:stCondLst>
                              <p:cond delay="27500"/>
                            </p:stCondLst>
                            <p:childTnLst>
                              <p:par>
                                <p:cTn id="231" presetID="10" presetClass="entr" presetSubtype="0" fill="hold" grpId="0" nodeType="afterEffect">
                                  <p:stCondLst>
                                    <p:cond delay="0"/>
                                  </p:stCondLst>
                                  <p:childTnLst>
                                    <p:set>
                                      <p:cBhvr>
                                        <p:cTn id="232" dur="1" fill="hold">
                                          <p:stCondLst>
                                            <p:cond delay="0"/>
                                          </p:stCondLst>
                                        </p:cTn>
                                        <p:tgtEl>
                                          <p:spTgt spid="93"/>
                                        </p:tgtEl>
                                        <p:attrNameLst>
                                          <p:attrName>style.visibility</p:attrName>
                                        </p:attrNameLst>
                                      </p:cBhvr>
                                      <p:to>
                                        <p:strVal val="visible"/>
                                      </p:to>
                                    </p:set>
                                    <p:animEffect transition="in" filter="fade">
                                      <p:cBhvr>
                                        <p:cTn id="233" dur="500"/>
                                        <p:tgtEl>
                                          <p:spTgt spid="93"/>
                                        </p:tgtEl>
                                      </p:cBhvr>
                                    </p:animEffect>
                                  </p:childTnLst>
                                </p:cTn>
                              </p:par>
                            </p:childTnLst>
                          </p:cTn>
                        </p:par>
                        <p:par>
                          <p:cTn id="234" fill="hold">
                            <p:stCondLst>
                              <p:cond delay="28000"/>
                            </p:stCondLst>
                            <p:childTnLst>
                              <p:par>
                                <p:cTn id="235" presetID="10" presetClass="entr" presetSubtype="0" fill="hold" grpId="0" nodeType="afterEffect">
                                  <p:stCondLst>
                                    <p:cond delay="0"/>
                                  </p:stCondLst>
                                  <p:childTnLst>
                                    <p:set>
                                      <p:cBhvr>
                                        <p:cTn id="236" dur="1" fill="hold">
                                          <p:stCondLst>
                                            <p:cond delay="0"/>
                                          </p:stCondLst>
                                        </p:cTn>
                                        <p:tgtEl>
                                          <p:spTgt spid="72"/>
                                        </p:tgtEl>
                                        <p:attrNameLst>
                                          <p:attrName>style.visibility</p:attrName>
                                        </p:attrNameLst>
                                      </p:cBhvr>
                                      <p:to>
                                        <p:strVal val="visible"/>
                                      </p:to>
                                    </p:set>
                                    <p:animEffect transition="in" filter="fade">
                                      <p:cBhvr>
                                        <p:cTn id="237" dur="500"/>
                                        <p:tgtEl>
                                          <p:spTgt spid="72"/>
                                        </p:tgtEl>
                                      </p:cBhvr>
                                    </p:animEffect>
                                  </p:childTnLst>
                                </p:cTn>
                              </p:par>
                            </p:childTnLst>
                          </p:cTn>
                        </p:par>
                        <p:par>
                          <p:cTn id="238" fill="hold">
                            <p:stCondLst>
                              <p:cond delay="28500"/>
                            </p:stCondLst>
                            <p:childTnLst>
                              <p:par>
                                <p:cTn id="239" presetID="10" presetClass="entr" presetSubtype="0" fill="hold" grpId="0" nodeType="afterEffect">
                                  <p:stCondLst>
                                    <p:cond delay="0"/>
                                  </p:stCondLst>
                                  <p:childTnLst>
                                    <p:set>
                                      <p:cBhvr>
                                        <p:cTn id="240" dur="1" fill="hold">
                                          <p:stCondLst>
                                            <p:cond delay="0"/>
                                          </p:stCondLst>
                                        </p:cTn>
                                        <p:tgtEl>
                                          <p:spTgt spid="94"/>
                                        </p:tgtEl>
                                        <p:attrNameLst>
                                          <p:attrName>style.visibility</p:attrName>
                                        </p:attrNameLst>
                                      </p:cBhvr>
                                      <p:to>
                                        <p:strVal val="visible"/>
                                      </p:to>
                                    </p:set>
                                    <p:animEffect transition="in" filter="fade">
                                      <p:cBhvr>
                                        <p:cTn id="241" dur="500"/>
                                        <p:tgtEl>
                                          <p:spTgt spid="94"/>
                                        </p:tgtEl>
                                      </p:cBhvr>
                                    </p:animEffect>
                                  </p:childTnLst>
                                </p:cTn>
                              </p:par>
                            </p:childTnLst>
                          </p:cTn>
                        </p:par>
                        <p:par>
                          <p:cTn id="242" fill="hold">
                            <p:stCondLst>
                              <p:cond delay="29000"/>
                            </p:stCondLst>
                            <p:childTnLst>
                              <p:par>
                                <p:cTn id="243" presetID="10" presetClass="entr" presetSubtype="0" fill="hold" grpId="0" nodeType="afterEffect">
                                  <p:stCondLst>
                                    <p:cond delay="0"/>
                                  </p:stCondLst>
                                  <p:childTnLst>
                                    <p:set>
                                      <p:cBhvr>
                                        <p:cTn id="244" dur="1" fill="hold">
                                          <p:stCondLst>
                                            <p:cond delay="0"/>
                                          </p:stCondLst>
                                        </p:cTn>
                                        <p:tgtEl>
                                          <p:spTgt spid="95"/>
                                        </p:tgtEl>
                                        <p:attrNameLst>
                                          <p:attrName>style.visibility</p:attrName>
                                        </p:attrNameLst>
                                      </p:cBhvr>
                                      <p:to>
                                        <p:strVal val="visible"/>
                                      </p:to>
                                    </p:set>
                                    <p:animEffect transition="in" filter="fade">
                                      <p:cBhvr>
                                        <p:cTn id="245" dur="500"/>
                                        <p:tgtEl>
                                          <p:spTgt spid="95"/>
                                        </p:tgtEl>
                                      </p:cBhvr>
                                    </p:animEffect>
                                  </p:childTnLst>
                                </p:cTn>
                              </p:par>
                            </p:childTnLst>
                          </p:cTn>
                        </p:par>
                        <p:par>
                          <p:cTn id="246" fill="hold">
                            <p:stCondLst>
                              <p:cond delay="29500"/>
                            </p:stCondLst>
                            <p:childTnLst>
                              <p:par>
                                <p:cTn id="247" presetID="10" presetClass="entr" presetSubtype="0" fill="hold" grpId="0" nodeType="afterEffect">
                                  <p:stCondLst>
                                    <p:cond delay="0"/>
                                  </p:stCondLst>
                                  <p:childTnLst>
                                    <p:set>
                                      <p:cBhvr>
                                        <p:cTn id="248" dur="1" fill="hold">
                                          <p:stCondLst>
                                            <p:cond delay="0"/>
                                          </p:stCondLst>
                                        </p:cTn>
                                        <p:tgtEl>
                                          <p:spTgt spid="96"/>
                                        </p:tgtEl>
                                        <p:attrNameLst>
                                          <p:attrName>style.visibility</p:attrName>
                                        </p:attrNameLst>
                                      </p:cBhvr>
                                      <p:to>
                                        <p:strVal val="visible"/>
                                      </p:to>
                                    </p:set>
                                    <p:animEffect transition="in" filter="fade">
                                      <p:cBhvr>
                                        <p:cTn id="249" dur="500"/>
                                        <p:tgtEl>
                                          <p:spTgt spid="96"/>
                                        </p:tgtEl>
                                      </p:cBhvr>
                                    </p:animEffect>
                                  </p:childTnLst>
                                </p:cTn>
                              </p:par>
                            </p:childTnLst>
                          </p:cTn>
                        </p:par>
                        <p:par>
                          <p:cTn id="250" fill="hold">
                            <p:stCondLst>
                              <p:cond delay="30000"/>
                            </p:stCondLst>
                            <p:childTnLst>
                              <p:par>
                                <p:cTn id="251" presetID="10" presetClass="entr" presetSubtype="0" fill="hold" grpId="0" nodeType="afterEffect">
                                  <p:stCondLst>
                                    <p:cond delay="0"/>
                                  </p:stCondLst>
                                  <p:childTnLst>
                                    <p:set>
                                      <p:cBhvr>
                                        <p:cTn id="252" dur="1" fill="hold">
                                          <p:stCondLst>
                                            <p:cond delay="0"/>
                                          </p:stCondLst>
                                        </p:cTn>
                                        <p:tgtEl>
                                          <p:spTgt spid="97"/>
                                        </p:tgtEl>
                                        <p:attrNameLst>
                                          <p:attrName>style.visibility</p:attrName>
                                        </p:attrNameLst>
                                      </p:cBhvr>
                                      <p:to>
                                        <p:strVal val="visible"/>
                                      </p:to>
                                    </p:set>
                                    <p:animEffect transition="in" filter="fade">
                                      <p:cBhvr>
                                        <p:cTn id="253" dur="500"/>
                                        <p:tgtEl>
                                          <p:spTgt spid="97"/>
                                        </p:tgtEl>
                                      </p:cBhvr>
                                    </p:animEffect>
                                  </p:childTnLst>
                                </p:cTn>
                              </p:par>
                            </p:childTnLst>
                          </p:cTn>
                        </p:par>
                        <p:par>
                          <p:cTn id="254" fill="hold">
                            <p:stCondLst>
                              <p:cond delay="30500"/>
                            </p:stCondLst>
                            <p:childTnLst>
                              <p:par>
                                <p:cTn id="255" presetID="10" presetClass="entr" presetSubtype="0" fill="hold" grpId="0" nodeType="afterEffect">
                                  <p:stCondLst>
                                    <p:cond delay="0"/>
                                  </p:stCondLst>
                                  <p:childTnLst>
                                    <p:set>
                                      <p:cBhvr>
                                        <p:cTn id="256" dur="1" fill="hold">
                                          <p:stCondLst>
                                            <p:cond delay="0"/>
                                          </p:stCondLst>
                                        </p:cTn>
                                        <p:tgtEl>
                                          <p:spTgt spid="98"/>
                                        </p:tgtEl>
                                        <p:attrNameLst>
                                          <p:attrName>style.visibility</p:attrName>
                                        </p:attrNameLst>
                                      </p:cBhvr>
                                      <p:to>
                                        <p:strVal val="visible"/>
                                      </p:to>
                                    </p:set>
                                    <p:animEffect transition="in" filter="fade">
                                      <p:cBhvr>
                                        <p:cTn id="257" dur="500"/>
                                        <p:tgtEl>
                                          <p:spTgt spid="98"/>
                                        </p:tgtEl>
                                      </p:cBhvr>
                                    </p:animEffect>
                                  </p:childTnLst>
                                </p:cTn>
                              </p:par>
                            </p:childTnLst>
                          </p:cTn>
                        </p:par>
                        <p:par>
                          <p:cTn id="258" fill="hold">
                            <p:stCondLst>
                              <p:cond delay="31000"/>
                            </p:stCondLst>
                            <p:childTnLst>
                              <p:par>
                                <p:cTn id="259" presetID="10" presetClass="entr" presetSubtype="0" fill="hold" grpId="0" nodeType="afterEffect">
                                  <p:stCondLst>
                                    <p:cond delay="0"/>
                                  </p:stCondLst>
                                  <p:childTnLst>
                                    <p:set>
                                      <p:cBhvr>
                                        <p:cTn id="260" dur="1" fill="hold">
                                          <p:stCondLst>
                                            <p:cond delay="0"/>
                                          </p:stCondLst>
                                        </p:cTn>
                                        <p:tgtEl>
                                          <p:spTgt spid="99"/>
                                        </p:tgtEl>
                                        <p:attrNameLst>
                                          <p:attrName>style.visibility</p:attrName>
                                        </p:attrNameLst>
                                      </p:cBhvr>
                                      <p:to>
                                        <p:strVal val="visible"/>
                                      </p:to>
                                    </p:set>
                                    <p:animEffect transition="in" filter="fade">
                                      <p:cBhvr>
                                        <p:cTn id="261" dur="500"/>
                                        <p:tgtEl>
                                          <p:spTgt spid="99"/>
                                        </p:tgtEl>
                                      </p:cBhvr>
                                    </p:animEffect>
                                  </p:childTnLst>
                                </p:cTn>
                              </p:par>
                            </p:childTnLst>
                          </p:cTn>
                        </p:par>
                        <p:par>
                          <p:cTn id="262" fill="hold">
                            <p:stCondLst>
                              <p:cond delay="31500"/>
                            </p:stCondLst>
                            <p:childTnLst>
                              <p:par>
                                <p:cTn id="263" presetID="10" presetClass="entr" presetSubtype="0" fill="hold" grpId="0" nodeType="afterEffect">
                                  <p:stCondLst>
                                    <p:cond delay="0"/>
                                  </p:stCondLst>
                                  <p:childTnLst>
                                    <p:set>
                                      <p:cBhvr>
                                        <p:cTn id="264" dur="1" fill="hold">
                                          <p:stCondLst>
                                            <p:cond delay="0"/>
                                          </p:stCondLst>
                                        </p:cTn>
                                        <p:tgtEl>
                                          <p:spTgt spid="73"/>
                                        </p:tgtEl>
                                        <p:attrNameLst>
                                          <p:attrName>style.visibility</p:attrName>
                                        </p:attrNameLst>
                                      </p:cBhvr>
                                      <p:to>
                                        <p:strVal val="visible"/>
                                      </p:to>
                                    </p:set>
                                    <p:animEffect transition="in" filter="fade">
                                      <p:cBhvr>
                                        <p:cTn id="265" dur="500"/>
                                        <p:tgtEl>
                                          <p:spTgt spid="73"/>
                                        </p:tgtEl>
                                      </p:cBhvr>
                                    </p:animEffect>
                                  </p:childTnLst>
                                </p:cTn>
                              </p:par>
                            </p:childTnLst>
                          </p:cTn>
                        </p:par>
                        <p:par>
                          <p:cTn id="266" fill="hold">
                            <p:stCondLst>
                              <p:cond delay="32000"/>
                            </p:stCondLst>
                            <p:childTnLst>
                              <p:par>
                                <p:cTn id="267" presetID="10" presetClass="entr" presetSubtype="0" fill="hold" grpId="0" nodeType="afterEffect">
                                  <p:stCondLst>
                                    <p:cond delay="0"/>
                                  </p:stCondLst>
                                  <p:childTnLst>
                                    <p:set>
                                      <p:cBhvr>
                                        <p:cTn id="268" dur="1" fill="hold">
                                          <p:stCondLst>
                                            <p:cond delay="0"/>
                                          </p:stCondLst>
                                        </p:cTn>
                                        <p:tgtEl>
                                          <p:spTgt spid="100"/>
                                        </p:tgtEl>
                                        <p:attrNameLst>
                                          <p:attrName>style.visibility</p:attrName>
                                        </p:attrNameLst>
                                      </p:cBhvr>
                                      <p:to>
                                        <p:strVal val="visible"/>
                                      </p:to>
                                    </p:set>
                                    <p:animEffect transition="in" filter="fade">
                                      <p:cBhvr>
                                        <p:cTn id="269" dur="500"/>
                                        <p:tgtEl>
                                          <p:spTgt spid="100"/>
                                        </p:tgtEl>
                                      </p:cBhvr>
                                    </p:animEffect>
                                  </p:childTnLst>
                                </p:cTn>
                              </p:par>
                            </p:childTnLst>
                          </p:cTn>
                        </p:par>
                        <p:par>
                          <p:cTn id="270" fill="hold">
                            <p:stCondLst>
                              <p:cond delay="32500"/>
                            </p:stCondLst>
                            <p:childTnLst>
                              <p:par>
                                <p:cTn id="271" presetID="10" presetClass="entr" presetSubtype="0" fill="hold" grpId="0" nodeType="afterEffect">
                                  <p:stCondLst>
                                    <p:cond delay="0"/>
                                  </p:stCondLst>
                                  <p:childTnLst>
                                    <p:set>
                                      <p:cBhvr>
                                        <p:cTn id="272" dur="1" fill="hold">
                                          <p:stCondLst>
                                            <p:cond delay="0"/>
                                          </p:stCondLst>
                                        </p:cTn>
                                        <p:tgtEl>
                                          <p:spTgt spid="101"/>
                                        </p:tgtEl>
                                        <p:attrNameLst>
                                          <p:attrName>style.visibility</p:attrName>
                                        </p:attrNameLst>
                                      </p:cBhvr>
                                      <p:to>
                                        <p:strVal val="visible"/>
                                      </p:to>
                                    </p:set>
                                    <p:animEffect transition="in" filter="fade">
                                      <p:cBhvr>
                                        <p:cTn id="273" dur="500"/>
                                        <p:tgtEl>
                                          <p:spTgt spid="101"/>
                                        </p:tgtEl>
                                      </p:cBhvr>
                                    </p:animEffect>
                                  </p:childTnLst>
                                </p:cTn>
                              </p:par>
                            </p:childTnLst>
                          </p:cTn>
                        </p:par>
                        <p:par>
                          <p:cTn id="274" fill="hold">
                            <p:stCondLst>
                              <p:cond delay="33000"/>
                            </p:stCondLst>
                            <p:childTnLst>
                              <p:par>
                                <p:cTn id="275" presetID="10" presetClass="entr" presetSubtype="0" fill="hold" grpId="0" nodeType="afterEffect">
                                  <p:stCondLst>
                                    <p:cond delay="0"/>
                                  </p:stCondLst>
                                  <p:childTnLst>
                                    <p:set>
                                      <p:cBhvr>
                                        <p:cTn id="276" dur="1" fill="hold">
                                          <p:stCondLst>
                                            <p:cond delay="0"/>
                                          </p:stCondLst>
                                        </p:cTn>
                                        <p:tgtEl>
                                          <p:spTgt spid="102"/>
                                        </p:tgtEl>
                                        <p:attrNameLst>
                                          <p:attrName>style.visibility</p:attrName>
                                        </p:attrNameLst>
                                      </p:cBhvr>
                                      <p:to>
                                        <p:strVal val="visible"/>
                                      </p:to>
                                    </p:set>
                                    <p:animEffect transition="in" filter="fade">
                                      <p:cBhvr>
                                        <p:cTn id="277" dur="500"/>
                                        <p:tgtEl>
                                          <p:spTgt spid="102"/>
                                        </p:tgtEl>
                                      </p:cBhvr>
                                    </p:animEffect>
                                  </p:childTnLst>
                                </p:cTn>
                              </p:par>
                            </p:childTnLst>
                          </p:cTn>
                        </p:par>
                        <p:par>
                          <p:cTn id="278" fill="hold">
                            <p:stCondLst>
                              <p:cond delay="33500"/>
                            </p:stCondLst>
                            <p:childTnLst>
                              <p:par>
                                <p:cTn id="279" presetID="10" presetClass="entr" presetSubtype="0" fill="hold" grpId="0" nodeType="afterEffect">
                                  <p:stCondLst>
                                    <p:cond delay="0"/>
                                  </p:stCondLst>
                                  <p:childTnLst>
                                    <p:set>
                                      <p:cBhvr>
                                        <p:cTn id="280" dur="1" fill="hold">
                                          <p:stCondLst>
                                            <p:cond delay="0"/>
                                          </p:stCondLst>
                                        </p:cTn>
                                        <p:tgtEl>
                                          <p:spTgt spid="103"/>
                                        </p:tgtEl>
                                        <p:attrNameLst>
                                          <p:attrName>style.visibility</p:attrName>
                                        </p:attrNameLst>
                                      </p:cBhvr>
                                      <p:to>
                                        <p:strVal val="visible"/>
                                      </p:to>
                                    </p:set>
                                    <p:animEffect transition="in" filter="fade">
                                      <p:cBhvr>
                                        <p:cTn id="281" dur="500"/>
                                        <p:tgtEl>
                                          <p:spTgt spid="103"/>
                                        </p:tgtEl>
                                      </p:cBhvr>
                                    </p:animEffect>
                                  </p:childTnLst>
                                </p:cTn>
                              </p:par>
                            </p:childTnLst>
                          </p:cTn>
                        </p:par>
                        <p:par>
                          <p:cTn id="282" fill="hold">
                            <p:stCondLst>
                              <p:cond delay="34000"/>
                            </p:stCondLst>
                            <p:childTnLst>
                              <p:par>
                                <p:cTn id="283" presetID="10" presetClass="entr" presetSubtype="0" fill="hold" grpId="0" nodeType="afterEffect">
                                  <p:stCondLst>
                                    <p:cond delay="0"/>
                                  </p:stCondLst>
                                  <p:childTnLst>
                                    <p:set>
                                      <p:cBhvr>
                                        <p:cTn id="284" dur="1" fill="hold">
                                          <p:stCondLst>
                                            <p:cond delay="0"/>
                                          </p:stCondLst>
                                        </p:cTn>
                                        <p:tgtEl>
                                          <p:spTgt spid="104"/>
                                        </p:tgtEl>
                                        <p:attrNameLst>
                                          <p:attrName>style.visibility</p:attrName>
                                        </p:attrNameLst>
                                      </p:cBhvr>
                                      <p:to>
                                        <p:strVal val="visible"/>
                                      </p:to>
                                    </p:set>
                                    <p:animEffect transition="in" filter="fade">
                                      <p:cBhvr>
                                        <p:cTn id="285" dur="500"/>
                                        <p:tgtEl>
                                          <p:spTgt spid="104"/>
                                        </p:tgtEl>
                                      </p:cBhvr>
                                    </p:animEffect>
                                  </p:childTnLst>
                                </p:cTn>
                              </p:par>
                            </p:childTnLst>
                          </p:cTn>
                        </p:par>
                        <p:par>
                          <p:cTn id="286" fill="hold">
                            <p:stCondLst>
                              <p:cond delay="34500"/>
                            </p:stCondLst>
                            <p:childTnLst>
                              <p:par>
                                <p:cTn id="287" presetID="10" presetClass="entr" presetSubtype="0" fill="hold" grpId="0" nodeType="afterEffect">
                                  <p:stCondLst>
                                    <p:cond delay="0"/>
                                  </p:stCondLst>
                                  <p:childTnLst>
                                    <p:set>
                                      <p:cBhvr>
                                        <p:cTn id="288" dur="1" fill="hold">
                                          <p:stCondLst>
                                            <p:cond delay="0"/>
                                          </p:stCondLst>
                                        </p:cTn>
                                        <p:tgtEl>
                                          <p:spTgt spid="105"/>
                                        </p:tgtEl>
                                        <p:attrNameLst>
                                          <p:attrName>style.visibility</p:attrName>
                                        </p:attrNameLst>
                                      </p:cBhvr>
                                      <p:to>
                                        <p:strVal val="visible"/>
                                      </p:to>
                                    </p:set>
                                    <p:animEffect transition="in" filter="fade">
                                      <p:cBhvr>
                                        <p:cTn id="289" dur="500"/>
                                        <p:tgtEl>
                                          <p:spTgt spid="105"/>
                                        </p:tgtEl>
                                      </p:cBhvr>
                                    </p:animEffect>
                                  </p:childTnLst>
                                </p:cTn>
                              </p:par>
                            </p:childTnLst>
                          </p:cTn>
                        </p:par>
                        <p:par>
                          <p:cTn id="290" fill="hold">
                            <p:stCondLst>
                              <p:cond delay="35000"/>
                            </p:stCondLst>
                            <p:childTnLst>
                              <p:par>
                                <p:cTn id="291" presetID="10" presetClass="entr" presetSubtype="0" fill="hold" grpId="0" nodeType="afterEffect">
                                  <p:stCondLst>
                                    <p:cond delay="0"/>
                                  </p:stCondLst>
                                  <p:childTnLst>
                                    <p:set>
                                      <p:cBhvr>
                                        <p:cTn id="292" dur="1" fill="hold">
                                          <p:stCondLst>
                                            <p:cond delay="0"/>
                                          </p:stCondLst>
                                        </p:cTn>
                                        <p:tgtEl>
                                          <p:spTgt spid="74"/>
                                        </p:tgtEl>
                                        <p:attrNameLst>
                                          <p:attrName>style.visibility</p:attrName>
                                        </p:attrNameLst>
                                      </p:cBhvr>
                                      <p:to>
                                        <p:strVal val="visible"/>
                                      </p:to>
                                    </p:set>
                                    <p:animEffect transition="in" filter="fade">
                                      <p:cBhvr>
                                        <p:cTn id="293" dur="500"/>
                                        <p:tgtEl>
                                          <p:spTgt spid="74"/>
                                        </p:tgtEl>
                                      </p:cBhvr>
                                    </p:animEffect>
                                  </p:childTnLst>
                                </p:cTn>
                              </p:par>
                            </p:childTnLst>
                          </p:cTn>
                        </p:par>
                        <p:par>
                          <p:cTn id="294" fill="hold">
                            <p:stCondLst>
                              <p:cond delay="35500"/>
                            </p:stCondLst>
                            <p:childTnLst>
                              <p:par>
                                <p:cTn id="295" presetID="10" presetClass="entr" presetSubtype="0" fill="hold" grpId="0" nodeType="afterEffect">
                                  <p:stCondLst>
                                    <p:cond delay="0"/>
                                  </p:stCondLst>
                                  <p:childTnLst>
                                    <p:set>
                                      <p:cBhvr>
                                        <p:cTn id="296" dur="1" fill="hold">
                                          <p:stCondLst>
                                            <p:cond delay="0"/>
                                          </p:stCondLst>
                                        </p:cTn>
                                        <p:tgtEl>
                                          <p:spTgt spid="106"/>
                                        </p:tgtEl>
                                        <p:attrNameLst>
                                          <p:attrName>style.visibility</p:attrName>
                                        </p:attrNameLst>
                                      </p:cBhvr>
                                      <p:to>
                                        <p:strVal val="visible"/>
                                      </p:to>
                                    </p:set>
                                    <p:animEffect transition="in" filter="fade">
                                      <p:cBhvr>
                                        <p:cTn id="297" dur="500"/>
                                        <p:tgtEl>
                                          <p:spTgt spid="106"/>
                                        </p:tgtEl>
                                      </p:cBhvr>
                                    </p:animEffect>
                                  </p:childTnLst>
                                </p:cTn>
                              </p:par>
                            </p:childTnLst>
                          </p:cTn>
                        </p:par>
                        <p:par>
                          <p:cTn id="298" fill="hold">
                            <p:stCondLst>
                              <p:cond delay="36000"/>
                            </p:stCondLst>
                            <p:childTnLst>
                              <p:par>
                                <p:cTn id="299" presetID="10" presetClass="entr" presetSubtype="0" fill="hold" grpId="0" nodeType="afterEffect">
                                  <p:stCondLst>
                                    <p:cond delay="0"/>
                                  </p:stCondLst>
                                  <p:childTnLst>
                                    <p:set>
                                      <p:cBhvr>
                                        <p:cTn id="300" dur="1" fill="hold">
                                          <p:stCondLst>
                                            <p:cond delay="0"/>
                                          </p:stCondLst>
                                        </p:cTn>
                                        <p:tgtEl>
                                          <p:spTgt spid="107"/>
                                        </p:tgtEl>
                                        <p:attrNameLst>
                                          <p:attrName>style.visibility</p:attrName>
                                        </p:attrNameLst>
                                      </p:cBhvr>
                                      <p:to>
                                        <p:strVal val="visible"/>
                                      </p:to>
                                    </p:set>
                                    <p:animEffect transition="in" filter="fade">
                                      <p:cBhvr>
                                        <p:cTn id="301" dur="500"/>
                                        <p:tgtEl>
                                          <p:spTgt spid="107"/>
                                        </p:tgtEl>
                                      </p:cBhvr>
                                    </p:animEffect>
                                  </p:childTnLst>
                                </p:cTn>
                              </p:par>
                            </p:childTnLst>
                          </p:cTn>
                        </p:par>
                        <p:par>
                          <p:cTn id="302" fill="hold">
                            <p:stCondLst>
                              <p:cond delay="36500"/>
                            </p:stCondLst>
                            <p:childTnLst>
                              <p:par>
                                <p:cTn id="303" presetID="10" presetClass="entr" presetSubtype="0" fill="hold" grpId="0" nodeType="afterEffect">
                                  <p:stCondLst>
                                    <p:cond delay="0"/>
                                  </p:stCondLst>
                                  <p:childTnLst>
                                    <p:set>
                                      <p:cBhvr>
                                        <p:cTn id="304" dur="1" fill="hold">
                                          <p:stCondLst>
                                            <p:cond delay="0"/>
                                          </p:stCondLst>
                                        </p:cTn>
                                        <p:tgtEl>
                                          <p:spTgt spid="108"/>
                                        </p:tgtEl>
                                        <p:attrNameLst>
                                          <p:attrName>style.visibility</p:attrName>
                                        </p:attrNameLst>
                                      </p:cBhvr>
                                      <p:to>
                                        <p:strVal val="visible"/>
                                      </p:to>
                                    </p:set>
                                    <p:animEffect transition="in" filter="fade">
                                      <p:cBhvr>
                                        <p:cTn id="305" dur="500"/>
                                        <p:tgtEl>
                                          <p:spTgt spid="108"/>
                                        </p:tgtEl>
                                      </p:cBhvr>
                                    </p:animEffect>
                                  </p:childTnLst>
                                </p:cTn>
                              </p:par>
                            </p:childTnLst>
                          </p:cTn>
                        </p:par>
                        <p:par>
                          <p:cTn id="306" fill="hold">
                            <p:stCondLst>
                              <p:cond delay="37000"/>
                            </p:stCondLst>
                            <p:childTnLst>
                              <p:par>
                                <p:cTn id="307" presetID="10" presetClass="entr" presetSubtype="0" fill="hold" grpId="0" nodeType="afterEffect">
                                  <p:stCondLst>
                                    <p:cond delay="0"/>
                                  </p:stCondLst>
                                  <p:childTnLst>
                                    <p:set>
                                      <p:cBhvr>
                                        <p:cTn id="308" dur="1" fill="hold">
                                          <p:stCondLst>
                                            <p:cond delay="0"/>
                                          </p:stCondLst>
                                        </p:cTn>
                                        <p:tgtEl>
                                          <p:spTgt spid="109"/>
                                        </p:tgtEl>
                                        <p:attrNameLst>
                                          <p:attrName>style.visibility</p:attrName>
                                        </p:attrNameLst>
                                      </p:cBhvr>
                                      <p:to>
                                        <p:strVal val="visible"/>
                                      </p:to>
                                    </p:set>
                                    <p:animEffect transition="in" filter="fade">
                                      <p:cBhvr>
                                        <p:cTn id="309" dur="500"/>
                                        <p:tgtEl>
                                          <p:spTgt spid="109"/>
                                        </p:tgtEl>
                                      </p:cBhvr>
                                    </p:animEffect>
                                  </p:childTnLst>
                                </p:cTn>
                              </p:par>
                            </p:childTnLst>
                          </p:cTn>
                        </p:par>
                        <p:par>
                          <p:cTn id="310" fill="hold">
                            <p:stCondLst>
                              <p:cond delay="37500"/>
                            </p:stCondLst>
                            <p:childTnLst>
                              <p:par>
                                <p:cTn id="311" presetID="10" presetClass="entr" presetSubtype="0" fill="hold" grpId="0" nodeType="afterEffect">
                                  <p:stCondLst>
                                    <p:cond delay="0"/>
                                  </p:stCondLst>
                                  <p:childTnLst>
                                    <p:set>
                                      <p:cBhvr>
                                        <p:cTn id="312" dur="1" fill="hold">
                                          <p:stCondLst>
                                            <p:cond delay="0"/>
                                          </p:stCondLst>
                                        </p:cTn>
                                        <p:tgtEl>
                                          <p:spTgt spid="110"/>
                                        </p:tgtEl>
                                        <p:attrNameLst>
                                          <p:attrName>style.visibility</p:attrName>
                                        </p:attrNameLst>
                                      </p:cBhvr>
                                      <p:to>
                                        <p:strVal val="visible"/>
                                      </p:to>
                                    </p:set>
                                    <p:animEffect transition="in" filter="fade">
                                      <p:cBhvr>
                                        <p:cTn id="313" dur="500"/>
                                        <p:tgtEl>
                                          <p:spTgt spid="110"/>
                                        </p:tgtEl>
                                      </p:cBhvr>
                                    </p:animEffect>
                                  </p:childTnLst>
                                </p:cTn>
                              </p:par>
                            </p:childTnLst>
                          </p:cTn>
                        </p:par>
                        <p:par>
                          <p:cTn id="314" fill="hold">
                            <p:stCondLst>
                              <p:cond delay="38000"/>
                            </p:stCondLst>
                            <p:childTnLst>
                              <p:par>
                                <p:cTn id="315" presetID="10" presetClass="entr" presetSubtype="0" fill="hold" grpId="0" nodeType="afterEffect">
                                  <p:stCondLst>
                                    <p:cond delay="0"/>
                                  </p:stCondLst>
                                  <p:childTnLst>
                                    <p:set>
                                      <p:cBhvr>
                                        <p:cTn id="316" dur="1" fill="hold">
                                          <p:stCondLst>
                                            <p:cond delay="0"/>
                                          </p:stCondLst>
                                        </p:cTn>
                                        <p:tgtEl>
                                          <p:spTgt spid="111"/>
                                        </p:tgtEl>
                                        <p:attrNameLst>
                                          <p:attrName>style.visibility</p:attrName>
                                        </p:attrNameLst>
                                      </p:cBhvr>
                                      <p:to>
                                        <p:strVal val="visible"/>
                                      </p:to>
                                    </p:set>
                                    <p:animEffect transition="in" filter="fade">
                                      <p:cBhvr>
                                        <p:cTn id="317" dur="500"/>
                                        <p:tgtEl>
                                          <p:spTgt spid="111"/>
                                        </p:tgtEl>
                                      </p:cBhvr>
                                    </p:animEffect>
                                  </p:childTnLst>
                                </p:cTn>
                              </p:par>
                            </p:childTnLst>
                          </p:cTn>
                        </p:par>
                        <p:par>
                          <p:cTn id="318" fill="hold">
                            <p:stCondLst>
                              <p:cond delay="38500"/>
                            </p:stCondLst>
                            <p:childTnLst>
                              <p:par>
                                <p:cTn id="319" presetID="10" presetClass="entr" presetSubtype="0" fill="hold" grpId="0" nodeType="afterEffect">
                                  <p:stCondLst>
                                    <p:cond delay="0"/>
                                  </p:stCondLst>
                                  <p:childTnLst>
                                    <p:set>
                                      <p:cBhvr>
                                        <p:cTn id="320" dur="1" fill="hold">
                                          <p:stCondLst>
                                            <p:cond delay="0"/>
                                          </p:stCondLst>
                                        </p:cTn>
                                        <p:tgtEl>
                                          <p:spTgt spid="75"/>
                                        </p:tgtEl>
                                        <p:attrNameLst>
                                          <p:attrName>style.visibility</p:attrName>
                                        </p:attrNameLst>
                                      </p:cBhvr>
                                      <p:to>
                                        <p:strVal val="visible"/>
                                      </p:to>
                                    </p:set>
                                    <p:animEffect transition="in" filter="fade">
                                      <p:cBhvr>
                                        <p:cTn id="321"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12" grpId="0"/>
      <p:bldP spid="18" grpId="0"/>
      <p:bldP spid="19" grpId="0"/>
      <p:bldP spid="20" grpId="0" animBg="1"/>
      <p:bldP spid="21" grpId="0" animBg="1"/>
      <p:bldP spid="38" grpId="0"/>
      <p:bldP spid="39" grpId="0"/>
      <p:bldP spid="40" grpId="0"/>
      <p:bldP spid="41" grpId="0" animBg="1"/>
      <p:bldP spid="46" grpId="0" animBg="1"/>
      <p:bldP spid="48" grpId="0" animBg="1"/>
      <p:bldP spid="50" grpId="0" animBg="1"/>
      <p:bldP spid="52" grpId="0" animBg="1"/>
      <p:bldP spid="54" grpId="0" animBg="1"/>
      <p:bldP spid="63" grpId="0"/>
      <p:bldP spid="64" grpId="0"/>
      <p:bldP spid="65" grpId="0" animBg="1"/>
      <p:bldP spid="66" grpId="0"/>
      <p:bldP spid="67" grpId="0"/>
      <p:bldP spid="68" grpId="0"/>
      <p:bldP spid="69" grpId="0"/>
      <p:bldP spid="70" grpId="0"/>
      <p:bldP spid="71" grpId="0"/>
      <p:bldP spid="72" grpId="0"/>
      <p:bldP spid="73" grpId="0"/>
      <p:bldP spid="74" grpId="0"/>
      <p:bldP spid="75" grpId="0"/>
      <p:bldP spid="76" grpId="0" animBg="1"/>
      <p:bldP spid="77" grpId="0"/>
      <p:bldP spid="78" grpId="0"/>
      <p:bldP spid="79" grpId="0"/>
      <p:bldP spid="80" grpId="0"/>
      <p:bldP spid="81" grpId="0"/>
      <p:bldP spid="82" grpId="0"/>
      <p:bldP spid="83" grpId="0" animBg="1"/>
      <p:bldP spid="84" grpId="0"/>
      <p:bldP spid="85" grpId="0"/>
      <p:bldP spid="86" grpId="0"/>
      <p:bldP spid="87" grpId="0"/>
      <p:bldP spid="88" grpId="0"/>
      <p:bldP spid="89" grpId="0"/>
      <p:bldP spid="90" grpId="0" animBg="1"/>
      <p:bldP spid="91" grpId="0"/>
      <p:bldP spid="92" grpId="0"/>
      <p:bldP spid="93" grpId="0"/>
      <p:bldP spid="94" grpId="0"/>
      <p:bldP spid="95" grpId="0" animBg="1"/>
      <p:bldP spid="96" grpId="0"/>
      <p:bldP spid="97" grpId="0"/>
      <p:bldP spid="98" grpId="0"/>
      <p:bldP spid="99" grpId="0"/>
      <p:bldP spid="100" grpId="0"/>
      <p:bldP spid="101" grpId="0" animBg="1"/>
      <p:bldP spid="102" grpId="0"/>
      <p:bldP spid="103" grpId="0"/>
      <p:bldP spid="104" grpId="0"/>
      <p:bldP spid="105" grpId="0"/>
      <p:bldP spid="106" grpId="0"/>
      <p:bldP spid="107" grpId="0" animBg="1"/>
      <p:bldP spid="108" grpId="0"/>
      <p:bldP spid="109" grpId="0"/>
      <p:bldP spid="110" grpId="0"/>
      <p:bldP spid="1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pic>
        <p:nvPicPr>
          <p:cNvPr id="59395" name="Picture 5"/>
          <p:cNvPicPr>
            <a:picLocks noChangeAspect="1" noChangeArrowheads="1"/>
          </p:cNvPicPr>
          <p:nvPr>
            <p:custDataLst>
              <p:tags r:id="rId2"/>
            </p:custDataLst>
          </p:nvPr>
        </p:nvPicPr>
        <p:blipFill>
          <a:blip r:embed="rId6"/>
          <a:srcRect b="4182"/>
          <a:stretch>
            <a:fillRect/>
          </a:stretch>
        </p:blipFill>
        <p:spPr bwMode="auto">
          <a:xfrm>
            <a:off x="304800" y="1676400"/>
            <a:ext cx="7937500" cy="5181600"/>
          </a:xfrm>
          <a:prstGeom prst="rect">
            <a:avLst/>
          </a:prstGeom>
          <a:noFill/>
          <a:ln w="9525" algn="ctr">
            <a:noFill/>
            <a:miter lim="800000"/>
            <a:headEnd/>
            <a:tailEnd/>
          </a:ln>
        </p:spPr>
      </p:pic>
      <p:sp>
        <p:nvSpPr>
          <p:cNvPr id="59396" name="Rectangle 10"/>
          <p:cNvSpPr txBox="1">
            <a:spLocks noChangeArrowheads="1"/>
          </p:cNvSpPr>
          <p:nvPr>
            <p:custDataLst>
              <p:tags r:id="rId3"/>
            </p:custDataLst>
          </p:nvPr>
        </p:nvSpPr>
        <p:spPr bwMode="auto">
          <a:xfrm>
            <a:off x="2819400" y="2667000"/>
            <a:ext cx="4267200" cy="1103312"/>
          </a:xfrm>
          <a:prstGeom prst="rect">
            <a:avLst/>
          </a:prstGeom>
          <a:noFill/>
          <a:ln w="9525">
            <a:noFill/>
            <a:miter lim="800000"/>
            <a:headEnd/>
            <a:tailEnd/>
          </a:ln>
        </p:spPr>
        <p:txBody>
          <a:bodyPr lIns="82058" tIns="41029" rIns="82058" bIns="41029"/>
          <a:lstStyle/>
          <a:p>
            <a:pPr algn="ctr" defTabSz="455613" eaLnBrk="0" hangingPunct="0"/>
            <a:r>
              <a:rPr lang="en-US" sz="3600" b="1" dirty="0">
                <a:solidFill>
                  <a:prstClr val="black"/>
                </a:solidFill>
                <a:latin typeface="Cambria" pitchFamily="18" charset="0"/>
                <a:ea typeface="MS PGothic" pitchFamily="34" charset="-128"/>
              </a:rPr>
              <a:t>Know Your Tools &amp; Why Learn About Them?</a:t>
            </a:r>
            <a:endParaRPr lang="en-US" sz="2000" b="1" dirty="0">
              <a:solidFill>
                <a:prstClr val="black"/>
              </a:solidFill>
              <a:latin typeface="Cambria" pitchFamily="18" charset="0"/>
              <a:ea typeface="MS PGothic" pitchFamily="34" charset="-128"/>
            </a:endParaRPr>
          </a:p>
        </p:txBody>
      </p:sp>
    </p:spTree>
    <p:custDataLst>
      <p:tags r:id="rId1"/>
    </p:custDataLst>
    <p:extLst>
      <p:ext uri="{BB962C8B-B14F-4D97-AF65-F5344CB8AC3E}">
        <p14:creationId xmlns:p14="http://schemas.microsoft.com/office/powerpoint/2010/main" val="4142474861"/>
      </p:ext>
    </p:extLst>
  </p:cSld>
  <p:clrMapOvr>
    <a:masterClrMapping/>
  </p:clrMapOvr>
  <p:transition>
    <p:wipe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ttps://i0.wp.com/jrogel.com/wp-content/uploads/2015/08/Jupyter.jpg?fit=1426%2C95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0200" y="548830"/>
            <a:ext cx="2926080" cy="1965770"/>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http://www.enterrasolutions.com/media/Big-data-analytics-11.png"/>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 y="2102209"/>
            <a:ext cx="6211533" cy="464026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idx="4294967295"/>
          </p:nvPr>
        </p:nvSpPr>
        <p:spPr>
          <a:xfrm>
            <a:off x="0" y="152400"/>
            <a:ext cx="6935788" cy="565150"/>
          </a:xfrm>
          <a:prstGeom prst="rect">
            <a:avLst/>
          </a:prstGeom>
        </p:spPr>
        <p:txBody>
          <a:bodyPr/>
          <a:lstStyle/>
          <a:p>
            <a:pPr algn="l"/>
            <a:r>
              <a:rPr lang="en-US" sz="2400" b="1" dirty="0">
                <a:latin typeface="Cambria" pitchFamily="18" charset="0"/>
              </a:rPr>
              <a:t>Tools </a:t>
            </a:r>
            <a:r>
              <a:rPr lang="en-US" sz="2400" b="1" dirty="0">
                <a:latin typeface="Cambria" pitchFamily="18" charset="0"/>
              </a:rPr>
              <a:t>u</a:t>
            </a:r>
            <a:r>
              <a:rPr lang="en-US" sz="2400" b="1" dirty="0" smtClean="0">
                <a:latin typeface="Cambria" pitchFamily="18" charset="0"/>
              </a:rPr>
              <a:t>sed</a:t>
            </a:r>
            <a:r>
              <a:rPr lang="en-US" sz="2400" b="1" dirty="0" smtClean="0">
                <a:latin typeface="Cambria" pitchFamily="18" charset="0"/>
              </a:rPr>
              <a:t> </a:t>
            </a:r>
            <a:r>
              <a:rPr lang="en-US" sz="2400" b="1" dirty="0">
                <a:latin typeface="Cambria" pitchFamily="18" charset="0"/>
              </a:rPr>
              <a:t>in </a:t>
            </a:r>
            <a:r>
              <a:rPr lang="en-US" sz="2400" b="1" dirty="0" smtClean="0">
                <a:latin typeface="Cambria" pitchFamily="18" charset="0"/>
              </a:rPr>
              <a:t>this Program</a:t>
            </a:r>
            <a:endParaRPr lang="en-US" sz="2400" b="1" dirty="0">
              <a:latin typeface="Cambria" pitchFamily="18" charset="0"/>
            </a:endParaRPr>
          </a:p>
        </p:txBody>
      </p:sp>
      <p:sp>
        <p:nvSpPr>
          <p:cNvPr id="4" name="AutoShape 8" descr="https://cdn.datafloq.com/blog_pictures/Big-Data-Analys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nvGrpSpPr>
          <p:cNvPr id="70" name="Group 69"/>
          <p:cNvGrpSpPr>
            <a:grpSpLocks/>
          </p:cNvGrpSpPr>
          <p:nvPr/>
        </p:nvGrpSpPr>
        <p:grpSpPr bwMode="auto">
          <a:xfrm>
            <a:off x="4" y="5983075"/>
            <a:ext cx="9143999" cy="646331"/>
            <a:chOff x="225" y="914401"/>
            <a:chExt cx="9143763" cy="646029"/>
          </a:xfrm>
        </p:grpSpPr>
        <p:sp>
          <p:nvSpPr>
            <p:cNvPr id="71" name="Rectangle 70"/>
            <p:cNvSpPr/>
            <p:nvPr/>
          </p:nvSpPr>
          <p:spPr>
            <a:xfrm>
              <a:off x="225" y="914401"/>
              <a:ext cx="9143763" cy="646029"/>
            </a:xfrm>
            <a:prstGeom prst="rect">
              <a:avLst/>
            </a:prstGeom>
            <a:solidFill>
              <a:schemeClr val="accent6">
                <a:lumMod val="75000"/>
                <a:alpha val="95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500">
                <a:solidFill>
                  <a:prstClr val="black">
                    <a:lumMod val="65000"/>
                    <a:lumOff val="35000"/>
                  </a:prstClr>
                </a:solidFill>
                <a:latin typeface="Cambria" pitchFamily="18" charset="0"/>
              </a:endParaRPr>
            </a:p>
          </p:txBody>
        </p:sp>
        <p:sp>
          <p:nvSpPr>
            <p:cNvPr id="72" name="Rectangle 3"/>
            <p:cNvSpPr>
              <a:spLocks noChangeArrowheads="1"/>
            </p:cNvSpPr>
            <p:nvPr/>
          </p:nvSpPr>
          <p:spPr bwMode="auto">
            <a:xfrm>
              <a:off x="76423" y="914401"/>
              <a:ext cx="9016767" cy="646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base">
                <a:spcBef>
                  <a:spcPct val="0"/>
                </a:spcBef>
                <a:spcAft>
                  <a:spcPct val="0"/>
                </a:spcAft>
              </a:pPr>
              <a:r>
                <a:rPr lang="en-US" b="1" dirty="0">
                  <a:solidFill>
                    <a:prstClr val="white"/>
                  </a:solidFill>
                  <a:latin typeface="Cambria" pitchFamily="18" charset="0"/>
                  <a:cs typeface="Arial" pitchFamily="34" charset="0"/>
                </a:rPr>
                <a:t>The program is developed keeping in mind the needs of an evolving Analytics industry that requires individuals to be “job-ready” from Day 1. </a:t>
              </a:r>
            </a:p>
          </p:txBody>
        </p:sp>
      </p:grpSp>
      <p:pic>
        <p:nvPicPr>
          <p:cNvPr id="1026" name="Picture 2" descr="https://s3-eu-west-1.amazonaws.com/s3.housseniawriting.com/wp-content/uploads/2015/11/langage-python.jpg"/>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8987" y="806751"/>
            <a:ext cx="2125182" cy="1434498"/>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5"/>
          <p:cNvSpPr txBox="1">
            <a:spLocks/>
          </p:cNvSpPr>
          <p:nvPr/>
        </p:nvSpPr>
        <p:spPr bwMode="auto">
          <a:xfrm>
            <a:off x="6781800" y="65690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r" fontAlgn="base">
              <a:spcBef>
                <a:spcPct val="0"/>
              </a:spcBef>
              <a:spcAft>
                <a:spcPct val="0"/>
              </a:spcAft>
            </a:pPr>
            <a:fld id="{32EE22E6-FFC1-4060-9C3E-3A80B68EF4C6}" type="slidenum">
              <a:rPr lang="en-US" sz="1100">
                <a:solidFill>
                  <a:prstClr val="black"/>
                </a:solidFill>
                <a:latin typeface="Cambria" pitchFamily="18" charset="0"/>
                <a:ea typeface="MS PGothic" pitchFamily="34" charset="-128"/>
              </a:rPr>
              <a:pPr algn="r" fontAlgn="base">
                <a:spcBef>
                  <a:spcPct val="0"/>
                </a:spcBef>
                <a:spcAft>
                  <a:spcPct val="0"/>
                </a:spcAft>
              </a:pPr>
              <a:t>12</a:t>
            </a:fld>
            <a:endParaRPr lang="en-US" sz="1100">
              <a:solidFill>
                <a:prstClr val="black"/>
              </a:solidFill>
              <a:latin typeface="Cambria" pitchFamily="18" charset="0"/>
              <a:ea typeface="MS PGothic" pitchFamily="34" charset="-128"/>
            </a:endParaRPr>
          </a:p>
        </p:txBody>
      </p:sp>
      <p:pic>
        <p:nvPicPr>
          <p:cNvPr id="2" name="Picture 2" descr="Image result for scikit learn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38356" y="585607"/>
            <a:ext cx="2420056" cy="162174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matplotlib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953000" y="4459376"/>
            <a:ext cx="1463040" cy="146304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numpy 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958840" y="2548127"/>
            <a:ext cx="1828800" cy="72580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plotly log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629400" y="3581400"/>
            <a:ext cx="1219200" cy="135696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958182050"/>
      </p:ext>
    </p:extLst>
  </p:cSld>
  <p:clrMapOvr>
    <a:masterClrMapping/>
  </p:clrMapOvr>
  <p:transition>
    <p:wipe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8" descr="https://cdn.datafloq.com/blog_pictures/Big-Data-Analys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71" name="Rectangle 70"/>
          <p:cNvSpPr/>
          <p:nvPr/>
        </p:nvSpPr>
        <p:spPr bwMode="auto">
          <a:xfrm>
            <a:off x="4" y="5983075"/>
            <a:ext cx="9143999" cy="646331"/>
          </a:xfrm>
          <a:prstGeom prst="rect">
            <a:avLst/>
          </a:prstGeom>
          <a:solidFill>
            <a:schemeClr val="accent6">
              <a:lumMod val="75000"/>
              <a:alpha val="95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500">
              <a:solidFill>
                <a:prstClr val="black">
                  <a:lumMod val="65000"/>
                  <a:lumOff val="35000"/>
                </a:prstClr>
              </a:solidFill>
              <a:latin typeface="Cambria" pitchFamily="18" charset="0"/>
            </a:endParaRPr>
          </a:p>
        </p:txBody>
      </p:sp>
      <p:sp>
        <p:nvSpPr>
          <p:cNvPr id="14" name="Slide Number Placeholder 5"/>
          <p:cNvSpPr txBox="1">
            <a:spLocks/>
          </p:cNvSpPr>
          <p:nvPr/>
        </p:nvSpPr>
        <p:spPr bwMode="auto">
          <a:xfrm>
            <a:off x="6781800" y="65690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r" fontAlgn="base">
              <a:spcBef>
                <a:spcPct val="0"/>
              </a:spcBef>
              <a:spcAft>
                <a:spcPct val="0"/>
              </a:spcAft>
            </a:pPr>
            <a:fld id="{32EE22E6-FFC1-4060-9C3E-3A80B68EF4C6}" type="slidenum">
              <a:rPr lang="en-US" sz="1100">
                <a:solidFill>
                  <a:prstClr val="black"/>
                </a:solidFill>
                <a:latin typeface="Cambria" pitchFamily="18" charset="0"/>
                <a:ea typeface="MS PGothic" pitchFamily="34" charset="-128"/>
              </a:rPr>
              <a:pPr algn="r" fontAlgn="base">
                <a:spcBef>
                  <a:spcPct val="0"/>
                </a:spcBef>
                <a:spcAft>
                  <a:spcPct val="0"/>
                </a:spcAft>
              </a:pPr>
              <a:t>13</a:t>
            </a:fld>
            <a:endParaRPr lang="en-US" sz="1100">
              <a:solidFill>
                <a:prstClr val="black"/>
              </a:solidFill>
              <a:latin typeface="Cambria" pitchFamily="18" charset="0"/>
              <a:ea typeface="MS PGothic" pitchFamily="34" charset="-128"/>
            </a:endParaRPr>
          </a:p>
        </p:txBody>
      </p:sp>
      <p:pic>
        <p:nvPicPr>
          <p:cNvPr id="13" name="Content Placeholder 6">
            <a:extLst>
              <a:ext uri="{FF2B5EF4-FFF2-40B4-BE49-F238E27FC236}">
                <a16:creationId xmlns:a16="http://schemas.microsoft.com/office/drawing/2014/main" xmlns="" id="{86B04C1A-2083-4F9F-82DD-2C150DF6EDA5}"/>
              </a:ext>
            </a:extLst>
          </p:cNvPr>
          <p:cNvPicPr>
            <a:picLocks noChangeAspect="1"/>
          </p:cNvPicPr>
          <p:nvPr/>
        </p:nvPicPr>
        <p:blipFill>
          <a:blip r:embed="rId4"/>
          <a:stretch>
            <a:fillRect/>
          </a:stretch>
        </p:blipFill>
        <p:spPr>
          <a:xfrm>
            <a:off x="1017563" y="979993"/>
            <a:ext cx="5764237" cy="4898014"/>
          </a:xfrm>
          <a:prstGeom prst="rect">
            <a:avLst/>
          </a:prstGeom>
        </p:spPr>
      </p:pic>
      <p:sp>
        <p:nvSpPr>
          <p:cNvPr id="2" name="Rectangle 1">
            <a:extLst>
              <a:ext uri="{FF2B5EF4-FFF2-40B4-BE49-F238E27FC236}">
                <a16:creationId xmlns:a16="http://schemas.microsoft.com/office/drawing/2014/main" xmlns="" id="{5F5593AD-B239-4370-8069-D804B61FF170}"/>
              </a:ext>
            </a:extLst>
          </p:cNvPr>
          <p:cNvSpPr/>
          <p:nvPr/>
        </p:nvSpPr>
        <p:spPr>
          <a:xfrm>
            <a:off x="307975" y="187301"/>
            <a:ext cx="6245225" cy="369332"/>
          </a:xfrm>
          <a:prstGeom prst="rect">
            <a:avLst/>
          </a:prstGeom>
        </p:spPr>
        <p:txBody>
          <a:bodyPr wrap="square">
            <a:spAutoFit/>
          </a:bodyPr>
          <a:lstStyle/>
          <a:p>
            <a:r>
              <a:rPr lang="en-US" dirty="0"/>
              <a:t>Data Science Tool Usage Survey</a:t>
            </a:r>
          </a:p>
        </p:txBody>
      </p:sp>
    </p:spTree>
    <p:custDataLst>
      <p:tags r:id="rId1"/>
    </p:custDataLst>
    <p:extLst>
      <p:ext uri="{BB962C8B-B14F-4D97-AF65-F5344CB8AC3E}">
        <p14:creationId xmlns:p14="http://schemas.microsoft.com/office/powerpoint/2010/main" val="3649675100"/>
      </p:ext>
    </p:extLst>
  </p:cSld>
  <p:clrMapOvr>
    <a:masterClrMapping/>
  </p:clrMapOvr>
  <p:transition>
    <p:wipe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39"/>
          <p:cNvSpPr/>
          <p:nvPr/>
        </p:nvSpPr>
        <p:spPr>
          <a:xfrm>
            <a:off x="1376696" y="2184400"/>
            <a:ext cx="2963530" cy="7366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solidFill>
                <a:prstClr val="white"/>
              </a:solidFill>
              <a:latin typeface="Cambria" pitchFamily="18" charset="0"/>
            </a:endParaRPr>
          </a:p>
        </p:txBody>
      </p:sp>
      <p:sp>
        <p:nvSpPr>
          <p:cNvPr id="33796" name="Title 1"/>
          <p:cNvSpPr>
            <a:spLocks noGrp="1"/>
          </p:cNvSpPr>
          <p:nvPr>
            <p:ph type="title"/>
          </p:nvPr>
        </p:nvSpPr>
        <p:spPr bwMode="auto">
          <a:xfrm>
            <a:off x="0" y="196850"/>
            <a:ext cx="6935788" cy="565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algn="l" eaLnBrk="1" hangingPunct="1"/>
            <a:r>
              <a:rPr lang="en-US" sz="2400" b="1" dirty="0">
                <a:solidFill>
                  <a:schemeClr val="tx1"/>
                </a:solidFill>
                <a:latin typeface="Cambria" pitchFamily="18" charset="0"/>
              </a:rPr>
              <a:t>Why Python?</a:t>
            </a:r>
          </a:p>
        </p:txBody>
      </p:sp>
      <p:sp>
        <p:nvSpPr>
          <p:cNvPr id="33801" name="AutoShape 6" descr="http://www.clipartbest.com/cliparts/di6/yaq/di6yaqyi9.svg"/>
          <p:cNvSpPr>
            <a:spLocks noChangeAspect="1" noChangeArrowheads="1"/>
          </p:cNvSpPr>
          <p:nvPr/>
        </p:nvSpPr>
        <p:spPr bwMode="auto">
          <a:xfrm>
            <a:off x="180976" y="-1698625"/>
            <a:ext cx="3714750"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500">
              <a:solidFill>
                <a:prstClr val="black"/>
              </a:solidFill>
              <a:latin typeface="Arial" pitchFamily="34" charset="0"/>
              <a:cs typeface="Arial" pitchFamily="34" charset="0"/>
            </a:endParaRPr>
          </a:p>
        </p:txBody>
      </p:sp>
      <p:sp>
        <p:nvSpPr>
          <p:cNvPr id="9" name="AutoShape 10" descr="http://www.clipartbest.com/cliparts/di6/yaq/di6yaqyi9.svg"/>
          <p:cNvSpPr>
            <a:spLocks noChangeAspect="1" noChangeArrowheads="1"/>
          </p:cNvSpPr>
          <p:nvPr/>
        </p:nvSpPr>
        <p:spPr bwMode="auto">
          <a:xfrm>
            <a:off x="485775" y="-1393825"/>
            <a:ext cx="3714750"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500">
              <a:solidFill>
                <a:prstClr val="black"/>
              </a:solidFill>
              <a:latin typeface="Arial" pitchFamily="34" charset="0"/>
              <a:cs typeface="Arial" pitchFamily="34" charset="0"/>
            </a:endParaRPr>
          </a:p>
        </p:txBody>
      </p:sp>
      <p:sp>
        <p:nvSpPr>
          <p:cNvPr id="39" name="Rectangle 38"/>
          <p:cNvSpPr/>
          <p:nvPr/>
        </p:nvSpPr>
        <p:spPr>
          <a:xfrm>
            <a:off x="462296" y="2159000"/>
            <a:ext cx="1295399" cy="8128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prstClr val="black"/>
                </a:solidFill>
                <a:latin typeface="Cambria" pitchFamily="18" charset="0"/>
              </a:rPr>
              <a:t>Cost of Ownership</a:t>
            </a:r>
          </a:p>
        </p:txBody>
      </p:sp>
      <p:sp>
        <p:nvSpPr>
          <p:cNvPr id="41" name="Rectangle 40"/>
          <p:cNvSpPr/>
          <p:nvPr/>
        </p:nvSpPr>
        <p:spPr>
          <a:xfrm>
            <a:off x="1681496" y="2204864"/>
            <a:ext cx="2587626" cy="738664"/>
          </a:xfrm>
          <a:prstGeom prst="rect">
            <a:avLst/>
          </a:prstGeom>
        </p:spPr>
        <p:txBody>
          <a:bodyPr wrap="square">
            <a:spAutoFit/>
          </a:bodyPr>
          <a:lstStyle/>
          <a:p>
            <a:pPr algn="ctr"/>
            <a:r>
              <a:rPr lang="en-US" sz="1400" dirty="0">
                <a:solidFill>
                  <a:prstClr val="black"/>
                </a:solidFill>
                <a:latin typeface="Cambria" pitchFamily="18" charset="0"/>
              </a:rPr>
              <a:t>Python is an open source software that is free to download.</a:t>
            </a:r>
          </a:p>
        </p:txBody>
      </p:sp>
      <p:sp>
        <p:nvSpPr>
          <p:cNvPr id="43" name="Rounded Rectangle 42"/>
          <p:cNvSpPr/>
          <p:nvPr/>
        </p:nvSpPr>
        <p:spPr>
          <a:xfrm>
            <a:off x="5570870" y="2184400"/>
            <a:ext cx="2963530" cy="7366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solidFill>
                <a:prstClr val="white"/>
              </a:solidFill>
              <a:latin typeface="Cambria" pitchFamily="18" charset="0"/>
            </a:endParaRPr>
          </a:p>
        </p:txBody>
      </p:sp>
      <p:sp>
        <p:nvSpPr>
          <p:cNvPr id="45" name="Rectangle 44"/>
          <p:cNvSpPr/>
          <p:nvPr/>
        </p:nvSpPr>
        <p:spPr>
          <a:xfrm>
            <a:off x="4656473" y="2159000"/>
            <a:ext cx="1295399" cy="8128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prstClr val="black"/>
                </a:solidFill>
                <a:latin typeface="Cambria" pitchFamily="18" charset="0"/>
              </a:rPr>
              <a:t>Versatility </a:t>
            </a:r>
          </a:p>
        </p:txBody>
      </p:sp>
      <p:sp>
        <p:nvSpPr>
          <p:cNvPr id="46" name="Rectangle 45"/>
          <p:cNvSpPr/>
          <p:nvPr/>
        </p:nvSpPr>
        <p:spPr>
          <a:xfrm>
            <a:off x="5951870" y="2204864"/>
            <a:ext cx="2574926" cy="738664"/>
          </a:xfrm>
          <a:prstGeom prst="rect">
            <a:avLst/>
          </a:prstGeom>
        </p:spPr>
        <p:txBody>
          <a:bodyPr wrap="square">
            <a:spAutoFit/>
          </a:bodyPr>
          <a:lstStyle/>
          <a:p>
            <a:pPr algn="ctr"/>
            <a:r>
              <a:rPr lang="en-US" sz="1400" dirty="0">
                <a:solidFill>
                  <a:prstClr val="black"/>
                </a:solidFill>
                <a:latin typeface="Cambria" pitchFamily="18" charset="0"/>
              </a:rPr>
              <a:t>Multi-purpose language that can be used to build an entire application</a:t>
            </a:r>
          </a:p>
        </p:txBody>
      </p:sp>
      <p:sp>
        <p:nvSpPr>
          <p:cNvPr id="48" name="TextBox 1"/>
          <p:cNvSpPr txBox="1">
            <a:spLocks noChangeArrowheads="1"/>
          </p:cNvSpPr>
          <p:nvPr/>
        </p:nvSpPr>
        <p:spPr bwMode="auto">
          <a:xfrm>
            <a:off x="0" y="832249"/>
            <a:ext cx="9144000" cy="646331"/>
          </a:xfrm>
          <a:prstGeom prst="rect">
            <a:avLst/>
          </a:prstGeom>
          <a:solidFill>
            <a:schemeClr val="tx1">
              <a:lumMod val="75000"/>
              <a:lumOff val="25000"/>
            </a:schemeClr>
          </a:solidFill>
          <a:ln>
            <a:noFill/>
          </a:ln>
        </p:spPr>
        <p:txBody>
          <a:bodyPr wrap="square" anchor="ctr">
            <a:spAutoFit/>
          </a:bodyPr>
          <a:lstStyle/>
          <a:p>
            <a:pPr algn="ctr">
              <a:defRPr/>
            </a:pPr>
            <a:r>
              <a:rPr lang="en-IN" dirty="0">
                <a:solidFill>
                  <a:prstClr val="white"/>
                </a:solidFill>
                <a:latin typeface="Cambria" pitchFamily="-103" charset="0"/>
                <a:ea typeface="ＭＳ Ｐゴシック" pitchFamily="-103" charset="-128"/>
                <a:cs typeface="ＭＳ Ｐゴシック" pitchFamily="-103" charset="-128"/>
              </a:rPr>
              <a:t>Python is a powerful, flexible, open-source language that is easy to learn, easy to use, and has powerful libraries for data manipulation and analysis</a:t>
            </a:r>
            <a:endParaRPr lang="en-US" dirty="0">
              <a:solidFill>
                <a:prstClr val="white"/>
              </a:solidFill>
              <a:latin typeface="Cambria" pitchFamily="-103" charset="0"/>
              <a:ea typeface="ＭＳ Ｐゴシック" pitchFamily="-103" charset="-128"/>
              <a:cs typeface="ＭＳ Ｐゴシック" pitchFamily="-103" charset="-128"/>
            </a:endParaRPr>
          </a:p>
        </p:txBody>
      </p:sp>
      <p:sp>
        <p:nvSpPr>
          <p:cNvPr id="49" name="TextBox 1"/>
          <p:cNvSpPr txBox="1">
            <a:spLocks noChangeArrowheads="1"/>
          </p:cNvSpPr>
          <p:nvPr/>
        </p:nvSpPr>
        <p:spPr bwMode="auto">
          <a:xfrm>
            <a:off x="0" y="1647110"/>
            <a:ext cx="9144000" cy="338554"/>
          </a:xfrm>
          <a:prstGeom prst="rect">
            <a:avLst/>
          </a:prstGeom>
          <a:solidFill>
            <a:srgbClr val="19705D"/>
          </a:solidFill>
          <a:ln>
            <a:noFill/>
          </a:ln>
        </p:spPr>
        <p:txBody>
          <a:bodyPr wrap="square" anchor="ctr">
            <a:spAutoFit/>
          </a:bodyPr>
          <a:lstStyle/>
          <a:p>
            <a:pPr algn="ctr">
              <a:defRPr/>
            </a:pPr>
            <a:r>
              <a:rPr lang="en-US" sz="1600" dirty="0">
                <a:solidFill>
                  <a:prstClr val="white"/>
                </a:solidFill>
                <a:latin typeface="Cambria" pitchFamily="-103" charset="0"/>
                <a:ea typeface="ＭＳ Ｐゴシック" pitchFamily="-103" charset="-128"/>
                <a:cs typeface="ＭＳ Ｐゴシック" pitchFamily="-103" charset="-128"/>
              </a:rPr>
              <a:t>What are the reasons for its sudden popularity?</a:t>
            </a:r>
          </a:p>
        </p:txBody>
      </p:sp>
      <p:sp>
        <p:nvSpPr>
          <p:cNvPr id="50" name="Rectangle 49"/>
          <p:cNvSpPr/>
          <p:nvPr/>
        </p:nvSpPr>
        <p:spPr>
          <a:xfrm>
            <a:off x="2530478" y="3772932"/>
            <a:ext cx="3879851" cy="26566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prstClr val="black"/>
                </a:solidFill>
                <a:latin typeface="Cambria" pitchFamily="18" charset="0"/>
              </a:rPr>
              <a:t>A Data Scientists’ Dream</a:t>
            </a:r>
          </a:p>
        </p:txBody>
      </p:sp>
      <p:sp>
        <p:nvSpPr>
          <p:cNvPr id="51" name="Rectangle 50"/>
          <p:cNvSpPr/>
          <p:nvPr/>
        </p:nvSpPr>
        <p:spPr>
          <a:xfrm>
            <a:off x="2527302" y="3772938"/>
            <a:ext cx="3886198" cy="2780267"/>
          </a:xfrm>
          <a:prstGeom prst="rect">
            <a:avLst/>
          </a:prstGeom>
          <a:noFill/>
          <a:ln>
            <a:solidFill>
              <a:schemeClr val="tx1">
                <a:lumMod val="50000"/>
                <a:lumOff val="50000"/>
              </a:schemeClr>
            </a:solidFill>
          </a:ln>
          <a:effectLst/>
        </p:spPr>
        <p:style>
          <a:lnRef idx="1">
            <a:schemeClr val="dk1"/>
          </a:lnRef>
          <a:fillRef idx="2">
            <a:schemeClr val="dk1"/>
          </a:fillRef>
          <a:effectRef idx="1">
            <a:schemeClr val="dk1"/>
          </a:effectRef>
          <a:fontRef idx="minor">
            <a:schemeClr val="dk1"/>
          </a:fontRef>
        </p:style>
        <p:txBody>
          <a:bodyPr anchor="ctr"/>
          <a:lstStyle>
            <a:defPPr>
              <a:defRPr lang="en-US"/>
            </a:defPPr>
            <a:lvl1pPr algn="l" defTabSz="477838" rtl="0" fontAlgn="base">
              <a:spcBef>
                <a:spcPct val="0"/>
              </a:spcBef>
              <a:spcAft>
                <a:spcPct val="0"/>
              </a:spcAft>
              <a:defRPr sz="1900" kern="1200">
                <a:solidFill>
                  <a:schemeClr val="dk1"/>
                </a:solidFill>
                <a:latin typeface="+mn-lt"/>
                <a:ea typeface="+mn-ea"/>
                <a:cs typeface="+mn-cs"/>
              </a:defRPr>
            </a:lvl1pPr>
            <a:lvl2pPr marL="477838" indent="-20638" algn="l" defTabSz="477838" rtl="0" fontAlgn="base">
              <a:spcBef>
                <a:spcPct val="0"/>
              </a:spcBef>
              <a:spcAft>
                <a:spcPct val="0"/>
              </a:spcAft>
              <a:defRPr sz="1900" kern="1200">
                <a:solidFill>
                  <a:schemeClr val="dk1"/>
                </a:solidFill>
                <a:latin typeface="+mn-lt"/>
                <a:ea typeface="+mn-ea"/>
                <a:cs typeface="+mn-cs"/>
              </a:defRPr>
            </a:lvl2pPr>
            <a:lvl3pPr marL="957263" indent="-42863" algn="l" defTabSz="477838" rtl="0" fontAlgn="base">
              <a:spcBef>
                <a:spcPct val="0"/>
              </a:spcBef>
              <a:spcAft>
                <a:spcPct val="0"/>
              </a:spcAft>
              <a:defRPr sz="1900" kern="1200">
                <a:solidFill>
                  <a:schemeClr val="dk1"/>
                </a:solidFill>
                <a:latin typeface="+mn-lt"/>
                <a:ea typeface="+mn-ea"/>
                <a:cs typeface="+mn-cs"/>
              </a:defRPr>
            </a:lvl3pPr>
            <a:lvl4pPr marL="1436688" indent="-65088" algn="l" defTabSz="477838" rtl="0" fontAlgn="base">
              <a:spcBef>
                <a:spcPct val="0"/>
              </a:spcBef>
              <a:spcAft>
                <a:spcPct val="0"/>
              </a:spcAft>
              <a:defRPr sz="1900" kern="1200">
                <a:solidFill>
                  <a:schemeClr val="dk1"/>
                </a:solidFill>
                <a:latin typeface="+mn-lt"/>
                <a:ea typeface="+mn-ea"/>
                <a:cs typeface="+mn-cs"/>
              </a:defRPr>
            </a:lvl4pPr>
            <a:lvl5pPr marL="1914525" indent="-85725" algn="l" defTabSz="477838" rtl="0" fontAlgn="base">
              <a:spcBef>
                <a:spcPct val="0"/>
              </a:spcBef>
              <a:spcAft>
                <a:spcPct val="0"/>
              </a:spcAft>
              <a:defRPr sz="1900" kern="1200">
                <a:solidFill>
                  <a:schemeClr val="dk1"/>
                </a:solidFill>
                <a:latin typeface="+mn-lt"/>
                <a:ea typeface="+mn-ea"/>
                <a:cs typeface="+mn-cs"/>
              </a:defRPr>
            </a:lvl5pPr>
            <a:lvl6pPr marL="2286000" algn="l" defTabSz="914400" rtl="0" eaLnBrk="1" latinLnBrk="0" hangingPunct="1">
              <a:defRPr sz="1900" kern="1200">
                <a:solidFill>
                  <a:schemeClr val="dk1"/>
                </a:solidFill>
                <a:latin typeface="+mn-lt"/>
                <a:ea typeface="+mn-ea"/>
                <a:cs typeface="+mn-cs"/>
              </a:defRPr>
            </a:lvl6pPr>
            <a:lvl7pPr marL="2743200" algn="l" defTabSz="914400" rtl="0" eaLnBrk="1" latinLnBrk="0" hangingPunct="1">
              <a:defRPr sz="1900" kern="1200">
                <a:solidFill>
                  <a:schemeClr val="dk1"/>
                </a:solidFill>
                <a:latin typeface="+mn-lt"/>
                <a:ea typeface="+mn-ea"/>
                <a:cs typeface="+mn-cs"/>
              </a:defRPr>
            </a:lvl7pPr>
            <a:lvl8pPr marL="3200400" algn="l" defTabSz="914400" rtl="0" eaLnBrk="1" latinLnBrk="0" hangingPunct="1">
              <a:defRPr sz="1900" kern="1200">
                <a:solidFill>
                  <a:schemeClr val="dk1"/>
                </a:solidFill>
                <a:latin typeface="+mn-lt"/>
                <a:ea typeface="+mn-ea"/>
                <a:cs typeface="+mn-cs"/>
              </a:defRPr>
            </a:lvl8pPr>
            <a:lvl9pPr marL="3657600" algn="l" defTabSz="914400" rtl="0" eaLnBrk="1" latinLnBrk="0" hangingPunct="1">
              <a:defRPr sz="1900" kern="1200">
                <a:solidFill>
                  <a:schemeClr val="dk1"/>
                </a:solidFill>
                <a:latin typeface="+mn-lt"/>
                <a:ea typeface="+mn-ea"/>
                <a:cs typeface="+mn-cs"/>
              </a:defRPr>
            </a:lvl9pPr>
          </a:lstStyle>
          <a:p>
            <a:pPr algn="ctr">
              <a:defRPr/>
            </a:pPr>
            <a:endParaRPr lang="en-US" sz="1000" dirty="0">
              <a:solidFill>
                <a:prstClr val="black"/>
              </a:solidFill>
              <a:latin typeface="Cambria"/>
            </a:endParaRPr>
          </a:p>
        </p:txBody>
      </p:sp>
      <p:sp>
        <p:nvSpPr>
          <p:cNvPr id="3" name="Rectangle 2"/>
          <p:cNvSpPr/>
          <p:nvPr/>
        </p:nvSpPr>
        <p:spPr>
          <a:xfrm>
            <a:off x="2527302" y="4071881"/>
            <a:ext cx="3886198" cy="2246769"/>
          </a:xfrm>
          <a:prstGeom prst="rect">
            <a:avLst/>
          </a:prstGeom>
        </p:spPr>
        <p:txBody>
          <a:bodyPr wrap="square">
            <a:spAutoFit/>
          </a:bodyPr>
          <a:lstStyle/>
          <a:p>
            <a:r>
              <a:rPr lang="en-US" sz="1400" dirty="0">
                <a:solidFill>
                  <a:prstClr val="black"/>
                </a:solidFill>
                <a:latin typeface="Cambria" pitchFamily="18" charset="0"/>
              </a:rPr>
              <a:t>Python is particularly useful in data analytics because it  has a rich library for reading  and writing data, running calculations on the information and creating graphical representations of data sets.</a:t>
            </a:r>
          </a:p>
          <a:p>
            <a:endParaRPr lang="en-US" sz="1400" dirty="0">
              <a:solidFill>
                <a:prstClr val="black"/>
              </a:solidFill>
              <a:latin typeface="Cambria" pitchFamily="18" charset="0"/>
            </a:endParaRPr>
          </a:p>
          <a:p>
            <a:r>
              <a:rPr lang="en-US" sz="1400" dirty="0">
                <a:solidFill>
                  <a:prstClr val="black"/>
                </a:solidFill>
                <a:latin typeface="Cambria" pitchFamily="18" charset="0"/>
              </a:rPr>
              <a:t>We can write map reduce programs in python using </a:t>
            </a:r>
            <a:r>
              <a:rPr lang="en-US" sz="1400" dirty="0" err="1">
                <a:solidFill>
                  <a:prstClr val="black"/>
                </a:solidFill>
                <a:latin typeface="Cambria" pitchFamily="18" charset="0"/>
              </a:rPr>
              <a:t>PyDoop</a:t>
            </a:r>
            <a:r>
              <a:rPr lang="en-US" sz="1400" dirty="0">
                <a:solidFill>
                  <a:prstClr val="black"/>
                </a:solidFill>
                <a:latin typeface="Cambria" pitchFamily="18" charset="0"/>
              </a:rPr>
              <a:t>. Here is where Python scores over R. While R uses  in-memory processing, Python using  </a:t>
            </a:r>
            <a:r>
              <a:rPr lang="en-US" sz="1400" dirty="0" err="1">
                <a:solidFill>
                  <a:prstClr val="black"/>
                </a:solidFill>
                <a:latin typeface="Cambria" pitchFamily="18" charset="0"/>
              </a:rPr>
              <a:t>PyDoop</a:t>
            </a:r>
            <a:r>
              <a:rPr lang="en-US" sz="1400" dirty="0">
                <a:solidFill>
                  <a:prstClr val="black"/>
                </a:solidFill>
                <a:latin typeface="Cambria" pitchFamily="18" charset="0"/>
              </a:rPr>
              <a:t> can process </a:t>
            </a:r>
            <a:r>
              <a:rPr lang="en-US" sz="1400" dirty="0" err="1">
                <a:solidFill>
                  <a:prstClr val="black"/>
                </a:solidFill>
                <a:latin typeface="Cambria" pitchFamily="18" charset="0"/>
              </a:rPr>
              <a:t>PetaBytes</a:t>
            </a:r>
            <a:r>
              <a:rPr lang="en-US" sz="1400" dirty="0">
                <a:solidFill>
                  <a:prstClr val="black"/>
                </a:solidFill>
                <a:latin typeface="Cambria" pitchFamily="18" charset="0"/>
              </a:rPr>
              <a:t> of data</a:t>
            </a:r>
          </a:p>
        </p:txBody>
      </p:sp>
      <p:sp>
        <p:nvSpPr>
          <p:cNvPr id="53" name="Rectangle 52"/>
          <p:cNvSpPr/>
          <p:nvPr/>
        </p:nvSpPr>
        <p:spPr>
          <a:xfrm>
            <a:off x="317500" y="3772938"/>
            <a:ext cx="2136776" cy="124024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solidFill>
                <a:prstClr val="white"/>
              </a:solidFill>
              <a:latin typeface="Cambria" pitchFamily="18" charset="0"/>
            </a:endParaRPr>
          </a:p>
          <a:p>
            <a:pPr algn="ctr">
              <a:defRPr/>
            </a:pPr>
            <a:r>
              <a:rPr lang="en-US" sz="1400" dirty="0">
                <a:solidFill>
                  <a:prstClr val="white"/>
                </a:solidFill>
                <a:latin typeface="Cambria" pitchFamily="18" charset="0"/>
              </a:rPr>
              <a:t>Python offers extensive analytics capabilities for Text &amp; Predictive Analytics. </a:t>
            </a:r>
          </a:p>
          <a:p>
            <a:pPr algn="ctr">
              <a:defRPr/>
            </a:pPr>
            <a:endParaRPr lang="en-US" sz="1400" dirty="0">
              <a:solidFill>
                <a:prstClr val="white"/>
              </a:solidFill>
              <a:latin typeface="Cambria" pitchFamily="18" charset="0"/>
            </a:endParaRPr>
          </a:p>
        </p:txBody>
      </p:sp>
      <p:sp>
        <p:nvSpPr>
          <p:cNvPr id="54" name="Rectangle 53"/>
          <p:cNvSpPr/>
          <p:nvPr/>
        </p:nvSpPr>
        <p:spPr>
          <a:xfrm>
            <a:off x="323528" y="5085184"/>
            <a:ext cx="2124076" cy="72008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prstClr val="white"/>
                </a:solidFill>
                <a:latin typeface="Cambria" pitchFamily="18" charset="0"/>
              </a:rPr>
              <a:t>IDLE  &amp; </a:t>
            </a:r>
            <a:r>
              <a:rPr lang="en-US" sz="1400" dirty="0" err="1">
                <a:solidFill>
                  <a:prstClr val="white"/>
                </a:solidFill>
                <a:latin typeface="Cambria" pitchFamily="18" charset="0"/>
              </a:rPr>
              <a:t>Spyder</a:t>
            </a:r>
            <a:r>
              <a:rPr lang="en-US" sz="1400" dirty="0">
                <a:solidFill>
                  <a:prstClr val="white"/>
                </a:solidFill>
                <a:latin typeface="Cambria" pitchFamily="18" charset="0"/>
              </a:rPr>
              <a:t> IDE is widely used for data mining.</a:t>
            </a:r>
          </a:p>
        </p:txBody>
      </p:sp>
      <p:sp>
        <p:nvSpPr>
          <p:cNvPr id="55" name="Rectangle 54"/>
          <p:cNvSpPr/>
          <p:nvPr/>
        </p:nvSpPr>
        <p:spPr>
          <a:xfrm>
            <a:off x="317500" y="5877278"/>
            <a:ext cx="2136776" cy="67592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prstClr val="white"/>
                </a:solidFill>
                <a:latin typeface="Cambria" pitchFamily="18" charset="0"/>
              </a:rPr>
              <a:t>Big Data Analytics made possible by </a:t>
            </a:r>
            <a:r>
              <a:rPr lang="en-US" sz="1400" dirty="0" err="1">
                <a:solidFill>
                  <a:prstClr val="white"/>
                </a:solidFill>
                <a:latin typeface="Cambria" pitchFamily="18" charset="0"/>
              </a:rPr>
              <a:t>PyDoop</a:t>
            </a:r>
            <a:r>
              <a:rPr lang="en-US" sz="1400" dirty="0">
                <a:solidFill>
                  <a:prstClr val="white"/>
                </a:solidFill>
                <a:latin typeface="Cambria" pitchFamily="18" charset="0"/>
              </a:rPr>
              <a:t> and </a:t>
            </a:r>
            <a:r>
              <a:rPr lang="en-US" sz="1400" dirty="0" err="1">
                <a:solidFill>
                  <a:prstClr val="white"/>
                </a:solidFill>
                <a:latin typeface="Cambria" pitchFamily="18" charset="0"/>
              </a:rPr>
              <a:t>Scipy</a:t>
            </a:r>
            <a:endParaRPr lang="en-US" sz="1400" dirty="0">
              <a:solidFill>
                <a:prstClr val="white"/>
              </a:solidFill>
              <a:latin typeface="Cambria" pitchFamily="18" charset="0"/>
            </a:endParaRPr>
          </a:p>
        </p:txBody>
      </p:sp>
      <p:sp>
        <p:nvSpPr>
          <p:cNvPr id="56" name="Rounded Rectangle 55"/>
          <p:cNvSpPr/>
          <p:nvPr/>
        </p:nvSpPr>
        <p:spPr bwMode="auto">
          <a:xfrm>
            <a:off x="6565900" y="3772938"/>
            <a:ext cx="2209800" cy="2796699"/>
          </a:xfrm>
          <a:prstGeom prst="roundRect">
            <a:avLst/>
          </a:prstGeom>
          <a:solidFill>
            <a:schemeClr val="accent6">
              <a:lumMod val="40000"/>
              <a:lumOff val="60000"/>
            </a:schemeClr>
          </a:solidFill>
          <a:ln>
            <a:solidFill>
              <a:schemeClr val="accent6">
                <a:lumMod val="75000"/>
              </a:schemeClr>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7" name="Rectangle 56"/>
          <p:cNvSpPr/>
          <p:nvPr/>
        </p:nvSpPr>
        <p:spPr>
          <a:xfrm>
            <a:off x="6642100" y="4136411"/>
            <a:ext cx="2133600" cy="2292935"/>
          </a:xfrm>
          <a:prstGeom prst="rect">
            <a:avLst/>
          </a:prstGeom>
        </p:spPr>
        <p:txBody>
          <a:bodyPr wrap="square">
            <a:spAutoFit/>
          </a:bodyPr>
          <a:lstStyle/>
          <a:p>
            <a:pPr algn="ctr"/>
            <a:r>
              <a:rPr lang="en-IN" sz="1300" dirty="0">
                <a:solidFill>
                  <a:prstClr val="black"/>
                </a:solidFill>
                <a:latin typeface="Cambria" pitchFamily="18" charset="0"/>
              </a:rPr>
              <a:t>In industry, the data science trend shows increasing popularity of Python. A Python-based application stack can more easily integrate a data scientist who writes Python code, since that eliminates a key hurdle in </a:t>
            </a:r>
            <a:r>
              <a:rPr lang="en-IN" sz="1300" dirty="0" err="1">
                <a:solidFill>
                  <a:prstClr val="black"/>
                </a:solidFill>
                <a:latin typeface="Cambria" pitchFamily="18" charset="0"/>
              </a:rPr>
              <a:t>productionizing</a:t>
            </a:r>
            <a:r>
              <a:rPr lang="en-IN" sz="1300" dirty="0">
                <a:solidFill>
                  <a:prstClr val="black"/>
                </a:solidFill>
                <a:latin typeface="Cambria" pitchFamily="18" charset="0"/>
              </a:rPr>
              <a:t> a data scientist's work.</a:t>
            </a:r>
            <a:endParaRPr lang="en-US" sz="1300" dirty="0">
              <a:solidFill>
                <a:prstClr val="black"/>
              </a:solidFill>
              <a:latin typeface="Cambria" pitchFamily="18" charset="0"/>
            </a:endParaRPr>
          </a:p>
        </p:txBody>
      </p:sp>
      <p:sp>
        <p:nvSpPr>
          <p:cNvPr id="58" name="Rectangle 57"/>
          <p:cNvSpPr/>
          <p:nvPr/>
        </p:nvSpPr>
        <p:spPr>
          <a:xfrm>
            <a:off x="6337300" y="3785633"/>
            <a:ext cx="2587626" cy="307777"/>
          </a:xfrm>
          <a:prstGeom prst="rect">
            <a:avLst/>
          </a:prstGeom>
        </p:spPr>
        <p:txBody>
          <a:bodyPr wrap="square">
            <a:spAutoFit/>
          </a:bodyPr>
          <a:lstStyle/>
          <a:p>
            <a:pPr algn="ctr"/>
            <a:r>
              <a:rPr lang="en-US" sz="1400" b="1" dirty="0">
                <a:solidFill>
                  <a:prstClr val="black"/>
                </a:solidFill>
                <a:latin typeface="Cambria" pitchFamily="18" charset="0"/>
              </a:rPr>
              <a:t>Integration</a:t>
            </a:r>
          </a:p>
        </p:txBody>
      </p:sp>
      <p:sp>
        <p:nvSpPr>
          <p:cNvPr id="60" name="Rounded Rectangle 59"/>
          <p:cNvSpPr/>
          <p:nvPr/>
        </p:nvSpPr>
        <p:spPr>
          <a:xfrm>
            <a:off x="1045536" y="3105666"/>
            <a:ext cx="7488863" cy="55193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solidFill>
                <a:prstClr val="white"/>
              </a:solidFill>
              <a:latin typeface="Cambria" pitchFamily="18" charset="0"/>
            </a:endParaRPr>
          </a:p>
        </p:txBody>
      </p:sp>
      <p:sp>
        <p:nvSpPr>
          <p:cNvPr id="59" name="Rectangle 58"/>
          <p:cNvSpPr/>
          <p:nvPr/>
        </p:nvSpPr>
        <p:spPr>
          <a:xfrm>
            <a:off x="485776" y="3105666"/>
            <a:ext cx="1295399" cy="55193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prstClr val="black"/>
                </a:solidFill>
                <a:latin typeface="Cambria" pitchFamily="18" charset="0"/>
              </a:rPr>
              <a:t>Big data compatibility</a:t>
            </a:r>
          </a:p>
        </p:txBody>
      </p:sp>
      <p:sp>
        <p:nvSpPr>
          <p:cNvPr id="4" name="Rectangle 3"/>
          <p:cNvSpPr/>
          <p:nvPr/>
        </p:nvSpPr>
        <p:spPr>
          <a:xfrm>
            <a:off x="1781174" y="3140971"/>
            <a:ext cx="6753226" cy="523220"/>
          </a:xfrm>
          <a:prstGeom prst="rect">
            <a:avLst/>
          </a:prstGeom>
        </p:spPr>
        <p:txBody>
          <a:bodyPr wrap="square">
            <a:spAutoFit/>
          </a:bodyPr>
          <a:lstStyle/>
          <a:p>
            <a:r>
              <a:rPr lang="en-IN" sz="1400" dirty="0">
                <a:solidFill>
                  <a:prstClr val="black"/>
                </a:solidFill>
                <a:latin typeface="Cambria" pitchFamily="18" charset="0"/>
              </a:rPr>
              <a:t>Python has become one of the big go-to languages for  big data processing due to its wide selection of libraries </a:t>
            </a:r>
            <a:endParaRPr lang="en-US" sz="1400" dirty="0">
              <a:solidFill>
                <a:prstClr val="black"/>
              </a:solidFill>
              <a:latin typeface="Cambria" pitchFamily="18" charset="0"/>
            </a:endParaRPr>
          </a:p>
        </p:txBody>
      </p:sp>
      <p:sp>
        <p:nvSpPr>
          <p:cNvPr id="26" name="Footer Placeholder 4"/>
          <p:cNvSpPr txBox="1">
            <a:spLocks/>
          </p:cNvSpPr>
          <p:nvPr/>
        </p:nvSpPr>
        <p:spPr bwMode="auto">
          <a:xfrm>
            <a:off x="3124200" y="6505582"/>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900">
                <a:solidFill>
                  <a:schemeClr val="tx1"/>
                </a:solidFill>
                <a:latin typeface="Arial" pitchFamily="34" charset="0"/>
                <a:ea typeface="MS PGothic" pitchFamily="34" charset="-128"/>
              </a:defRPr>
            </a:lvl1pPr>
            <a:lvl2pPr marL="742950" indent="-285750">
              <a:defRPr sz="1900">
                <a:solidFill>
                  <a:schemeClr val="tx1"/>
                </a:solidFill>
                <a:latin typeface="Arial" pitchFamily="34" charset="0"/>
                <a:ea typeface="MS PGothic" pitchFamily="34" charset="-128"/>
              </a:defRPr>
            </a:lvl2pPr>
            <a:lvl3pPr marL="1143000" indent="-228600">
              <a:defRPr sz="1900">
                <a:solidFill>
                  <a:schemeClr val="tx1"/>
                </a:solidFill>
                <a:latin typeface="Arial" pitchFamily="34" charset="0"/>
                <a:ea typeface="MS PGothic" pitchFamily="34" charset="-128"/>
              </a:defRPr>
            </a:lvl3pPr>
            <a:lvl4pPr marL="1600200" indent="-228600">
              <a:defRPr sz="1900">
                <a:solidFill>
                  <a:schemeClr val="tx1"/>
                </a:solidFill>
                <a:latin typeface="Arial" pitchFamily="34" charset="0"/>
                <a:ea typeface="MS PGothic" pitchFamily="34" charset="-128"/>
              </a:defRPr>
            </a:lvl4pPr>
            <a:lvl5pPr marL="2057400" indent="-228600">
              <a:defRPr sz="19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9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9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9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900">
                <a:solidFill>
                  <a:schemeClr val="tx1"/>
                </a:solidFill>
                <a:latin typeface="Arial" pitchFamily="34" charset="0"/>
                <a:ea typeface="MS PGothic" pitchFamily="34" charset="-128"/>
              </a:defRPr>
            </a:lvl9pPr>
          </a:lstStyle>
          <a:p>
            <a:pPr algn="ctr"/>
            <a:r>
              <a:rPr lang="en-US" sz="1100" dirty="0">
                <a:solidFill>
                  <a:prstClr val="black"/>
                </a:solidFill>
                <a:latin typeface="Cambria" pitchFamily="18" charset="0"/>
              </a:rPr>
              <a:t>www.imarticus.org</a:t>
            </a:r>
          </a:p>
        </p:txBody>
      </p:sp>
      <p:sp>
        <p:nvSpPr>
          <p:cNvPr id="27" name="Slide Number Placeholder 5"/>
          <p:cNvSpPr txBox="1">
            <a:spLocks/>
          </p:cNvSpPr>
          <p:nvPr/>
        </p:nvSpPr>
        <p:spPr bwMode="auto">
          <a:xfrm>
            <a:off x="6781800" y="65690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r" fontAlgn="base">
              <a:spcBef>
                <a:spcPct val="0"/>
              </a:spcBef>
              <a:spcAft>
                <a:spcPct val="0"/>
              </a:spcAft>
            </a:pPr>
            <a:fld id="{32EE22E6-FFC1-4060-9C3E-3A80B68EF4C6}" type="slidenum">
              <a:rPr lang="en-US" sz="1100">
                <a:solidFill>
                  <a:prstClr val="black"/>
                </a:solidFill>
                <a:latin typeface="Cambria" pitchFamily="18" charset="0"/>
                <a:ea typeface="MS PGothic" pitchFamily="34" charset="-128"/>
              </a:rPr>
              <a:pPr algn="r" fontAlgn="base">
                <a:spcBef>
                  <a:spcPct val="0"/>
                </a:spcBef>
                <a:spcAft>
                  <a:spcPct val="0"/>
                </a:spcAft>
              </a:pPr>
              <a:t>14</a:t>
            </a:fld>
            <a:endParaRPr lang="en-US" sz="1100">
              <a:solidFill>
                <a:prstClr val="black"/>
              </a:solidFill>
              <a:latin typeface="Cambria" pitchFamily="18" charset="0"/>
              <a:ea typeface="MS PGothic" pitchFamily="34" charset="-128"/>
            </a:endParaRPr>
          </a:p>
        </p:txBody>
      </p:sp>
    </p:spTree>
    <p:custDataLst>
      <p:tags r:id="rId1"/>
    </p:custDataLst>
    <p:extLst>
      <p:ext uri="{BB962C8B-B14F-4D97-AF65-F5344CB8AC3E}">
        <p14:creationId xmlns:p14="http://schemas.microsoft.com/office/powerpoint/2010/main" val="245945098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bwMode="auto">
          <a:xfrm>
            <a:off x="0" y="1981203"/>
            <a:ext cx="9144000" cy="5152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b="1" dirty="0">
              <a:solidFill>
                <a:prstClr val="black"/>
              </a:solidFill>
              <a:latin typeface="Cambria" pitchFamily="18" charset="0"/>
            </a:endParaRPr>
          </a:p>
        </p:txBody>
      </p:sp>
      <p:sp>
        <p:nvSpPr>
          <p:cNvPr id="33796" name="Title 1"/>
          <p:cNvSpPr>
            <a:spLocks noGrp="1"/>
          </p:cNvSpPr>
          <p:nvPr>
            <p:ph type="title"/>
          </p:nvPr>
        </p:nvSpPr>
        <p:spPr bwMode="auto">
          <a:xfrm>
            <a:off x="0" y="196850"/>
            <a:ext cx="6935788" cy="565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algn="l" eaLnBrk="1" hangingPunct="1"/>
            <a:r>
              <a:rPr lang="en-US" sz="2400" b="1" dirty="0">
                <a:solidFill>
                  <a:schemeClr val="tx1"/>
                </a:solidFill>
                <a:latin typeface="Cambria" pitchFamily="18" charset="0"/>
              </a:rPr>
              <a:t>Why Python? </a:t>
            </a:r>
          </a:p>
        </p:txBody>
      </p:sp>
      <p:sp>
        <p:nvSpPr>
          <p:cNvPr id="33801" name="AutoShape 6" descr="http://www.clipartbest.com/cliparts/di6/yaq/di6yaqyi9.svg"/>
          <p:cNvSpPr>
            <a:spLocks noChangeAspect="1" noChangeArrowheads="1"/>
          </p:cNvSpPr>
          <p:nvPr/>
        </p:nvSpPr>
        <p:spPr bwMode="auto">
          <a:xfrm>
            <a:off x="180976" y="-1698625"/>
            <a:ext cx="3714750"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500">
              <a:solidFill>
                <a:prstClr val="black"/>
              </a:solidFill>
              <a:latin typeface="Arial" pitchFamily="34" charset="0"/>
              <a:cs typeface="Arial" pitchFamily="34" charset="0"/>
            </a:endParaRPr>
          </a:p>
        </p:txBody>
      </p:sp>
      <p:sp>
        <p:nvSpPr>
          <p:cNvPr id="9" name="AutoShape 10" descr="http://www.clipartbest.com/cliparts/di6/yaq/di6yaqyi9.svg"/>
          <p:cNvSpPr>
            <a:spLocks noChangeAspect="1" noChangeArrowheads="1"/>
          </p:cNvSpPr>
          <p:nvPr/>
        </p:nvSpPr>
        <p:spPr bwMode="auto">
          <a:xfrm>
            <a:off x="485775" y="-1393825"/>
            <a:ext cx="3714750"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500">
              <a:solidFill>
                <a:prstClr val="black"/>
              </a:solidFill>
              <a:latin typeface="Arial" pitchFamily="34" charset="0"/>
              <a:cs typeface="Arial" pitchFamily="34" charset="0"/>
            </a:endParaRPr>
          </a:p>
        </p:txBody>
      </p:sp>
      <p:sp>
        <p:nvSpPr>
          <p:cNvPr id="18" name="Oval 17"/>
          <p:cNvSpPr/>
          <p:nvPr/>
        </p:nvSpPr>
        <p:spPr bwMode="auto">
          <a:xfrm>
            <a:off x="381000" y="933093"/>
            <a:ext cx="1981200" cy="1657707"/>
          </a:xfrm>
          <a:prstGeom prst="ellipse">
            <a:avLst/>
          </a:prstGeom>
          <a:solidFill>
            <a:srgbClr val="19705D"/>
          </a:solidFill>
          <a:ln>
            <a:no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9" name="Rectangle 24"/>
          <p:cNvSpPr>
            <a:spLocks noChangeArrowheads="1"/>
          </p:cNvSpPr>
          <p:nvPr/>
        </p:nvSpPr>
        <p:spPr bwMode="auto">
          <a:xfrm>
            <a:off x="594516" y="1295403"/>
            <a:ext cx="1585417" cy="919401"/>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1600" b="1" dirty="0">
                <a:solidFill>
                  <a:prstClr val="white"/>
                </a:solidFill>
                <a:latin typeface="Cambria" pitchFamily="18" charset="0"/>
              </a:rPr>
              <a:t>Official language of Google</a:t>
            </a:r>
          </a:p>
        </p:txBody>
      </p:sp>
      <p:sp>
        <p:nvSpPr>
          <p:cNvPr id="21" name="Oval 20"/>
          <p:cNvSpPr/>
          <p:nvPr/>
        </p:nvSpPr>
        <p:spPr bwMode="auto">
          <a:xfrm>
            <a:off x="1875132" y="1847496"/>
            <a:ext cx="1981200" cy="1657707"/>
          </a:xfrm>
          <a:prstGeom prst="ellipse">
            <a:avLst/>
          </a:prstGeom>
          <a:solidFill>
            <a:schemeClr val="accent6">
              <a:lumMod val="40000"/>
              <a:lumOff val="60000"/>
            </a:schemeClr>
          </a:solidFill>
          <a:ln>
            <a:no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22" name="Rectangle 24"/>
          <p:cNvSpPr>
            <a:spLocks noChangeArrowheads="1"/>
          </p:cNvSpPr>
          <p:nvPr/>
        </p:nvSpPr>
        <p:spPr bwMode="auto">
          <a:xfrm>
            <a:off x="1875132" y="2133606"/>
            <a:ext cx="1981200" cy="919401"/>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1600" b="1" dirty="0">
                <a:solidFill>
                  <a:prstClr val="black"/>
                </a:solidFill>
                <a:latin typeface="Cambria" pitchFamily="18" charset="0"/>
              </a:rPr>
              <a:t>Among top</a:t>
            </a:r>
          </a:p>
          <a:p>
            <a:pPr marL="0" lvl="1" algn="ctr"/>
            <a:r>
              <a:rPr lang="en-US" sz="1600" b="1" dirty="0">
                <a:solidFill>
                  <a:prstClr val="black"/>
                </a:solidFill>
                <a:latin typeface="Cambria" pitchFamily="18" charset="0"/>
              </a:rPr>
              <a:t> in-demand data science skills</a:t>
            </a:r>
          </a:p>
        </p:txBody>
      </p:sp>
      <p:sp>
        <p:nvSpPr>
          <p:cNvPr id="23" name="Rectangle 24"/>
          <p:cNvSpPr>
            <a:spLocks noChangeArrowheads="1"/>
          </p:cNvSpPr>
          <p:nvPr/>
        </p:nvSpPr>
        <p:spPr bwMode="auto">
          <a:xfrm>
            <a:off x="2103736" y="2971800"/>
            <a:ext cx="1523999" cy="510778"/>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1200" dirty="0" err="1">
                <a:solidFill>
                  <a:prstClr val="black"/>
                </a:solidFill>
                <a:latin typeface="Cambria" pitchFamily="18" charset="0"/>
              </a:rPr>
              <a:t>KDNuggets</a:t>
            </a:r>
            <a:r>
              <a:rPr lang="en-US" sz="1200" dirty="0">
                <a:solidFill>
                  <a:prstClr val="black"/>
                </a:solidFill>
                <a:latin typeface="Cambria" pitchFamily="18" charset="0"/>
              </a:rPr>
              <a:t>, </a:t>
            </a:r>
          </a:p>
          <a:p>
            <a:pPr marL="0" lvl="1" algn="ctr"/>
            <a:r>
              <a:rPr lang="en-US" sz="1200" dirty="0">
                <a:solidFill>
                  <a:prstClr val="black"/>
                </a:solidFill>
                <a:latin typeface="Cambria" pitchFamily="18" charset="0"/>
              </a:rPr>
              <a:t>Dec2014</a:t>
            </a:r>
          </a:p>
        </p:txBody>
      </p:sp>
      <p:sp>
        <p:nvSpPr>
          <p:cNvPr id="24" name="Oval 23"/>
          <p:cNvSpPr/>
          <p:nvPr/>
        </p:nvSpPr>
        <p:spPr bwMode="auto">
          <a:xfrm>
            <a:off x="3429000" y="914403"/>
            <a:ext cx="1981200" cy="1657707"/>
          </a:xfrm>
          <a:prstGeom prst="ellipse">
            <a:avLst/>
          </a:prstGeom>
          <a:solidFill>
            <a:srgbClr val="19705D"/>
          </a:solidFill>
          <a:ln>
            <a:no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25" name="Rectangle 24"/>
          <p:cNvSpPr>
            <a:spLocks noChangeArrowheads="1"/>
          </p:cNvSpPr>
          <p:nvPr/>
        </p:nvSpPr>
        <p:spPr bwMode="auto">
          <a:xfrm>
            <a:off x="3643309" y="1000109"/>
            <a:ext cx="1585417" cy="1191816"/>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1600" b="1" dirty="0">
                <a:solidFill>
                  <a:prstClr val="white"/>
                </a:solidFill>
                <a:latin typeface="Cambria" pitchFamily="18" charset="0"/>
              </a:rPr>
              <a:t>46% of job ads mention Python </a:t>
            </a:r>
          </a:p>
          <a:p>
            <a:pPr marL="0" lvl="1" algn="ctr"/>
            <a:r>
              <a:rPr lang="en-US" sz="1600" b="1" dirty="0">
                <a:solidFill>
                  <a:prstClr val="white"/>
                </a:solidFill>
                <a:latin typeface="Cambria" pitchFamily="18" charset="0"/>
              </a:rPr>
              <a:t>(after SQL)</a:t>
            </a:r>
          </a:p>
        </p:txBody>
      </p:sp>
      <p:sp>
        <p:nvSpPr>
          <p:cNvPr id="26" name="Rectangle 24"/>
          <p:cNvSpPr>
            <a:spLocks noChangeArrowheads="1"/>
          </p:cNvSpPr>
          <p:nvPr/>
        </p:nvSpPr>
        <p:spPr bwMode="auto">
          <a:xfrm>
            <a:off x="3714747" y="2000240"/>
            <a:ext cx="1523999" cy="510778"/>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1200" dirty="0" err="1">
                <a:solidFill>
                  <a:prstClr val="white"/>
                </a:solidFill>
                <a:latin typeface="Cambria" pitchFamily="18" charset="0"/>
              </a:rPr>
              <a:t>KDNuggets</a:t>
            </a:r>
            <a:endParaRPr lang="en-US" sz="1200" dirty="0">
              <a:solidFill>
                <a:prstClr val="white"/>
              </a:solidFill>
              <a:latin typeface="Cambria" pitchFamily="18" charset="0"/>
            </a:endParaRPr>
          </a:p>
          <a:p>
            <a:pPr marL="0" lvl="1" algn="ctr"/>
            <a:r>
              <a:rPr lang="en-US" sz="1200" dirty="0">
                <a:solidFill>
                  <a:prstClr val="white"/>
                </a:solidFill>
                <a:latin typeface="Cambria" pitchFamily="18" charset="0"/>
              </a:rPr>
              <a:t>Dec 2014</a:t>
            </a:r>
          </a:p>
        </p:txBody>
      </p:sp>
      <p:sp>
        <p:nvSpPr>
          <p:cNvPr id="27" name="Oval 26"/>
          <p:cNvSpPr/>
          <p:nvPr/>
        </p:nvSpPr>
        <p:spPr bwMode="auto">
          <a:xfrm>
            <a:off x="4923132" y="1828801"/>
            <a:ext cx="1981200" cy="1657707"/>
          </a:xfrm>
          <a:prstGeom prst="ellipse">
            <a:avLst/>
          </a:prstGeom>
          <a:solidFill>
            <a:schemeClr val="accent6">
              <a:lumMod val="40000"/>
              <a:lumOff val="60000"/>
            </a:schemeClr>
          </a:solidFill>
          <a:ln>
            <a:no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28" name="Rectangle 24"/>
          <p:cNvSpPr>
            <a:spLocks noChangeArrowheads="1"/>
          </p:cNvSpPr>
          <p:nvPr/>
        </p:nvSpPr>
        <p:spPr bwMode="auto">
          <a:xfrm>
            <a:off x="4923132" y="2114910"/>
            <a:ext cx="1981200" cy="919401"/>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1600" b="1" dirty="0">
                <a:solidFill>
                  <a:prstClr val="black"/>
                </a:solidFill>
                <a:latin typeface="Cambria" pitchFamily="18" charset="0"/>
              </a:rPr>
              <a:t>Ranked #1 of </a:t>
            </a:r>
          </a:p>
          <a:p>
            <a:pPr marL="0" lvl="1" algn="ctr"/>
            <a:r>
              <a:rPr lang="en-US" sz="1600" b="1" dirty="0">
                <a:solidFill>
                  <a:prstClr val="black"/>
                </a:solidFill>
                <a:latin typeface="Cambria" pitchFamily="18" charset="0"/>
              </a:rPr>
              <a:t>all programming languages </a:t>
            </a:r>
          </a:p>
        </p:txBody>
      </p:sp>
      <p:sp>
        <p:nvSpPr>
          <p:cNvPr id="29" name="Rectangle 24"/>
          <p:cNvSpPr>
            <a:spLocks noChangeArrowheads="1"/>
          </p:cNvSpPr>
          <p:nvPr/>
        </p:nvSpPr>
        <p:spPr bwMode="auto">
          <a:xfrm>
            <a:off x="5227936" y="2866314"/>
            <a:ext cx="1523999" cy="510778"/>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1200" dirty="0" err="1">
                <a:solidFill>
                  <a:prstClr val="black"/>
                </a:solidFill>
                <a:latin typeface="Cambria" pitchFamily="18" charset="0"/>
              </a:rPr>
              <a:t>Codeeval</a:t>
            </a:r>
            <a:r>
              <a:rPr lang="en-US" sz="1200" dirty="0">
                <a:solidFill>
                  <a:prstClr val="black"/>
                </a:solidFill>
                <a:latin typeface="Cambria" pitchFamily="18" charset="0"/>
              </a:rPr>
              <a:t> rankings, Feb 2015</a:t>
            </a:r>
          </a:p>
        </p:txBody>
      </p:sp>
      <p:sp>
        <p:nvSpPr>
          <p:cNvPr id="30" name="Oval 29"/>
          <p:cNvSpPr/>
          <p:nvPr/>
        </p:nvSpPr>
        <p:spPr bwMode="auto">
          <a:xfrm>
            <a:off x="6523332" y="914403"/>
            <a:ext cx="1981200" cy="1657707"/>
          </a:xfrm>
          <a:prstGeom prst="ellipse">
            <a:avLst/>
          </a:prstGeom>
          <a:solidFill>
            <a:srgbClr val="19705D"/>
          </a:solidFill>
          <a:ln>
            <a:no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31" name="Rectangle 24"/>
          <p:cNvSpPr>
            <a:spLocks noChangeArrowheads="1"/>
          </p:cNvSpPr>
          <p:nvPr/>
        </p:nvSpPr>
        <p:spPr bwMode="auto">
          <a:xfrm>
            <a:off x="6572267" y="1142990"/>
            <a:ext cx="1996285" cy="919401"/>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1600" b="1" dirty="0">
                <a:solidFill>
                  <a:prstClr val="white"/>
                </a:solidFill>
                <a:latin typeface="Cambria" pitchFamily="18" charset="0"/>
              </a:rPr>
              <a:t>2</a:t>
            </a:r>
            <a:r>
              <a:rPr lang="en-US" sz="1600" b="1" baseline="30000" dirty="0">
                <a:solidFill>
                  <a:prstClr val="white"/>
                </a:solidFill>
                <a:latin typeface="Cambria" pitchFamily="18" charset="0"/>
              </a:rPr>
              <a:t>nd</a:t>
            </a:r>
            <a:r>
              <a:rPr lang="en-US" sz="1600" b="1" dirty="0">
                <a:solidFill>
                  <a:prstClr val="white"/>
                </a:solidFill>
                <a:latin typeface="Cambria" pitchFamily="18" charset="0"/>
              </a:rPr>
              <a:t> most </a:t>
            </a:r>
          </a:p>
          <a:p>
            <a:pPr marL="0" lvl="1" algn="ctr"/>
            <a:r>
              <a:rPr lang="en-US" sz="1600" b="1" dirty="0">
                <a:solidFill>
                  <a:prstClr val="white"/>
                </a:solidFill>
                <a:latin typeface="Cambria" pitchFamily="18" charset="0"/>
              </a:rPr>
              <a:t>popular data science language </a:t>
            </a:r>
          </a:p>
        </p:txBody>
      </p:sp>
      <p:sp>
        <p:nvSpPr>
          <p:cNvPr id="32" name="Rectangle 24"/>
          <p:cNvSpPr>
            <a:spLocks noChangeArrowheads="1"/>
          </p:cNvSpPr>
          <p:nvPr/>
        </p:nvSpPr>
        <p:spPr bwMode="auto">
          <a:xfrm>
            <a:off x="6798268" y="2080022"/>
            <a:ext cx="1523999" cy="306467"/>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1200" dirty="0" err="1">
                <a:solidFill>
                  <a:prstClr val="white"/>
                </a:solidFill>
                <a:latin typeface="Cambria" pitchFamily="18" charset="0"/>
              </a:rPr>
              <a:t>KDNuggets</a:t>
            </a:r>
            <a:r>
              <a:rPr lang="en-US" sz="1200" dirty="0">
                <a:solidFill>
                  <a:prstClr val="white"/>
                </a:solidFill>
                <a:latin typeface="Cambria" pitchFamily="18" charset="0"/>
              </a:rPr>
              <a:t> 2013</a:t>
            </a:r>
          </a:p>
        </p:txBody>
      </p:sp>
      <p:sp>
        <p:nvSpPr>
          <p:cNvPr id="38" name="Rectangle 37"/>
          <p:cNvSpPr/>
          <p:nvPr/>
        </p:nvSpPr>
        <p:spPr bwMode="auto">
          <a:xfrm>
            <a:off x="5286968" y="3959076"/>
            <a:ext cx="3393485" cy="2267028"/>
          </a:xfrm>
          <a:prstGeom prst="rect">
            <a:avLst/>
          </a:prstGeom>
          <a:solidFill>
            <a:schemeClr val="accent5">
              <a:lumMod val="20000"/>
              <a:lumOff val="80000"/>
            </a:schemeClr>
          </a:solidFill>
          <a:ln>
            <a:solidFill>
              <a:srgbClr val="19705D"/>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 name="Rectangle 1"/>
          <p:cNvSpPr/>
          <p:nvPr/>
        </p:nvSpPr>
        <p:spPr>
          <a:xfrm>
            <a:off x="5410200" y="4471778"/>
            <a:ext cx="2882900" cy="1754326"/>
          </a:xfrm>
          <a:prstGeom prst="rect">
            <a:avLst/>
          </a:prstGeom>
        </p:spPr>
        <p:txBody>
          <a:bodyPr wrap="square">
            <a:spAutoFit/>
          </a:bodyPr>
          <a:lstStyle/>
          <a:p>
            <a:r>
              <a:rPr lang="en-US" dirty="0">
                <a:solidFill>
                  <a:prstClr val="black"/>
                </a:solidFill>
                <a:latin typeface="Cambria" pitchFamily="18" charset="0"/>
              </a:rPr>
              <a:t>Google</a:t>
            </a:r>
          </a:p>
          <a:p>
            <a:r>
              <a:rPr lang="en-US" dirty="0">
                <a:solidFill>
                  <a:prstClr val="black"/>
                </a:solidFill>
                <a:latin typeface="Cambria" pitchFamily="18" charset="0"/>
              </a:rPr>
              <a:t>Yahoo</a:t>
            </a:r>
          </a:p>
          <a:p>
            <a:r>
              <a:rPr lang="en-US" dirty="0" err="1">
                <a:solidFill>
                  <a:prstClr val="black"/>
                </a:solidFill>
                <a:latin typeface="Cambria" pitchFamily="18" charset="0"/>
              </a:rPr>
              <a:t>Quora</a:t>
            </a:r>
            <a:endParaRPr lang="en-US" dirty="0">
              <a:solidFill>
                <a:prstClr val="black"/>
              </a:solidFill>
              <a:latin typeface="Cambria" pitchFamily="18" charset="0"/>
            </a:endParaRPr>
          </a:p>
          <a:p>
            <a:r>
              <a:rPr lang="en-US" dirty="0">
                <a:solidFill>
                  <a:prstClr val="black"/>
                </a:solidFill>
                <a:latin typeface="Cambria" pitchFamily="18" charset="0"/>
              </a:rPr>
              <a:t>Nokia</a:t>
            </a:r>
          </a:p>
          <a:p>
            <a:r>
              <a:rPr lang="en-US" dirty="0">
                <a:solidFill>
                  <a:prstClr val="black"/>
                </a:solidFill>
                <a:latin typeface="Cambria" pitchFamily="18" charset="0"/>
              </a:rPr>
              <a:t>ABN </a:t>
            </a:r>
          </a:p>
          <a:p>
            <a:r>
              <a:rPr lang="en-US" dirty="0">
                <a:solidFill>
                  <a:prstClr val="black"/>
                </a:solidFill>
                <a:latin typeface="Cambria" pitchFamily="18" charset="0"/>
              </a:rPr>
              <a:t>AMRO Bank</a:t>
            </a:r>
          </a:p>
        </p:txBody>
      </p:sp>
      <p:sp>
        <p:nvSpPr>
          <p:cNvPr id="39" name="Rectangle 38"/>
          <p:cNvSpPr/>
          <p:nvPr/>
        </p:nvSpPr>
        <p:spPr>
          <a:xfrm>
            <a:off x="6660232" y="4460922"/>
            <a:ext cx="1974850" cy="1200329"/>
          </a:xfrm>
          <a:prstGeom prst="rect">
            <a:avLst/>
          </a:prstGeom>
        </p:spPr>
        <p:txBody>
          <a:bodyPr wrap="square">
            <a:spAutoFit/>
          </a:bodyPr>
          <a:lstStyle/>
          <a:p>
            <a:r>
              <a:rPr lang="en-US" dirty="0">
                <a:solidFill>
                  <a:prstClr val="black"/>
                </a:solidFill>
                <a:latin typeface="Cambria" pitchFamily="18" charset="0"/>
              </a:rPr>
              <a:t>IBM</a:t>
            </a:r>
          </a:p>
          <a:p>
            <a:r>
              <a:rPr lang="en-US" dirty="0">
                <a:solidFill>
                  <a:prstClr val="black"/>
                </a:solidFill>
                <a:latin typeface="Cambria" pitchFamily="18" charset="0"/>
              </a:rPr>
              <a:t>National Weather Service</a:t>
            </a:r>
          </a:p>
          <a:p>
            <a:r>
              <a:rPr lang="en-US" dirty="0">
                <a:solidFill>
                  <a:prstClr val="black"/>
                </a:solidFill>
                <a:latin typeface="Cambria" pitchFamily="18" charset="0"/>
              </a:rPr>
              <a:t>&amp; Many More…</a:t>
            </a:r>
            <a:r>
              <a:rPr lang="en-US" u="sng" dirty="0">
                <a:solidFill>
                  <a:prstClr val="black"/>
                </a:solidFill>
                <a:latin typeface="Cambria" pitchFamily="18" charset="0"/>
              </a:rPr>
              <a:t> </a:t>
            </a:r>
            <a:endParaRPr lang="en-US" dirty="0">
              <a:solidFill>
                <a:prstClr val="black"/>
              </a:solidFill>
              <a:latin typeface="Cambria" pitchFamily="18" charset="0"/>
            </a:endParaRPr>
          </a:p>
        </p:txBody>
      </p:sp>
      <p:sp>
        <p:nvSpPr>
          <p:cNvPr id="35" name="Rectangle 34"/>
          <p:cNvSpPr/>
          <p:nvPr/>
        </p:nvSpPr>
        <p:spPr bwMode="auto">
          <a:xfrm>
            <a:off x="5286968" y="3962400"/>
            <a:ext cx="3393485" cy="49202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1600" b="1" dirty="0">
                <a:solidFill>
                  <a:prstClr val="white"/>
                </a:solidFill>
                <a:latin typeface="Cambria" pitchFamily="18" charset="0"/>
              </a:rPr>
              <a:t>Companies Already </a:t>
            </a:r>
          </a:p>
          <a:p>
            <a:pPr algn="ctr" fontAlgn="base">
              <a:spcBef>
                <a:spcPct val="0"/>
              </a:spcBef>
              <a:spcAft>
                <a:spcPct val="0"/>
              </a:spcAft>
              <a:defRPr/>
            </a:pPr>
            <a:r>
              <a:rPr lang="en-US" sz="1600" b="1" dirty="0">
                <a:solidFill>
                  <a:prstClr val="white"/>
                </a:solidFill>
                <a:latin typeface="Cambria" pitchFamily="18" charset="0"/>
              </a:rPr>
              <a:t>Onboard Python</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645" y="3706706"/>
            <a:ext cx="4876800" cy="27717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Footer Placeholder 4"/>
          <p:cNvSpPr txBox="1">
            <a:spLocks/>
          </p:cNvSpPr>
          <p:nvPr/>
        </p:nvSpPr>
        <p:spPr bwMode="auto">
          <a:xfrm>
            <a:off x="3124200" y="6505582"/>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900">
                <a:solidFill>
                  <a:schemeClr val="tx1"/>
                </a:solidFill>
                <a:latin typeface="Arial" pitchFamily="34" charset="0"/>
                <a:ea typeface="MS PGothic" pitchFamily="34" charset="-128"/>
              </a:defRPr>
            </a:lvl1pPr>
            <a:lvl2pPr marL="742950" indent="-285750">
              <a:defRPr sz="1900">
                <a:solidFill>
                  <a:schemeClr val="tx1"/>
                </a:solidFill>
                <a:latin typeface="Arial" pitchFamily="34" charset="0"/>
                <a:ea typeface="MS PGothic" pitchFamily="34" charset="-128"/>
              </a:defRPr>
            </a:lvl2pPr>
            <a:lvl3pPr marL="1143000" indent="-228600">
              <a:defRPr sz="1900">
                <a:solidFill>
                  <a:schemeClr val="tx1"/>
                </a:solidFill>
                <a:latin typeface="Arial" pitchFamily="34" charset="0"/>
                <a:ea typeface="MS PGothic" pitchFamily="34" charset="-128"/>
              </a:defRPr>
            </a:lvl3pPr>
            <a:lvl4pPr marL="1600200" indent="-228600">
              <a:defRPr sz="1900">
                <a:solidFill>
                  <a:schemeClr val="tx1"/>
                </a:solidFill>
                <a:latin typeface="Arial" pitchFamily="34" charset="0"/>
                <a:ea typeface="MS PGothic" pitchFamily="34" charset="-128"/>
              </a:defRPr>
            </a:lvl4pPr>
            <a:lvl5pPr marL="2057400" indent="-228600">
              <a:defRPr sz="19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9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9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9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900">
                <a:solidFill>
                  <a:schemeClr val="tx1"/>
                </a:solidFill>
                <a:latin typeface="Arial" pitchFamily="34" charset="0"/>
                <a:ea typeface="MS PGothic" pitchFamily="34" charset="-128"/>
              </a:defRPr>
            </a:lvl9pPr>
          </a:lstStyle>
          <a:p>
            <a:pPr algn="ctr"/>
            <a:r>
              <a:rPr lang="en-US" sz="1100" dirty="0">
                <a:solidFill>
                  <a:prstClr val="black"/>
                </a:solidFill>
                <a:latin typeface="Cambria" pitchFamily="18" charset="0"/>
              </a:rPr>
              <a:t>www.imarticus.org</a:t>
            </a:r>
          </a:p>
        </p:txBody>
      </p:sp>
      <p:sp>
        <p:nvSpPr>
          <p:cNvPr id="34" name="Slide Number Placeholder 5"/>
          <p:cNvSpPr txBox="1">
            <a:spLocks/>
          </p:cNvSpPr>
          <p:nvPr/>
        </p:nvSpPr>
        <p:spPr bwMode="auto">
          <a:xfrm>
            <a:off x="6781800" y="65690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r" fontAlgn="base">
              <a:spcBef>
                <a:spcPct val="0"/>
              </a:spcBef>
              <a:spcAft>
                <a:spcPct val="0"/>
              </a:spcAft>
            </a:pPr>
            <a:fld id="{32EE22E6-FFC1-4060-9C3E-3A80B68EF4C6}" type="slidenum">
              <a:rPr lang="en-US" sz="1100">
                <a:solidFill>
                  <a:prstClr val="black"/>
                </a:solidFill>
                <a:latin typeface="Cambria" pitchFamily="18" charset="0"/>
                <a:ea typeface="MS PGothic" pitchFamily="34" charset="-128"/>
              </a:rPr>
              <a:pPr algn="r" fontAlgn="base">
                <a:spcBef>
                  <a:spcPct val="0"/>
                </a:spcBef>
                <a:spcAft>
                  <a:spcPct val="0"/>
                </a:spcAft>
              </a:pPr>
              <a:t>15</a:t>
            </a:fld>
            <a:endParaRPr lang="en-US" sz="1100">
              <a:solidFill>
                <a:prstClr val="black"/>
              </a:solidFill>
              <a:latin typeface="Cambria" pitchFamily="18" charset="0"/>
              <a:ea typeface="MS PGothic" pitchFamily="34" charset="-128"/>
            </a:endParaRPr>
          </a:p>
        </p:txBody>
      </p:sp>
    </p:spTree>
    <p:custDataLst>
      <p:tags r:id="rId1"/>
    </p:custDataLst>
    <p:extLst>
      <p:ext uri="{BB962C8B-B14F-4D97-AF65-F5344CB8AC3E}">
        <p14:creationId xmlns:p14="http://schemas.microsoft.com/office/powerpoint/2010/main" val="147314926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TextBox 8"/>
          <p:cNvSpPr txBox="1">
            <a:spLocks noChangeArrowheads="1"/>
          </p:cNvSpPr>
          <p:nvPr/>
        </p:nvSpPr>
        <p:spPr bwMode="auto">
          <a:xfrm>
            <a:off x="0" y="223837"/>
            <a:ext cx="7086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ＭＳ Ｐゴシック" charset="-128"/>
              </a:defRPr>
            </a:lvl1pPr>
            <a:lvl2pPr marL="742950" indent="-285750" eaLnBrk="0" hangingPunct="0">
              <a:defRPr>
                <a:solidFill>
                  <a:schemeClr val="tx1"/>
                </a:solidFill>
                <a:latin typeface="Calibri" pitchFamily="34" charset="0"/>
                <a:ea typeface="ＭＳ Ｐゴシック" charset="-128"/>
              </a:defRPr>
            </a:lvl2pPr>
            <a:lvl3pPr marL="1143000" indent="-228600" eaLnBrk="0" hangingPunct="0">
              <a:defRPr>
                <a:solidFill>
                  <a:schemeClr val="tx1"/>
                </a:solidFill>
                <a:latin typeface="Calibri" pitchFamily="34" charset="0"/>
                <a:ea typeface="ＭＳ Ｐゴシック" charset="-128"/>
              </a:defRPr>
            </a:lvl3pPr>
            <a:lvl4pPr marL="1600200" indent="-228600" eaLnBrk="0" hangingPunct="0">
              <a:defRPr>
                <a:solidFill>
                  <a:schemeClr val="tx1"/>
                </a:solidFill>
                <a:latin typeface="Calibri" pitchFamily="34" charset="0"/>
                <a:ea typeface="ＭＳ Ｐゴシック" charset="-128"/>
              </a:defRPr>
            </a:lvl4pPr>
            <a:lvl5pPr marL="2057400" indent="-228600" eaLnBrk="0" hangingPunct="0">
              <a:defRPr>
                <a:solidFill>
                  <a:schemeClr val="tx1"/>
                </a:solidFill>
                <a:latin typeface="Calibri" pitchFamily="34" charset="0"/>
                <a:ea typeface="ＭＳ Ｐゴシック" charset="-128"/>
              </a:defRPr>
            </a:lvl5pPr>
            <a:lvl6pPr marL="2514600" indent="-228600" eaLnBrk="0" fontAlgn="base" hangingPunct="0">
              <a:spcBef>
                <a:spcPct val="0"/>
              </a:spcBef>
              <a:spcAft>
                <a:spcPct val="0"/>
              </a:spcAft>
              <a:defRPr>
                <a:solidFill>
                  <a:schemeClr val="tx1"/>
                </a:solidFill>
                <a:latin typeface="Calibri" pitchFamily="34" charset="0"/>
                <a:ea typeface="ＭＳ Ｐゴシック" charset="-128"/>
              </a:defRPr>
            </a:lvl6pPr>
            <a:lvl7pPr marL="2971800" indent="-228600" eaLnBrk="0" fontAlgn="base" hangingPunct="0">
              <a:spcBef>
                <a:spcPct val="0"/>
              </a:spcBef>
              <a:spcAft>
                <a:spcPct val="0"/>
              </a:spcAft>
              <a:defRPr>
                <a:solidFill>
                  <a:schemeClr val="tx1"/>
                </a:solidFill>
                <a:latin typeface="Calibri" pitchFamily="34" charset="0"/>
                <a:ea typeface="ＭＳ Ｐゴシック" charset="-128"/>
              </a:defRPr>
            </a:lvl7pPr>
            <a:lvl8pPr marL="3429000" indent="-228600" eaLnBrk="0" fontAlgn="base" hangingPunct="0">
              <a:spcBef>
                <a:spcPct val="0"/>
              </a:spcBef>
              <a:spcAft>
                <a:spcPct val="0"/>
              </a:spcAft>
              <a:defRPr>
                <a:solidFill>
                  <a:schemeClr val="tx1"/>
                </a:solidFill>
                <a:latin typeface="Calibri" pitchFamily="34" charset="0"/>
                <a:ea typeface="ＭＳ Ｐゴシック" charset="-128"/>
              </a:defRPr>
            </a:lvl8pPr>
            <a:lvl9pPr marL="3886200" indent="-228600" eaLnBrk="0" fontAlgn="base" hangingPunct="0">
              <a:spcBef>
                <a:spcPct val="0"/>
              </a:spcBef>
              <a:spcAft>
                <a:spcPct val="0"/>
              </a:spcAft>
              <a:defRPr>
                <a:solidFill>
                  <a:schemeClr val="tx1"/>
                </a:solidFill>
                <a:latin typeface="Calibri" pitchFamily="34" charset="0"/>
                <a:ea typeface="ＭＳ Ｐゴシック" charset="-128"/>
              </a:defRPr>
            </a:lvl9pPr>
          </a:lstStyle>
          <a:p>
            <a:pPr eaLnBrk="1" hangingPunct="1"/>
            <a:r>
              <a:rPr lang="en-US" sz="2400" b="1" dirty="0">
                <a:solidFill>
                  <a:prstClr val="black"/>
                </a:solidFill>
                <a:latin typeface="Cambria" pitchFamily="18" charset="0"/>
              </a:rPr>
              <a:t>Why R?</a:t>
            </a:r>
          </a:p>
        </p:txBody>
      </p:sp>
      <p:sp>
        <p:nvSpPr>
          <p:cNvPr id="24" name="Rectangle 23"/>
          <p:cNvSpPr/>
          <p:nvPr/>
        </p:nvSpPr>
        <p:spPr bwMode="auto">
          <a:xfrm>
            <a:off x="0" y="1981203"/>
            <a:ext cx="9144000" cy="5152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b="1" dirty="0">
              <a:solidFill>
                <a:prstClr val="black"/>
              </a:solidFill>
              <a:latin typeface="Cambria" pitchFamily="18" charset="0"/>
            </a:endParaRPr>
          </a:p>
        </p:txBody>
      </p:sp>
      <p:sp>
        <p:nvSpPr>
          <p:cNvPr id="26" name="Rectangle 25"/>
          <p:cNvSpPr/>
          <p:nvPr/>
        </p:nvSpPr>
        <p:spPr bwMode="auto">
          <a:xfrm>
            <a:off x="0" y="4267200"/>
            <a:ext cx="5410200" cy="53354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1400" b="1" dirty="0">
                <a:solidFill>
                  <a:prstClr val="black"/>
                </a:solidFill>
                <a:latin typeface="Cambria" pitchFamily="18" charset="0"/>
              </a:rPr>
              <a:t>R is the #1 Google Search for Advanced Analytics software  </a:t>
            </a:r>
            <a:r>
              <a:rPr lang="en-US" sz="1400" i="1" dirty="0">
                <a:solidFill>
                  <a:prstClr val="black"/>
                </a:solidFill>
                <a:latin typeface="Cambria" pitchFamily="18" charset="0"/>
              </a:rPr>
              <a:t> Google Trends, April 2016</a:t>
            </a:r>
            <a:endParaRPr lang="en-US" sz="1400" b="1" dirty="0">
              <a:solidFill>
                <a:prstClr val="black"/>
              </a:solidFill>
              <a:latin typeface="Cambria" pitchFamily="18" charset="0"/>
            </a:endParaRPr>
          </a:p>
        </p:txBody>
      </p:sp>
      <p:grpSp>
        <p:nvGrpSpPr>
          <p:cNvPr id="2" name="Group 1"/>
          <p:cNvGrpSpPr/>
          <p:nvPr/>
        </p:nvGrpSpPr>
        <p:grpSpPr>
          <a:xfrm>
            <a:off x="381000" y="933093"/>
            <a:ext cx="1981200" cy="1662708"/>
            <a:chOff x="381000" y="933093"/>
            <a:chExt cx="1981200" cy="1662708"/>
          </a:xfrm>
        </p:grpSpPr>
        <p:sp>
          <p:nvSpPr>
            <p:cNvPr id="27" name="Oval 26"/>
            <p:cNvSpPr/>
            <p:nvPr/>
          </p:nvSpPr>
          <p:spPr bwMode="auto">
            <a:xfrm>
              <a:off x="381000" y="933093"/>
              <a:ext cx="1981200" cy="1657707"/>
            </a:xfrm>
            <a:prstGeom prst="ellipse">
              <a:avLst/>
            </a:prstGeom>
            <a:solidFill>
              <a:srgbClr val="19705D"/>
            </a:solidFill>
            <a:ln>
              <a:no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a:lstStyle/>
            <a:p>
              <a:endParaRPr lang="en-US">
                <a:solidFill>
                  <a:prstClr val="black"/>
                </a:solidFill>
              </a:endParaRPr>
            </a:p>
          </p:txBody>
        </p:sp>
        <p:sp>
          <p:nvSpPr>
            <p:cNvPr id="28" name="Rectangle 24"/>
            <p:cNvSpPr>
              <a:spLocks noChangeArrowheads="1"/>
            </p:cNvSpPr>
            <p:nvPr/>
          </p:nvSpPr>
          <p:spPr bwMode="auto">
            <a:xfrm>
              <a:off x="533400" y="1219200"/>
              <a:ext cx="1585417" cy="646986"/>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1600" b="1" dirty="0">
                  <a:solidFill>
                    <a:prstClr val="white"/>
                  </a:solidFill>
                  <a:latin typeface="Cambria" pitchFamily="18" charset="0"/>
                </a:rPr>
                <a:t>Highest Paid IT Skill </a:t>
              </a:r>
            </a:p>
          </p:txBody>
        </p:sp>
        <p:sp>
          <p:nvSpPr>
            <p:cNvPr id="29" name="PPTShape_0"/>
            <p:cNvSpPr>
              <a:spLocks noChangeArrowheads="1"/>
            </p:cNvSpPr>
            <p:nvPr/>
          </p:nvSpPr>
          <p:spPr bwMode="auto">
            <a:xfrm>
              <a:off x="609601" y="1676400"/>
              <a:ext cx="1523999" cy="919401"/>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1200" dirty="0" err="1">
                  <a:solidFill>
                    <a:prstClr val="white"/>
                  </a:solidFill>
                  <a:latin typeface="Cambria" pitchFamily="18" charset="0"/>
                </a:rPr>
                <a:t>Linkedin</a:t>
              </a:r>
              <a:r>
                <a:rPr lang="en-US" sz="1200" dirty="0">
                  <a:solidFill>
                    <a:prstClr val="white"/>
                  </a:solidFill>
                  <a:latin typeface="Cambria" pitchFamily="18" charset="0"/>
                </a:rPr>
                <a:t> Skills and  O'Reilly Survey, 2016</a:t>
              </a:r>
            </a:p>
            <a:p>
              <a:pPr marL="0" lvl="1" algn="ctr"/>
              <a:endParaRPr lang="en-US" sz="1200" dirty="0">
                <a:solidFill>
                  <a:prstClr val="white"/>
                </a:solidFill>
                <a:latin typeface="Cambria" pitchFamily="18" charset="0"/>
              </a:endParaRPr>
            </a:p>
          </p:txBody>
        </p:sp>
      </p:grpSp>
      <p:grpSp>
        <p:nvGrpSpPr>
          <p:cNvPr id="3" name="Group 2"/>
          <p:cNvGrpSpPr/>
          <p:nvPr/>
        </p:nvGrpSpPr>
        <p:grpSpPr>
          <a:xfrm>
            <a:off x="1875132" y="1847496"/>
            <a:ext cx="1981200" cy="1657707"/>
            <a:chOff x="1875132" y="1847493"/>
            <a:chExt cx="1981200" cy="1657707"/>
          </a:xfrm>
        </p:grpSpPr>
        <p:sp>
          <p:nvSpPr>
            <p:cNvPr id="30" name="Oval 29"/>
            <p:cNvSpPr/>
            <p:nvPr/>
          </p:nvSpPr>
          <p:spPr bwMode="auto">
            <a:xfrm>
              <a:off x="1875132" y="1847493"/>
              <a:ext cx="1981200" cy="1657707"/>
            </a:xfrm>
            <a:prstGeom prst="ellipse">
              <a:avLst/>
            </a:prstGeom>
            <a:solidFill>
              <a:schemeClr val="accent6">
                <a:lumMod val="40000"/>
                <a:lumOff val="60000"/>
              </a:schemeClr>
            </a:solidFill>
            <a:ln>
              <a:no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a:lstStyle/>
            <a:p>
              <a:endParaRPr lang="en-US">
                <a:solidFill>
                  <a:prstClr val="black"/>
                </a:solidFill>
              </a:endParaRPr>
            </a:p>
          </p:txBody>
        </p:sp>
        <p:sp>
          <p:nvSpPr>
            <p:cNvPr id="31" name="PPTShape_1"/>
            <p:cNvSpPr>
              <a:spLocks noChangeArrowheads="1"/>
            </p:cNvSpPr>
            <p:nvPr/>
          </p:nvSpPr>
          <p:spPr bwMode="auto">
            <a:xfrm>
              <a:off x="1875132" y="2133600"/>
              <a:ext cx="1981200" cy="919401"/>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1600" b="1" dirty="0">
                  <a:solidFill>
                    <a:prstClr val="black"/>
                  </a:solidFill>
                  <a:latin typeface="Cambria" pitchFamily="18" charset="0"/>
                </a:rPr>
                <a:t>Most-used data science language after SQL </a:t>
              </a:r>
            </a:p>
          </p:txBody>
        </p:sp>
        <p:sp>
          <p:nvSpPr>
            <p:cNvPr id="32" name="PPTShape_2"/>
            <p:cNvSpPr>
              <a:spLocks noChangeArrowheads="1"/>
            </p:cNvSpPr>
            <p:nvPr/>
          </p:nvSpPr>
          <p:spPr bwMode="auto">
            <a:xfrm>
              <a:off x="2103733" y="2971800"/>
              <a:ext cx="1523999" cy="510778"/>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1200" dirty="0">
                  <a:solidFill>
                    <a:prstClr val="black"/>
                  </a:solidFill>
                  <a:latin typeface="Cambria" pitchFamily="18" charset="0"/>
                </a:rPr>
                <a:t>O’Reilly Survey, </a:t>
              </a:r>
            </a:p>
            <a:p>
              <a:pPr marL="0" lvl="1" algn="ctr"/>
              <a:r>
                <a:rPr lang="en-US" sz="1200" dirty="0">
                  <a:solidFill>
                    <a:prstClr val="black"/>
                  </a:solidFill>
                  <a:latin typeface="Cambria" pitchFamily="18" charset="0"/>
                </a:rPr>
                <a:t>Jan 2014</a:t>
              </a:r>
            </a:p>
          </p:txBody>
        </p:sp>
      </p:grpSp>
      <p:grpSp>
        <p:nvGrpSpPr>
          <p:cNvPr id="4" name="Group 3"/>
          <p:cNvGrpSpPr/>
          <p:nvPr/>
        </p:nvGrpSpPr>
        <p:grpSpPr>
          <a:xfrm>
            <a:off x="3429000" y="914403"/>
            <a:ext cx="1981200" cy="1657707"/>
            <a:chOff x="3429000" y="914400"/>
            <a:chExt cx="1981200" cy="1657707"/>
          </a:xfrm>
        </p:grpSpPr>
        <p:sp>
          <p:nvSpPr>
            <p:cNvPr id="33" name="Oval 32"/>
            <p:cNvSpPr/>
            <p:nvPr/>
          </p:nvSpPr>
          <p:spPr bwMode="auto">
            <a:xfrm>
              <a:off x="3429000" y="914400"/>
              <a:ext cx="1981200" cy="1657707"/>
            </a:xfrm>
            <a:prstGeom prst="ellipse">
              <a:avLst/>
            </a:prstGeom>
            <a:solidFill>
              <a:srgbClr val="19705D"/>
            </a:solidFill>
            <a:ln>
              <a:no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a:lstStyle/>
            <a:p>
              <a:endParaRPr lang="en-US">
                <a:solidFill>
                  <a:prstClr val="black"/>
                </a:solidFill>
              </a:endParaRPr>
            </a:p>
          </p:txBody>
        </p:sp>
        <p:sp>
          <p:nvSpPr>
            <p:cNvPr id="37" name="PPTShape_3"/>
            <p:cNvSpPr>
              <a:spLocks noChangeArrowheads="1"/>
            </p:cNvSpPr>
            <p:nvPr/>
          </p:nvSpPr>
          <p:spPr bwMode="auto">
            <a:xfrm>
              <a:off x="3642515" y="1137999"/>
              <a:ext cx="1585417" cy="919401"/>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1600" b="1" dirty="0">
                  <a:solidFill>
                    <a:prstClr val="white"/>
                  </a:solidFill>
                  <a:latin typeface="Cambria" pitchFamily="18" charset="0"/>
                </a:rPr>
                <a:t>75% of data professionals  use R</a:t>
              </a:r>
            </a:p>
          </p:txBody>
        </p:sp>
        <p:sp>
          <p:nvSpPr>
            <p:cNvPr id="38" name="PPTShape_4"/>
            <p:cNvSpPr>
              <a:spLocks noChangeArrowheads="1"/>
            </p:cNvSpPr>
            <p:nvPr/>
          </p:nvSpPr>
          <p:spPr bwMode="auto">
            <a:xfrm>
              <a:off x="3703933" y="1851422"/>
              <a:ext cx="1523999" cy="510778"/>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1200" dirty="0" err="1">
                  <a:solidFill>
                    <a:prstClr val="white"/>
                  </a:solidFill>
                  <a:latin typeface="Cambria" pitchFamily="18" charset="0"/>
                </a:rPr>
                <a:t>Rexer</a:t>
              </a:r>
              <a:r>
                <a:rPr lang="en-US" sz="1200" dirty="0">
                  <a:solidFill>
                    <a:prstClr val="white"/>
                  </a:solidFill>
                  <a:latin typeface="Cambria" pitchFamily="18" charset="0"/>
                </a:rPr>
                <a:t> Survey, </a:t>
              </a:r>
            </a:p>
            <a:p>
              <a:pPr marL="0" lvl="1" algn="ctr"/>
              <a:r>
                <a:rPr lang="en-US" sz="1200" dirty="0">
                  <a:solidFill>
                    <a:prstClr val="white"/>
                  </a:solidFill>
                  <a:latin typeface="Cambria" pitchFamily="18" charset="0"/>
                </a:rPr>
                <a:t>Oct 2015</a:t>
              </a:r>
            </a:p>
          </p:txBody>
        </p:sp>
      </p:grpSp>
      <p:grpSp>
        <p:nvGrpSpPr>
          <p:cNvPr id="6" name="Group 5"/>
          <p:cNvGrpSpPr/>
          <p:nvPr/>
        </p:nvGrpSpPr>
        <p:grpSpPr>
          <a:xfrm>
            <a:off x="4890138" y="1828801"/>
            <a:ext cx="2014197" cy="1657707"/>
            <a:chOff x="4890135" y="1828800"/>
            <a:chExt cx="2014197" cy="1657707"/>
          </a:xfrm>
        </p:grpSpPr>
        <p:sp>
          <p:nvSpPr>
            <p:cNvPr id="39" name="Oval 38"/>
            <p:cNvSpPr/>
            <p:nvPr/>
          </p:nvSpPr>
          <p:spPr bwMode="auto">
            <a:xfrm>
              <a:off x="4923132" y="1828800"/>
              <a:ext cx="1981200" cy="1657707"/>
            </a:xfrm>
            <a:prstGeom prst="ellipse">
              <a:avLst/>
            </a:prstGeom>
            <a:solidFill>
              <a:schemeClr val="accent6">
                <a:lumMod val="40000"/>
                <a:lumOff val="60000"/>
              </a:schemeClr>
            </a:solidFill>
            <a:ln>
              <a:no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a:lstStyle/>
            <a:p>
              <a:endParaRPr lang="en-US">
                <a:solidFill>
                  <a:prstClr val="black"/>
                </a:solidFill>
              </a:endParaRPr>
            </a:p>
          </p:txBody>
        </p:sp>
        <p:sp>
          <p:nvSpPr>
            <p:cNvPr id="40" name="PPTShape_5"/>
            <p:cNvSpPr>
              <a:spLocks noChangeArrowheads="1"/>
            </p:cNvSpPr>
            <p:nvPr/>
          </p:nvSpPr>
          <p:spPr bwMode="auto">
            <a:xfrm>
              <a:off x="4890135" y="1970204"/>
              <a:ext cx="2014197" cy="1191816"/>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1600" b="1" dirty="0">
                  <a:solidFill>
                    <a:prstClr val="black"/>
                  </a:solidFill>
                  <a:latin typeface="Cambria" pitchFamily="18" charset="0"/>
                </a:rPr>
                <a:t>Second best programming languages for data science </a:t>
              </a:r>
            </a:p>
          </p:txBody>
        </p:sp>
        <p:sp>
          <p:nvSpPr>
            <p:cNvPr id="41" name="PPTShape_6"/>
            <p:cNvSpPr>
              <a:spLocks noChangeArrowheads="1"/>
            </p:cNvSpPr>
            <p:nvPr/>
          </p:nvSpPr>
          <p:spPr bwMode="auto">
            <a:xfrm>
              <a:off x="5227932" y="2966928"/>
              <a:ext cx="1523999" cy="510778"/>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1200" dirty="0">
                  <a:solidFill>
                    <a:prstClr val="black"/>
                  </a:solidFill>
                  <a:latin typeface="Cambria" pitchFamily="18" charset="0"/>
                </a:rPr>
                <a:t>O'Reilly Survey, 2016</a:t>
              </a:r>
            </a:p>
          </p:txBody>
        </p:sp>
      </p:grpSp>
      <p:grpSp>
        <p:nvGrpSpPr>
          <p:cNvPr id="5" name="Group 4"/>
          <p:cNvGrpSpPr/>
          <p:nvPr/>
        </p:nvGrpSpPr>
        <p:grpSpPr>
          <a:xfrm>
            <a:off x="6523335" y="914403"/>
            <a:ext cx="1996285" cy="1657707"/>
            <a:chOff x="6523332" y="914400"/>
            <a:chExt cx="1996285" cy="1657707"/>
          </a:xfrm>
        </p:grpSpPr>
        <p:sp>
          <p:nvSpPr>
            <p:cNvPr id="42" name="Oval 41"/>
            <p:cNvSpPr/>
            <p:nvPr/>
          </p:nvSpPr>
          <p:spPr bwMode="auto">
            <a:xfrm>
              <a:off x="6523332" y="914400"/>
              <a:ext cx="1981200" cy="1657707"/>
            </a:xfrm>
            <a:prstGeom prst="ellipse">
              <a:avLst/>
            </a:prstGeom>
            <a:solidFill>
              <a:srgbClr val="19705D"/>
            </a:solidFill>
            <a:ln>
              <a:no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a:lstStyle/>
            <a:p>
              <a:endParaRPr lang="en-US">
                <a:solidFill>
                  <a:prstClr val="black"/>
                </a:solidFill>
              </a:endParaRPr>
            </a:p>
          </p:txBody>
        </p:sp>
        <p:sp>
          <p:nvSpPr>
            <p:cNvPr id="43" name="PPTShape_7"/>
            <p:cNvSpPr>
              <a:spLocks noChangeArrowheads="1"/>
            </p:cNvSpPr>
            <p:nvPr/>
          </p:nvSpPr>
          <p:spPr bwMode="auto">
            <a:xfrm>
              <a:off x="6523332" y="1143000"/>
              <a:ext cx="1996285" cy="919401"/>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1600" b="1" dirty="0">
                  <a:solidFill>
                    <a:prstClr val="white"/>
                  </a:solidFill>
                  <a:latin typeface="Cambria" pitchFamily="18" charset="0"/>
                </a:rPr>
                <a:t>Supports close to 10,000 free packages</a:t>
              </a:r>
            </a:p>
          </p:txBody>
        </p:sp>
        <p:sp>
          <p:nvSpPr>
            <p:cNvPr id="44" name="PPTShape_8"/>
            <p:cNvSpPr>
              <a:spLocks noChangeArrowheads="1"/>
            </p:cNvSpPr>
            <p:nvPr/>
          </p:nvSpPr>
          <p:spPr bwMode="auto">
            <a:xfrm>
              <a:off x="6781800" y="1905000"/>
              <a:ext cx="1523999" cy="510778"/>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1200" dirty="0">
                  <a:solidFill>
                    <a:prstClr val="white"/>
                  </a:solidFill>
                  <a:latin typeface="Cambria" pitchFamily="18" charset="0"/>
                </a:rPr>
                <a:t>CRAN Figure as on December 2016</a:t>
              </a:r>
            </a:p>
          </p:txBody>
        </p:sp>
      </p:grpSp>
      <p:sp>
        <p:nvSpPr>
          <p:cNvPr id="45" name="Rectangle 44"/>
          <p:cNvSpPr/>
          <p:nvPr/>
        </p:nvSpPr>
        <p:spPr bwMode="auto">
          <a:xfrm>
            <a:off x="0" y="4953148"/>
            <a:ext cx="5410200" cy="457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1400" b="1" dirty="0">
                <a:solidFill>
                  <a:prstClr val="black"/>
                </a:solidFill>
                <a:latin typeface="Cambria" pitchFamily="18" charset="0"/>
              </a:rPr>
              <a:t>R is #13 of all Programming Languages</a:t>
            </a:r>
          </a:p>
          <a:p>
            <a:pPr algn="ctr" fontAlgn="base">
              <a:spcBef>
                <a:spcPct val="0"/>
              </a:spcBef>
              <a:spcAft>
                <a:spcPct val="0"/>
              </a:spcAft>
              <a:defRPr/>
            </a:pPr>
            <a:r>
              <a:rPr lang="en-US" sz="1400" i="1" dirty="0" err="1">
                <a:solidFill>
                  <a:prstClr val="black"/>
                </a:solidFill>
                <a:latin typeface="Cambria" pitchFamily="18" charset="0"/>
              </a:rPr>
              <a:t>Redmonk</a:t>
            </a:r>
            <a:r>
              <a:rPr lang="en-US" sz="1400" i="1" dirty="0">
                <a:solidFill>
                  <a:prstClr val="black"/>
                </a:solidFill>
                <a:latin typeface="Cambria" pitchFamily="18" charset="0"/>
              </a:rPr>
              <a:t> Language Ratings, June 2015</a:t>
            </a:r>
          </a:p>
        </p:txBody>
      </p:sp>
      <p:sp>
        <p:nvSpPr>
          <p:cNvPr id="46" name="Rectangle 45"/>
          <p:cNvSpPr/>
          <p:nvPr/>
        </p:nvSpPr>
        <p:spPr bwMode="auto">
          <a:xfrm>
            <a:off x="0" y="5562600"/>
            <a:ext cx="5410200" cy="46196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1400" b="1" dirty="0">
                <a:solidFill>
                  <a:prstClr val="black"/>
                </a:solidFill>
                <a:latin typeface="Cambria" pitchFamily="18" charset="0"/>
              </a:rPr>
              <a:t>Demand for R language skills is on the rise.</a:t>
            </a:r>
          </a:p>
        </p:txBody>
      </p:sp>
      <p:grpSp>
        <p:nvGrpSpPr>
          <p:cNvPr id="7" name="Group 6"/>
          <p:cNvGrpSpPr/>
          <p:nvPr/>
        </p:nvGrpSpPr>
        <p:grpSpPr>
          <a:xfrm>
            <a:off x="5286965" y="3959076"/>
            <a:ext cx="3500800" cy="2167677"/>
            <a:chOff x="5286965" y="3959076"/>
            <a:chExt cx="3500800" cy="2167677"/>
          </a:xfrm>
        </p:grpSpPr>
        <p:sp>
          <p:nvSpPr>
            <p:cNvPr id="47" name="Rectangle 46"/>
            <p:cNvSpPr/>
            <p:nvPr/>
          </p:nvSpPr>
          <p:spPr bwMode="auto">
            <a:xfrm>
              <a:off x="5286965" y="3959076"/>
              <a:ext cx="3393485" cy="2167677"/>
            </a:xfrm>
            <a:prstGeom prst="rect">
              <a:avLst/>
            </a:prstGeom>
            <a:solidFill>
              <a:schemeClr val="accent5">
                <a:lumMod val="20000"/>
                <a:lumOff val="80000"/>
              </a:schemeClr>
            </a:solidFill>
            <a:ln>
              <a:solidFill>
                <a:srgbClr val="19705D"/>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1" name="Rectangle 50"/>
            <p:cNvSpPr/>
            <p:nvPr/>
          </p:nvSpPr>
          <p:spPr>
            <a:xfrm>
              <a:off x="6812915" y="4514671"/>
              <a:ext cx="1974850" cy="1200329"/>
            </a:xfrm>
            <a:prstGeom prst="rect">
              <a:avLst/>
            </a:prstGeom>
          </p:spPr>
          <p:txBody>
            <a:bodyPr wrap="square">
              <a:spAutoFit/>
            </a:bodyPr>
            <a:lstStyle/>
            <a:p>
              <a:r>
                <a:rPr lang="en-US" dirty="0">
                  <a:solidFill>
                    <a:prstClr val="black"/>
                  </a:solidFill>
                  <a:latin typeface="Cambria" pitchFamily="18" charset="0"/>
                </a:rPr>
                <a:t>BCG</a:t>
              </a:r>
            </a:p>
            <a:p>
              <a:r>
                <a:rPr lang="en-US" dirty="0" err="1">
                  <a:solidFill>
                    <a:prstClr val="black"/>
                  </a:solidFill>
                  <a:latin typeface="Cambria" pitchFamily="18" charset="0"/>
                </a:rPr>
                <a:t>Uber</a:t>
              </a:r>
              <a:endParaRPr lang="en-US" dirty="0">
                <a:solidFill>
                  <a:prstClr val="black"/>
                </a:solidFill>
                <a:latin typeface="Cambria" pitchFamily="18" charset="0"/>
              </a:endParaRPr>
            </a:p>
            <a:p>
              <a:r>
                <a:rPr lang="en-US" dirty="0">
                  <a:solidFill>
                    <a:prstClr val="black"/>
                  </a:solidFill>
                  <a:latin typeface="Cambria" pitchFamily="18" charset="0"/>
                </a:rPr>
                <a:t>Lloyds of London</a:t>
              </a:r>
            </a:p>
            <a:p>
              <a:r>
                <a:rPr lang="en-US" dirty="0">
                  <a:solidFill>
                    <a:prstClr val="black"/>
                  </a:solidFill>
                  <a:latin typeface="Cambria" pitchFamily="18" charset="0"/>
                </a:rPr>
                <a:t>&amp; Many More…</a:t>
              </a:r>
              <a:r>
                <a:rPr lang="en-US" u="sng" dirty="0">
                  <a:solidFill>
                    <a:prstClr val="black"/>
                  </a:solidFill>
                  <a:latin typeface="Cambria" pitchFamily="18" charset="0"/>
                </a:rPr>
                <a:t> </a:t>
              </a:r>
              <a:endParaRPr lang="en-US" dirty="0">
                <a:solidFill>
                  <a:prstClr val="black"/>
                </a:solidFill>
                <a:latin typeface="Cambria" pitchFamily="18" charset="0"/>
              </a:endParaRPr>
            </a:p>
          </p:txBody>
        </p:sp>
        <p:sp>
          <p:nvSpPr>
            <p:cNvPr id="52" name="Rectangle 51"/>
            <p:cNvSpPr/>
            <p:nvPr/>
          </p:nvSpPr>
          <p:spPr bwMode="auto">
            <a:xfrm>
              <a:off x="5286965" y="3979751"/>
              <a:ext cx="3393485" cy="49202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1400" b="1" dirty="0">
                  <a:solidFill>
                    <a:prstClr val="white"/>
                  </a:solidFill>
                  <a:latin typeface="Cambria" pitchFamily="18" charset="0"/>
                </a:rPr>
                <a:t>Companies Already Onboard R</a:t>
              </a:r>
            </a:p>
          </p:txBody>
        </p:sp>
        <p:sp>
          <p:nvSpPr>
            <p:cNvPr id="34" name="Rectangle 33"/>
            <p:cNvSpPr/>
            <p:nvPr/>
          </p:nvSpPr>
          <p:spPr>
            <a:xfrm>
              <a:off x="5410200" y="4471778"/>
              <a:ext cx="2882900" cy="1477328"/>
            </a:xfrm>
            <a:prstGeom prst="rect">
              <a:avLst/>
            </a:prstGeom>
          </p:spPr>
          <p:txBody>
            <a:bodyPr wrap="square">
              <a:spAutoFit/>
            </a:bodyPr>
            <a:lstStyle/>
            <a:p>
              <a:r>
                <a:rPr lang="en-US" dirty="0">
                  <a:solidFill>
                    <a:prstClr val="black"/>
                  </a:solidFill>
                  <a:latin typeface="Cambria" pitchFamily="18" charset="0"/>
                </a:rPr>
                <a:t>Facebook</a:t>
              </a:r>
            </a:p>
            <a:p>
              <a:r>
                <a:rPr lang="en-US" dirty="0">
                  <a:solidFill>
                    <a:prstClr val="black"/>
                  </a:solidFill>
                  <a:latin typeface="Cambria" pitchFamily="18" charset="0"/>
                </a:rPr>
                <a:t>Google</a:t>
              </a:r>
            </a:p>
            <a:p>
              <a:r>
                <a:rPr lang="en-US" dirty="0">
                  <a:solidFill>
                    <a:prstClr val="black"/>
                  </a:solidFill>
                  <a:latin typeface="Cambria" pitchFamily="18" charset="0"/>
                </a:rPr>
                <a:t>Twitter</a:t>
              </a:r>
            </a:p>
            <a:p>
              <a:r>
                <a:rPr lang="en-US" dirty="0">
                  <a:solidFill>
                    <a:prstClr val="black"/>
                  </a:solidFill>
                  <a:latin typeface="Cambria" pitchFamily="18" charset="0"/>
                </a:rPr>
                <a:t>McKinsey</a:t>
              </a:r>
            </a:p>
            <a:p>
              <a:r>
                <a:rPr lang="en-US" dirty="0">
                  <a:solidFill>
                    <a:prstClr val="black"/>
                  </a:solidFill>
                  <a:latin typeface="Cambria" pitchFamily="18" charset="0"/>
                </a:rPr>
                <a:t>ANZ Bank</a:t>
              </a:r>
            </a:p>
          </p:txBody>
        </p:sp>
      </p:grpSp>
      <p:sp>
        <p:nvSpPr>
          <p:cNvPr id="35" name="Footer Placeholder 4"/>
          <p:cNvSpPr txBox="1">
            <a:spLocks/>
          </p:cNvSpPr>
          <p:nvPr/>
        </p:nvSpPr>
        <p:spPr bwMode="auto">
          <a:xfrm>
            <a:off x="3124200" y="6505582"/>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900">
                <a:solidFill>
                  <a:schemeClr val="tx1"/>
                </a:solidFill>
                <a:latin typeface="Arial" pitchFamily="34" charset="0"/>
                <a:ea typeface="MS PGothic" pitchFamily="34" charset="-128"/>
              </a:defRPr>
            </a:lvl1pPr>
            <a:lvl2pPr marL="742950" indent="-285750">
              <a:defRPr sz="1900">
                <a:solidFill>
                  <a:schemeClr val="tx1"/>
                </a:solidFill>
                <a:latin typeface="Arial" pitchFamily="34" charset="0"/>
                <a:ea typeface="MS PGothic" pitchFamily="34" charset="-128"/>
              </a:defRPr>
            </a:lvl2pPr>
            <a:lvl3pPr marL="1143000" indent="-228600">
              <a:defRPr sz="1900">
                <a:solidFill>
                  <a:schemeClr val="tx1"/>
                </a:solidFill>
                <a:latin typeface="Arial" pitchFamily="34" charset="0"/>
                <a:ea typeface="MS PGothic" pitchFamily="34" charset="-128"/>
              </a:defRPr>
            </a:lvl3pPr>
            <a:lvl4pPr marL="1600200" indent="-228600">
              <a:defRPr sz="1900">
                <a:solidFill>
                  <a:schemeClr val="tx1"/>
                </a:solidFill>
                <a:latin typeface="Arial" pitchFamily="34" charset="0"/>
                <a:ea typeface="MS PGothic" pitchFamily="34" charset="-128"/>
              </a:defRPr>
            </a:lvl4pPr>
            <a:lvl5pPr marL="2057400" indent="-228600">
              <a:defRPr sz="19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9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9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9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900">
                <a:solidFill>
                  <a:schemeClr val="tx1"/>
                </a:solidFill>
                <a:latin typeface="Arial" pitchFamily="34" charset="0"/>
                <a:ea typeface="MS PGothic" pitchFamily="34" charset="-128"/>
              </a:defRPr>
            </a:lvl9pPr>
          </a:lstStyle>
          <a:p>
            <a:pPr algn="ctr"/>
            <a:r>
              <a:rPr lang="en-US" sz="1100" dirty="0">
                <a:solidFill>
                  <a:prstClr val="black"/>
                </a:solidFill>
                <a:latin typeface="Cambria" pitchFamily="18" charset="0"/>
              </a:rPr>
              <a:t>www.imarticus.org</a:t>
            </a:r>
          </a:p>
        </p:txBody>
      </p:sp>
      <p:sp>
        <p:nvSpPr>
          <p:cNvPr id="36" name="Slide Number Placeholder 5"/>
          <p:cNvSpPr txBox="1">
            <a:spLocks/>
          </p:cNvSpPr>
          <p:nvPr/>
        </p:nvSpPr>
        <p:spPr bwMode="auto">
          <a:xfrm>
            <a:off x="6781800" y="65690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r" fontAlgn="base">
              <a:spcBef>
                <a:spcPct val="0"/>
              </a:spcBef>
              <a:spcAft>
                <a:spcPct val="0"/>
              </a:spcAft>
            </a:pPr>
            <a:fld id="{32EE22E6-FFC1-4060-9C3E-3A80B68EF4C6}" type="slidenum">
              <a:rPr lang="en-US" sz="1100">
                <a:solidFill>
                  <a:prstClr val="black"/>
                </a:solidFill>
                <a:latin typeface="Cambria" pitchFamily="18" charset="0"/>
                <a:ea typeface="MS PGothic" pitchFamily="34" charset="-128"/>
              </a:rPr>
              <a:pPr algn="r" fontAlgn="base">
                <a:spcBef>
                  <a:spcPct val="0"/>
                </a:spcBef>
                <a:spcAft>
                  <a:spcPct val="0"/>
                </a:spcAft>
              </a:pPr>
              <a:t>16</a:t>
            </a:fld>
            <a:endParaRPr lang="en-US" sz="1100">
              <a:solidFill>
                <a:prstClr val="black"/>
              </a:solidFill>
              <a:latin typeface="Cambria" pitchFamily="18" charset="0"/>
              <a:ea typeface="MS PGothic" pitchFamily="34" charset="-128"/>
            </a:endParaRPr>
          </a:p>
        </p:txBody>
      </p:sp>
    </p:spTree>
    <p:custDataLst>
      <p:tags r:id="rId1"/>
    </p:custDataLst>
    <p:extLst>
      <p:ext uri="{BB962C8B-B14F-4D97-AF65-F5344CB8AC3E}">
        <p14:creationId xmlns:p14="http://schemas.microsoft.com/office/powerpoint/2010/main" val="15714510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500"/>
                                        <p:tgtEl>
                                          <p:spTgt spid="45"/>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500"/>
                                        <p:tgtEl>
                                          <p:spTgt spid="46"/>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P spid="45" grpId="0" animBg="1"/>
      <p:bldP spid="4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Title 1"/>
          <p:cNvSpPr>
            <a:spLocks noGrp="1"/>
          </p:cNvSpPr>
          <p:nvPr>
            <p:ph type="title"/>
          </p:nvPr>
        </p:nvSpPr>
        <p:spPr bwMode="auto">
          <a:xfrm>
            <a:off x="0" y="196850"/>
            <a:ext cx="6935788" cy="565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algn="l" eaLnBrk="1" hangingPunct="1"/>
            <a:r>
              <a:rPr lang="en-US" sz="2400" b="1" dirty="0">
                <a:solidFill>
                  <a:schemeClr val="tx1"/>
                </a:solidFill>
                <a:latin typeface="Cambria" pitchFamily="18" charset="0"/>
              </a:rPr>
              <a:t>What is Data Visualization?</a:t>
            </a:r>
          </a:p>
        </p:txBody>
      </p:sp>
      <p:sp>
        <p:nvSpPr>
          <p:cNvPr id="33801" name="AutoShape 6" descr="http://www.clipartbest.com/cliparts/di6/yaq/di6yaqyi9.svg"/>
          <p:cNvSpPr>
            <a:spLocks noChangeAspect="1" noChangeArrowheads="1"/>
          </p:cNvSpPr>
          <p:nvPr/>
        </p:nvSpPr>
        <p:spPr bwMode="auto">
          <a:xfrm>
            <a:off x="180976" y="-1698625"/>
            <a:ext cx="3714750"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500">
              <a:solidFill>
                <a:prstClr val="black"/>
              </a:solidFill>
              <a:latin typeface="Arial" pitchFamily="34" charset="0"/>
              <a:cs typeface="Arial" pitchFamily="34" charset="0"/>
            </a:endParaRPr>
          </a:p>
        </p:txBody>
      </p:sp>
      <p:sp>
        <p:nvSpPr>
          <p:cNvPr id="9" name="AutoShape 10" descr="http://www.clipartbest.com/cliparts/di6/yaq/di6yaqyi9.svg"/>
          <p:cNvSpPr>
            <a:spLocks noChangeAspect="1" noChangeArrowheads="1"/>
          </p:cNvSpPr>
          <p:nvPr/>
        </p:nvSpPr>
        <p:spPr bwMode="auto">
          <a:xfrm>
            <a:off x="485775" y="-1393825"/>
            <a:ext cx="3714750"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500">
              <a:solidFill>
                <a:prstClr val="black"/>
              </a:solidFill>
              <a:latin typeface="Arial" pitchFamily="34" charset="0"/>
              <a:cs typeface="Arial" pitchFamily="34" charset="0"/>
            </a:endParaRPr>
          </a:p>
        </p:txBody>
      </p:sp>
      <p:pic>
        <p:nvPicPr>
          <p:cNvPr id="1026" name="Picture 2" descr="D:\google drive\Imarticus\Mumbai\Content work\Images\Evolution-of-Online-Educati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484784"/>
            <a:ext cx="9144001" cy="5373216"/>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1"/>
          <p:cNvSpPr txBox="1">
            <a:spLocks noChangeArrowheads="1"/>
          </p:cNvSpPr>
          <p:nvPr/>
        </p:nvSpPr>
        <p:spPr bwMode="auto">
          <a:xfrm>
            <a:off x="0" y="771962"/>
            <a:ext cx="9144000" cy="923330"/>
          </a:xfrm>
          <a:prstGeom prst="rect">
            <a:avLst/>
          </a:prstGeom>
          <a:solidFill>
            <a:srgbClr val="F2915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prstClr val="white"/>
                </a:solidFill>
                <a:latin typeface="Cambria" pitchFamily="18" charset="0"/>
              </a:rPr>
              <a:t>Data visualization is the presentation of data in a pictorial or graphical format. For centuries, people have depended on visual representations such as charts and maps to understand information more easily and quickly.</a:t>
            </a:r>
          </a:p>
        </p:txBody>
      </p:sp>
      <p:sp>
        <p:nvSpPr>
          <p:cNvPr id="8" name="Slide Number Placeholder 5"/>
          <p:cNvSpPr txBox="1">
            <a:spLocks/>
          </p:cNvSpPr>
          <p:nvPr/>
        </p:nvSpPr>
        <p:spPr bwMode="auto">
          <a:xfrm>
            <a:off x="6781800" y="65690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r" fontAlgn="base">
              <a:spcBef>
                <a:spcPct val="0"/>
              </a:spcBef>
              <a:spcAft>
                <a:spcPct val="0"/>
              </a:spcAft>
            </a:pPr>
            <a:fld id="{32EE22E6-FFC1-4060-9C3E-3A80B68EF4C6}" type="slidenum">
              <a:rPr lang="en-US" sz="1100">
                <a:solidFill>
                  <a:prstClr val="black"/>
                </a:solidFill>
                <a:latin typeface="Cambria" pitchFamily="18" charset="0"/>
                <a:ea typeface="MS PGothic" pitchFamily="34" charset="-128"/>
              </a:rPr>
              <a:pPr algn="r" fontAlgn="base">
                <a:spcBef>
                  <a:spcPct val="0"/>
                </a:spcBef>
                <a:spcAft>
                  <a:spcPct val="0"/>
                </a:spcAft>
              </a:pPr>
              <a:t>17</a:t>
            </a:fld>
            <a:endParaRPr lang="en-US" sz="1100">
              <a:solidFill>
                <a:prstClr val="black"/>
              </a:solidFill>
              <a:latin typeface="Cambria" pitchFamily="18" charset="0"/>
              <a:ea typeface="MS PGothic" pitchFamily="34" charset="-128"/>
            </a:endParaRPr>
          </a:p>
        </p:txBody>
      </p:sp>
    </p:spTree>
    <p:custDataLst>
      <p:tags r:id="rId1"/>
    </p:custDataLst>
    <p:extLst>
      <p:ext uri="{BB962C8B-B14F-4D97-AF65-F5344CB8AC3E}">
        <p14:creationId xmlns:p14="http://schemas.microsoft.com/office/powerpoint/2010/main" val="91114578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5D5E0904-721C-4D68-9EB8-1C9752E329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xmlns="" id="{435050B1-74E1-4A81-923D-0F5971A3BC0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469630" y="0"/>
            <a:ext cx="67437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64BC717F-58B3-4A4E-BC3B-1B11323AD5C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2900" y="5105400"/>
            <a:ext cx="812673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7" name="Rectangle 16">
            <a:extLst>
              <a:ext uri="{FF2B5EF4-FFF2-40B4-BE49-F238E27FC236}">
                <a16:creationId xmlns:a16="http://schemas.microsoft.com/office/drawing/2014/main" xmlns="" id="{D0CDF5D3-7220-42A0-9D37-ECF3BF283B3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2900" y="0"/>
            <a:ext cx="812673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pic>
        <p:nvPicPr>
          <p:cNvPr id="6" name="Content Placeholder 5" descr="A screenshot of a cell phone&#10;&#10;Description generated with very high confidence">
            <a:extLst>
              <a:ext uri="{FF2B5EF4-FFF2-40B4-BE49-F238E27FC236}">
                <a16:creationId xmlns:a16="http://schemas.microsoft.com/office/drawing/2014/main" xmlns="" id="{32BABAF4-5D3B-435D-9249-584AE3D535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960" y="29566"/>
            <a:ext cx="6720840" cy="4435755"/>
          </a:xfrm>
          <a:prstGeom prst="rect">
            <a:avLst/>
          </a:prstGeom>
        </p:spPr>
      </p:pic>
      <p:sp>
        <p:nvSpPr>
          <p:cNvPr id="19" name="Rectangle 18">
            <a:extLst>
              <a:ext uri="{FF2B5EF4-FFF2-40B4-BE49-F238E27FC236}">
                <a16:creationId xmlns:a16="http://schemas.microsoft.com/office/drawing/2014/main" xmlns="" id="{1EE75710-64C5-4CA8-8A7C-82EE4125C90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244"/>
            <a:ext cx="3429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349B038-3B96-4934-BF42-8EE8F04528D6}"/>
              </a:ext>
            </a:extLst>
          </p:cNvPr>
          <p:cNvSpPr>
            <a:spLocks noGrp="1"/>
          </p:cNvSpPr>
          <p:nvPr>
            <p:ph type="title"/>
          </p:nvPr>
        </p:nvSpPr>
        <p:spPr>
          <a:xfrm>
            <a:off x="708137" y="5181600"/>
            <a:ext cx="7617326" cy="1076324"/>
          </a:xfrm>
        </p:spPr>
        <p:txBody>
          <a:bodyPr vert="horz" lIns="91440" tIns="45720" rIns="91440" bIns="45720" rtlCol="0" anchor="b">
            <a:normAutofit/>
          </a:bodyPr>
          <a:lstStyle/>
          <a:p>
            <a:pPr>
              <a:lnSpc>
                <a:spcPct val="85000"/>
              </a:lnSpc>
            </a:pPr>
            <a:r>
              <a:rPr lang="en-US" sz="4300" dirty="0" smtClean="0">
                <a:solidFill>
                  <a:srgbClr val="FFFFFF"/>
                </a:solidFill>
              </a:rPr>
              <a:t>Algorithms </a:t>
            </a:r>
            <a:r>
              <a:rPr lang="en-US" sz="4300" dirty="0">
                <a:solidFill>
                  <a:srgbClr val="FFFFFF"/>
                </a:solidFill>
              </a:rPr>
              <a:t>used in Industry:</a:t>
            </a:r>
          </a:p>
        </p:txBody>
      </p:sp>
      <p:sp>
        <p:nvSpPr>
          <p:cNvPr id="4" name="Slide Number Placeholder 3">
            <a:extLst>
              <a:ext uri="{FF2B5EF4-FFF2-40B4-BE49-F238E27FC236}">
                <a16:creationId xmlns:a16="http://schemas.microsoft.com/office/drawing/2014/main" xmlns="" id="{7ACAC4BC-6BFF-487C-9B80-DDDCB139539F}"/>
              </a:ext>
            </a:extLst>
          </p:cNvPr>
          <p:cNvSpPr>
            <a:spLocks noGrp="1"/>
          </p:cNvSpPr>
          <p:nvPr>
            <p:ph type="sldNum" sz="quarter" idx="12"/>
          </p:nvPr>
        </p:nvSpPr>
        <p:spPr>
          <a:xfrm>
            <a:off x="8469630" y="6172200"/>
            <a:ext cx="685800" cy="593725"/>
          </a:xfrm>
        </p:spPr>
        <p:txBody>
          <a:bodyPr vert="horz" lIns="45720" tIns="45720" rIns="45720" bIns="45720" rtlCol="0" anchor="ctr">
            <a:normAutofit/>
          </a:bodyPr>
          <a:lstStyle/>
          <a:p>
            <a:pPr>
              <a:lnSpc>
                <a:spcPct val="90000"/>
              </a:lnSpc>
              <a:spcAft>
                <a:spcPts val="600"/>
              </a:spcAft>
            </a:pPr>
            <a:fld id="{4FAB73BC-B049-4115-A692-8D63A059BFB8}" type="slidenum">
              <a:rPr lang="en-US" sz="3600">
                <a:solidFill>
                  <a:srgbClr val="A6A6A6"/>
                </a:solidFill>
              </a:rPr>
              <a:pPr>
                <a:lnSpc>
                  <a:spcPct val="90000"/>
                </a:lnSpc>
                <a:spcAft>
                  <a:spcPts val="600"/>
                </a:spcAft>
              </a:pPr>
              <a:t>18</a:t>
            </a:fld>
            <a:endParaRPr lang="en-US" sz="3600">
              <a:solidFill>
                <a:srgbClr val="A6A6A6"/>
              </a:solidFill>
            </a:endParaRPr>
          </a:p>
        </p:txBody>
      </p:sp>
    </p:spTree>
    <p:extLst>
      <p:ext uri="{BB962C8B-B14F-4D97-AF65-F5344CB8AC3E}">
        <p14:creationId xmlns:p14="http://schemas.microsoft.com/office/powerpoint/2010/main" val="3236903598"/>
      </p:ext>
    </p:extLst>
  </p:cSld>
  <p:clrMapOvr>
    <a:masterClrMapping/>
  </p:clrMapOvr>
  <p:transition>
    <p:wipe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5D5E0904-721C-4D68-9EB8-1C9752E329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xmlns="" id="{435050B1-74E1-4A81-923D-0F5971A3BC0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469630" y="0"/>
            <a:ext cx="67437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64BC717F-58B3-4A4E-BC3B-1B11323AD5C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2900" y="5105400"/>
            <a:ext cx="812673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7" name="Rectangle 16">
            <a:extLst>
              <a:ext uri="{FF2B5EF4-FFF2-40B4-BE49-F238E27FC236}">
                <a16:creationId xmlns:a16="http://schemas.microsoft.com/office/drawing/2014/main" xmlns="" id="{D0CDF5D3-7220-42A0-9D37-ECF3BF283B3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2900" y="0"/>
            <a:ext cx="812673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xmlns="" id="{1EE75710-64C5-4CA8-8A7C-82EE4125C90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244"/>
            <a:ext cx="3429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349B038-3B96-4934-BF42-8EE8F04528D6}"/>
              </a:ext>
            </a:extLst>
          </p:cNvPr>
          <p:cNvSpPr>
            <a:spLocks noGrp="1"/>
          </p:cNvSpPr>
          <p:nvPr>
            <p:ph type="title"/>
          </p:nvPr>
        </p:nvSpPr>
        <p:spPr>
          <a:xfrm>
            <a:off x="708137" y="5181600"/>
            <a:ext cx="7617326" cy="1076324"/>
          </a:xfrm>
        </p:spPr>
        <p:txBody>
          <a:bodyPr vert="horz" lIns="91440" tIns="45720" rIns="91440" bIns="45720" rtlCol="0" anchor="b">
            <a:normAutofit fontScale="90000"/>
          </a:bodyPr>
          <a:lstStyle/>
          <a:p>
            <a:pPr>
              <a:lnSpc>
                <a:spcPct val="85000"/>
              </a:lnSpc>
            </a:pPr>
            <a:r>
              <a:rPr lang="en-US" sz="4300" dirty="0">
                <a:solidFill>
                  <a:srgbClr val="FFFFFF"/>
                </a:solidFill>
              </a:rPr>
              <a:t>Education of Data Science professionals</a:t>
            </a:r>
          </a:p>
        </p:txBody>
      </p:sp>
      <p:sp>
        <p:nvSpPr>
          <p:cNvPr id="4" name="Slide Number Placeholder 3">
            <a:extLst>
              <a:ext uri="{FF2B5EF4-FFF2-40B4-BE49-F238E27FC236}">
                <a16:creationId xmlns:a16="http://schemas.microsoft.com/office/drawing/2014/main" xmlns="" id="{7ACAC4BC-6BFF-487C-9B80-DDDCB139539F}"/>
              </a:ext>
            </a:extLst>
          </p:cNvPr>
          <p:cNvSpPr>
            <a:spLocks noGrp="1"/>
          </p:cNvSpPr>
          <p:nvPr>
            <p:ph type="sldNum" sz="quarter" idx="12"/>
          </p:nvPr>
        </p:nvSpPr>
        <p:spPr>
          <a:xfrm>
            <a:off x="8469630" y="6172200"/>
            <a:ext cx="685800" cy="593725"/>
          </a:xfrm>
        </p:spPr>
        <p:txBody>
          <a:bodyPr vert="horz" lIns="45720" tIns="45720" rIns="45720" bIns="45720" rtlCol="0" anchor="ctr">
            <a:normAutofit/>
          </a:bodyPr>
          <a:lstStyle/>
          <a:p>
            <a:pPr>
              <a:lnSpc>
                <a:spcPct val="90000"/>
              </a:lnSpc>
              <a:spcAft>
                <a:spcPts val="600"/>
              </a:spcAft>
            </a:pPr>
            <a:fld id="{4FAB73BC-B049-4115-A692-8D63A059BFB8}" type="slidenum">
              <a:rPr lang="en-US" sz="3600">
                <a:solidFill>
                  <a:srgbClr val="A6A6A6"/>
                </a:solidFill>
              </a:rPr>
              <a:pPr>
                <a:lnSpc>
                  <a:spcPct val="90000"/>
                </a:lnSpc>
                <a:spcAft>
                  <a:spcPts val="600"/>
                </a:spcAft>
              </a:pPr>
              <a:t>19</a:t>
            </a:fld>
            <a:endParaRPr lang="en-US" sz="3600">
              <a:solidFill>
                <a:srgbClr val="A6A6A6"/>
              </a:solidFill>
            </a:endParaRPr>
          </a:p>
        </p:txBody>
      </p:sp>
      <p:pic>
        <p:nvPicPr>
          <p:cNvPr id="8" name="Content Placeholder 7" descr="A screenshot of a cell phone&#10;&#10;Description generated with very high confidence">
            <a:extLst>
              <a:ext uri="{FF2B5EF4-FFF2-40B4-BE49-F238E27FC236}">
                <a16:creationId xmlns:a16="http://schemas.microsoft.com/office/drawing/2014/main" xmlns="" id="{BB589BFD-CC87-4C91-A617-26B3C20086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599" y="319969"/>
            <a:ext cx="7010401" cy="4270742"/>
          </a:xfrm>
        </p:spPr>
      </p:pic>
    </p:spTree>
    <p:extLst>
      <p:ext uri="{BB962C8B-B14F-4D97-AF65-F5344CB8AC3E}">
        <p14:creationId xmlns:p14="http://schemas.microsoft.com/office/powerpoint/2010/main" val="3779426050"/>
      </p:ext>
    </p:extLst>
  </p:cSld>
  <p:clrMapOvr>
    <a:masterClrMapping/>
  </p:clrMapOvr>
  <p:transition>
    <p:wipe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BF1"/>
        </a:solidFill>
        <a:effectLst/>
      </p:bgPr>
    </p:bg>
    <p:spTree>
      <p:nvGrpSpPr>
        <p:cNvPr id="1" name=""/>
        <p:cNvGrpSpPr/>
        <p:nvPr/>
      </p:nvGrpSpPr>
      <p:grpSpPr>
        <a:xfrm>
          <a:off x="0" y="0"/>
          <a:ext cx="0" cy="0"/>
          <a:chOff x="0" y="0"/>
          <a:chExt cx="0" cy="0"/>
        </a:xfrm>
      </p:grpSpPr>
      <p:sp>
        <p:nvSpPr>
          <p:cNvPr id="23" name="Rounded Rectangle 22"/>
          <p:cNvSpPr/>
          <p:nvPr/>
        </p:nvSpPr>
        <p:spPr>
          <a:xfrm>
            <a:off x="2278743" y="4980370"/>
            <a:ext cx="4374932" cy="1493042"/>
          </a:xfrm>
          <a:prstGeom prst="roundRect">
            <a:avLst/>
          </a:prstGeom>
          <a:solidFill>
            <a:schemeClr val="accent6">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solidFill>
                <a:prstClr val="black"/>
              </a:solidFill>
              <a:latin typeface="Cambria"/>
            </a:endParaRPr>
          </a:p>
        </p:txBody>
      </p:sp>
      <p:sp>
        <p:nvSpPr>
          <p:cNvPr id="61" name="Oval 60"/>
          <p:cNvSpPr/>
          <p:nvPr/>
        </p:nvSpPr>
        <p:spPr bwMode="auto">
          <a:xfrm>
            <a:off x="294840" y="1656566"/>
            <a:ext cx="2186280" cy="2147347"/>
          </a:xfrm>
          <a:prstGeom prst="ellipse">
            <a:avLst/>
          </a:prstGeom>
          <a:solidFill>
            <a:schemeClr val="accent6">
              <a:lumMod val="40000"/>
              <a:lumOff val="60000"/>
            </a:schemeClr>
          </a:solidFill>
          <a:ln>
            <a:no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40" name="Rectangle 24"/>
          <p:cNvSpPr>
            <a:spLocks noChangeArrowheads="1"/>
          </p:cNvSpPr>
          <p:nvPr/>
        </p:nvSpPr>
        <p:spPr bwMode="auto">
          <a:xfrm>
            <a:off x="270094" y="2126638"/>
            <a:ext cx="2378599" cy="1123712"/>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6000" b="1" dirty="0">
                <a:solidFill>
                  <a:srgbClr val="C0504D">
                    <a:lumMod val="75000"/>
                  </a:srgbClr>
                </a:solidFill>
                <a:latin typeface="Cambria" pitchFamily="18" charset="0"/>
              </a:rPr>
              <a:t>DATA</a:t>
            </a:r>
            <a:endParaRPr lang="en-US" sz="6000" dirty="0">
              <a:solidFill>
                <a:srgbClr val="C0504D">
                  <a:lumMod val="75000"/>
                </a:srgbClr>
              </a:solidFill>
              <a:latin typeface="Cambria" pitchFamily="18" charset="0"/>
            </a:endParaRPr>
          </a:p>
        </p:txBody>
      </p:sp>
      <p:sp>
        <p:nvSpPr>
          <p:cNvPr id="20" name="Rounded Rectangle 19"/>
          <p:cNvSpPr/>
          <p:nvPr/>
        </p:nvSpPr>
        <p:spPr bwMode="auto">
          <a:xfrm>
            <a:off x="3054815" y="1203488"/>
            <a:ext cx="2286000" cy="1615069"/>
          </a:xfrm>
          <a:prstGeom prst="roundRect">
            <a:avLst/>
          </a:prstGeom>
          <a:solidFill>
            <a:schemeClr val="bg1">
              <a:lumMod val="85000"/>
            </a:schemeClr>
          </a:solidFill>
          <a:ln w="12700">
            <a:solidFill>
              <a:srgbClr val="19705D"/>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1" name="Rounded Rectangle 20"/>
          <p:cNvSpPr/>
          <p:nvPr/>
        </p:nvSpPr>
        <p:spPr bwMode="auto">
          <a:xfrm>
            <a:off x="5493214" y="1203488"/>
            <a:ext cx="2286000" cy="1615069"/>
          </a:xfrm>
          <a:prstGeom prst="roundRect">
            <a:avLst/>
          </a:prstGeom>
          <a:solidFill>
            <a:schemeClr val="bg1">
              <a:lumMod val="85000"/>
            </a:schemeClr>
          </a:solidFill>
          <a:ln w="12700">
            <a:solidFill>
              <a:srgbClr val="19705D"/>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2" name="Rounded Rectangle 21"/>
          <p:cNvSpPr/>
          <p:nvPr/>
        </p:nvSpPr>
        <p:spPr bwMode="auto">
          <a:xfrm>
            <a:off x="3054814" y="2879887"/>
            <a:ext cx="2286000" cy="1478756"/>
          </a:xfrm>
          <a:prstGeom prst="roundRect">
            <a:avLst/>
          </a:prstGeom>
          <a:solidFill>
            <a:schemeClr val="bg1">
              <a:lumMod val="85000"/>
            </a:schemeClr>
          </a:solidFill>
          <a:ln w="12700">
            <a:solidFill>
              <a:srgbClr val="19705D"/>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6" name="Rectangle 24"/>
          <p:cNvSpPr>
            <a:spLocks noChangeArrowheads="1"/>
          </p:cNvSpPr>
          <p:nvPr/>
        </p:nvSpPr>
        <p:spPr bwMode="auto">
          <a:xfrm>
            <a:off x="3086346" y="1279690"/>
            <a:ext cx="2254468" cy="1021556"/>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dirty="0">
                <a:solidFill>
                  <a:prstClr val="black">
                    <a:lumMod val="75000"/>
                    <a:lumOff val="25000"/>
                  </a:prstClr>
                </a:solidFill>
                <a:latin typeface="Cambria" pitchFamily="18" charset="0"/>
              </a:rPr>
              <a:t>Shares traded on US Stock Markets each day:</a:t>
            </a:r>
          </a:p>
        </p:txBody>
      </p:sp>
      <p:sp>
        <p:nvSpPr>
          <p:cNvPr id="27" name="Rectangle 24"/>
          <p:cNvSpPr>
            <a:spLocks noChangeArrowheads="1"/>
          </p:cNvSpPr>
          <p:nvPr/>
        </p:nvSpPr>
        <p:spPr bwMode="auto">
          <a:xfrm>
            <a:off x="3054814" y="2194088"/>
            <a:ext cx="2254468" cy="578882"/>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2800" dirty="0">
                <a:solidFill>
                  <a:srgbClr val="19705D"/>
                </a:solidFill>
                <a:latin typeface="Cambria" pitchFamily="18" charset="0"/>
              </a:rPr>
              <a:t>7 Billion</a:t>
            </a:r>
          </a:p>
        </p:txBody>
      </p:sp>
      <p:sp>
        <p:nvSpPr>
          <p:cNvPr id="28" name="Rectangle 24"/>
          <p:cNvSpPr>
            <a:spLocks noChangeArrowheads="1"/>
          </p:cNvSpPr>
          <p:nvPr/>
        </p:nvSpPr>
        <p:spPr bwMode="auto">
          <a:xfrm>
            <a:off x="5493214" y="1203490"/>
            <a:ext cx="2254468" cy="1021556"/>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dirty="0">
                <a:solidFill>
                  <a:prstClr val="black">
                    <a:lumMod val="75000"/>
                    <a:lumOff val="25000"/>
                  </a:prstClr>
                </a:solidFill>
                <a:latin typeface="Cambria" pitchFamily="18" charset="0"/>
              </a:rPr>
              <a:t>Data generated in one flight from NY to London:</a:t>
            </a:r>
          </a:p>
        </p:txBody>
      </p:sp>
      <p:sp>
        <p:nvSpPr>
          <p:cNvPr id="29" name="Rectangle 24"/>
          <p:cNvSpPr>
            <a:spLocks noChangeArrowheads="1"/>
          </p:cNvSpPr>
          <p:nvPr/>
        </p:nvSpPr>
        <p:spPr bwMode="auto">
          <a:xfrm>
            <a:off x="5537882" y="2194088"/>
            <a:ext cx="2254468" cy="578882"/>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2800" dirty="0">
                <a:solidFill>
                  <a:srgbClr val="19705D"/>
                </a:solidFill>
                <a:latin typeface="Cambria" pitchFamily="18" charset="0"/>
              </a:rPr>
              <a:t>10 Terabytes</a:t>
            </a:r>
          </a:p>
        </p:txBody>
      </p:sp>
      <p:sp>
        <p:nvSpPr>
          <p:cNvPr id="30" name="Rectangle 24"/>
          <p:cNvSpPr>
            <a:spLocks noChangeArrowheads="1"/>
          </p:cNvSpPr>
          <p:nvPr/>
        </p:nvSpPr>
        <p:spPr bwMode="auto">
          <a:xfrm>
            <a:off x="3086346" y="3033961"/>
            <a:ext cx="2254468" cy="715089"/>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dirty="0">
                <a:solidFill>
                  <a:prstClr val="black">
                    <a:lumMod val="75000"/>
                    <a:lumOff val="25000"/>
                  </a:prstClr>
                </a:solidFill>
                <a:latin typeface="Cambria" pitchFamily="18" charset="0"/>
              </a:rPr>
              <a:t>Number of tweets per day on Twitter:</a:t>
            </a:r>
          </a:p>
        </p:txBody>
      </p:sp>
      <p:sp>
        <p:nvSpPr>
          <p:cNvPr id="31" name="Rectangle 24"/>
          <p:cNvSpPr>
            <a:spLocks noChangeArrowheads="1"/>
          </p:cNvSpPr>
          <p:nvPr/>
        </p:nvSpPr>
        <p:spPr bwMode="auto">
          <a:xfrm>
            <a:off x="3162546" y="3787858"/>
            <a:ext cx="2254468" cy="578882"/>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2800" dirty="0">
                <a:solidFill>
                  <a:srgbClr val="19705D"/>
                </a:solidFill>
                <a:latin typeface="Cambria" pitchFamily="18" charset="0"/>
              </a:rPr>
              <a:t>400 Million</a:t>
            </a:r>
          </a:p>
        </p:txBody>
      </p:sp>
      <p:sp>
        <p:nvSpPr>
          <p:cNvPr id="32" name="Rounded Rectangle 31"/>
          <p:cNvSpPr/>
          <p:nvPr/>
        </p:nvSpPr>
        <p:spPr bwMode="auto">
          <a:xfrm>
            <a:off x="5493214" y="2879887"/>
            <a:ext cx="2286000" cy="1478756"/>
          </a:xfrm>
          <a:prstGeom prst="roundRect">
            <a:avLst/>
          </a:prstGeom>
          <a:solidFill>
            <a:schemeClr val="bg1">
              <a:lumMod val="85000"/>
            </a:schemeClr>
          </a:solidFill>
          <a:ln w="12700">
            <a:solidFill>
              <a:srgbClr val="19705D"/>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33" name="Rectangle 24"/>
          <p:cNvSpPr>
            <a:spLocks noChangeArrowheads="1"/>
          </p:cNvSpPr>
          <p:nvPr/>
        </p:nvSpPr>
        <p:spPr bwMode="auto">
          <a:xfrm>
            <a:off x="5493214" y="2956091"/>
            <a:ext cx="2254468" cy="1021556"/>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dirty="0">
                <a:solidFill>
                  <a:prstClr val="black">
                    <a:lumMod val="75000"/>
                    <a:lumOff val="25000"/>
                  </a:prstClr>
                </a:solidFill>
                <a:latin typeface="Cambria" pitchFamily="18" charset="0"/>
              </a:rPr>
              <a:t>Number of ‘Likes’ each day on Facebook:</a:t>
            </a:r>
          </a:p>
        </p:txBody>
      </p:sp>
      <p:sp>
        <p:nvSpPr>
          <p:cNvPr id="34" name="Rectangle 24"/>
          <p:cNvSpPr>
            <a:spLocks noChangeArrowheads="1"/>
          </p:cNvSpPr>
          <p:nvPr/>
        </p:nvSpPr>
        <p:spPr bwMode="auto">
          <a:xfrm>
            <a:off x="5524746" y="3855962"/>
            <a:ext cx="2254468" cy="578882"/>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2800" dirty="0">
                <a:solidFill>
                  <a:srgbClr val="19705D"/>
                </a:solidFill>
                <a:latin typeface="Cambria" pitchFamily="18" charset="0"/>
              </a:rPr>
              <a:t>3 Billion</a:t>
            </a:r>
          </a:p>
        </p:txBody>
      </p:sp>
      <p:sp>
        <p:nvSpPr>
          <p:cNvPr id="38" name="Oval 37"/>
          <p:cNvSpPr/>
          <p:nvPr/>
        </p:nvSpPr>
        <p:spPr bwMode="auto">
          <a:xfrm>
            <a:off x="5129210" y="2575093"/>
            <a:ext cx="605740" cy="561323"/>
          </a:xfrm>
          <a:prstGeom prst="ellipse">
            <a:avLst/>
          </a:prstGeom>
          <a:solidFill>
            <a:srgbClr val="19705D"/>
          </a:solidFill>
          <a:ln>
            <a:no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9" name="AutoShape 2" descr="http://upload.wikimedia.org/wikipedia/commons/6/60/Simple_Globe.svg"/>
          <p:cNvSpPr>
            <a:spLocks noChangeAspect="1" noChangeArrowheads="1"/>
          </p:cNvSpPr>
          <p:nvPr/>
        </p:nvSpPr>
        <p:spPr bwMode="auto">
          <a:xfrm>
            <a:off x="155575" y="-1798638"/>
            <a:ext cx="3752850" cy="3752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 name="AutoShape 4" descr="http://upload.wikimedia.org/wikipedia/commons/6/60/Simple_Globe.svg"/>
          <p:cNvSpPr>
            <a:spLocks noChangeAspect="1" noChangeArrowheads="1"/>
          </p:cNvSpPr>
          <p:nvPr/>
        </p:nvSpPr>
        <p:spPr bwMode="auto">
          <a:xfrm>
            <a:off x="307976" y="-1646238"/>
            <a:ext cx="3752850" cy="3752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AutoShape 6" descr="http://upload.wikimedia.org/wikipedia/commons/6/60/Simple_Globe.svg"/>
          <p:cNvSpPr>
            <a:spLocks noChangeAspect="1" noChangeArrowheads="1"/>
          </p:cNvSpPr>
          <p:nvPr/>
        </p:nvSpPr>
        <p:spPr bwMode="auto">
          <a:xfrm>
            <a:off x="460375" y="-1493838"/>
            <a:ext cx="3752850" cy="3752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pic>
        <p:nvPicPr>
          <p:cNvPr id="2056" name="Picture 8" descr="https://cdn2.iconfinder.com/data/icons/pop-tab-bar-svg-icons-2/512/earth_world_globe_internet-12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1743" y="5330417"/>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76" name="Rectangle 24"/>
          <p:cNvSpPr>
            <a:spLocks noChangeArrowheads="1"/>
          </p:cNvSpPr>
          <p:nvPr/>
        </p:nvSpPr>
        <p:spPr bwMode="auto">
          <a:xfrm>
            <a:off x="1897743" y="4873212"/>
            <a:ext cx="1859100" cy="1225868"/>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6600" b="1" dirty="0">
                <a:solidFill>
                  <a:prstClr val="black">
                    <a:lumMod val="65000"/>
                    <a:lumOff val="35000"/>
                  </a:prstClr>
                </a:solidFill>
                <a:latin typeface="Cambria" pitchFamily="18" charset="0"/>
              </a:rPr>
              <a:t>90</a:t>
            </a:r>
          </a:p>
        </p:txBody>
      </p:sp>
      <p:sp>
        <p:nvSpPr>
          <p:cNvPr id="79" name="Rectangle 24"/>
          <p:cNvSpPr>
            <a:spLocks noChangeArrowheads="1"/>
          </p:cNvSpPr>
          <p:nvPr/>
        </p:nvSpPr>
        <p:spPr bwMode="auto">
          <a:xfrm>
            <a:off x="3193143" y="5124434"/>
            <a:ext cx="609600" cy="510778"/>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2400" b="1" dirty="0">
                <a:solidFill>
                  <a:prstClr val="black">
                    <a:lumMod val="65000"/>
                    <a:lumOff val="35000"/>
                  </a:prstClr>
                </a:solidFill>
                <a:latin typeface="Cambria" pitchFamily="18" charset="0"/>
              </a:rPr>
              <a:t>%</a:t>
            </a:r>
          </a:p>
        </p:txBody>
      </p:sp>
      <p:sp>
        <p:nvSpPr>
          <p:cNvPr id="83" name="Rectangle 24"/>
          <p:cNvSpPr>
            <a:spLocks noChangeArrowheads="1"/>
          </p:cNvSpPr>
          <p:nvPr/>
        </p:nvSpPr>
        <p:spPr bwMode="auto">
          <a:xfrm>
            <a:off x="4488543" y="5101815"/>
            <a:ext cx="2286000" cy="1191816"/>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1600" dirty="0">
                <a:solidFill>
                  <a:srgbClr val="19705D"/>
                </a:solidFill>
                <a:latin typeface="Cambria" pitchFamily="18" charset="0"/>
              </a:rPr>
              <a:t>OF THE WORLD’S DATA WAS GENERATED IN THE </a:t>
            </a:r>
          </a:p>
          <a:p>
            <a:pPr marL="0" lvl="1" algn="ctr"/>
            <a:r>
              <a:rPr lang="en-US" sz="1600" b="1" dirty="0">
                <a:solidFill>
                  <a:srgbClr val="19705D"/>
                </a:solidFill>
                <a:latin typeface="Cambria" pitchFamily="18" charset="0"/>
              </a:rPr>
              <a:t>LAST TWO YEARS</a:t>
            </a:r>
          </a:p>
        </p:txBody>
      </p:sp>
      <p:cxnSp>
        <p:nvCxnSpPr>
          <p:cNvPr id="84" name="Straight Connector 83"/>
          <p:cNvCxnSpPr/>
          <p:nvPr/>
        </p:nvCxnSpPr>
        <p:spPr>
          <a:xfrm>
            <a:off x="2812143" y="5787612"/>
            <a:ext cx="0" cy="387668"/>
          </a:xfrm>
          <a:prstGeom prst="line">
            <a:avLst/>
          </a:prstGeom>
          <a:ln w="25400">
            <a:solidFill>
              <a:srgbClr val="19705D"/>
            </a:solidFill>
          </a:ln>
        </p:spPr>
        <p:style>
          <a:lnRef idx="1">
            <a:schemeClr val="accent1"/>
          </a:lnRef>
          <a:fillRef idx="0">
            <a:schemeClr val="accent1"/>
          </a:fillRef>
          <a:effectRef idx="0">
            <a:schemeClr val="accent1"/>
          </a:effectRef>
          <a:fontRef idx="minor">
            <a:schemeClr val="tx1"/>
          </a:fontRef>
        </p:style>
      </p:cxnSp>
      <p:cxnSp>
        <p:nvCxnSpPr>
          <p:cNvPr id="2050" name="Straight Arrow Connector 2049"/>
          <p:cNvCxnSpPr/>
          <p:nvPr/>
        </p:nvCxnSpPr>
        <p:spPr>
          <a:xfrm>
            <a:off x="2812143" y="6168612"/>
            <a:ext cx="944700" cy="6668"/>
          </a:xfrm>
          <a:prstGeom prst="straightConnector1">
            <a:avLst/>
          </a:prstGeom>
          <a:ln>
            <a:solidFill>
              <a:srgbClr val="19705D"/>
            </a:solidFill>
            <a:tailEnd type="arrow"/>
          </a:ln>
        </p:spPr>
        <p:style>
          <a:lnRef idx="2">
            <a:schemeClr val="accent1"/>
          </a:lnRef>
          <a:fillRef idx="0">
            <a:schemeClr val="accent1"/>
          </a:fillRef>
          <a:effectRef idx="1">
            <a:schemeClr val="accent1"/>
          </a:effectRef>
          <a:fontRef idx="minor">
            <a:schemeClr val="tx1"/>
          </a:fontRef>
        </p:style>
      </p:cxnSp>
      <p:sp>
        <p:nvSpPr>
          <p:cNvPr id="42" name="Title 4"/>
          <p:cNvSpPr txBox="1">
            <a:spLocks/>
          </p:cNvSpPr>
          <p:nvPr/>
        </p:nvSpPr>
        <p:spPr>
          <a:xfrm>
            <a:off x="2827293" y="269301"/>
            <a:ext cx="6935713" cy="564606"/>
          </a:xfrm>
          <a:prstGeom prst="rect">
            <a:avLst/>
          </a:prstGeom>
        </p:spPr>
        <p:txBody>
          <a:bodyPr/>
          <a:lstStyle>
            <a:lvl1pPr algn="ctr" defTabSz="455613" rtl="0" eaLnBrk="0" fontAlgn="base" hangingPunct="0">
              <a:spcBef>
                <a:spcPct val="0"/>
              </a:spcBef>
              <a:spcAft>
                <a:spcPct val="0"/>
              </a:spcAft>
              <a:defRPr sz="4400" kern="1200">
                <a:solidFill>
                  <a:schemeClr val="tx1"/>
                </a:solidFill>
                <a:latin typeface="+mj-lt"/>
                <a:ea typeface="ＭＳ Ｐゴシック"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ＭＳ Ｐゴシック"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ＭＳ Ｐゴシック"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ＭＳ Ｐゴシック"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ＭＳ Ｐゴシック"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solidFill>
                  <a:prstClr val="black"/>
                </a:solidFill>
                <a:latin typeface="Cambria" pitchFamily="18" charset="0"/>
              </a:rPr>
              <a:t>Data Everywhere!</a:t>
            </a:r>
          </a:p>
        </p:txBody>
      </p:sp>
      <p:sp>
        <p:nvSpPr>
          <p:cNvPr id="44" name="Slide Number Placeholder 5"/>
          <p:cNvSpPr txBox="1">
            <a:spLocks/>
          </p:cNvSpPr>
          <p:nvPr/>
        </p:nvSpPr>
        <p:spPr bwMode="auto">
          <a:xfrm>
            <a:off x="6781800" y="65690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r" fontAlgn="base">
              <a:spcBef>
                <a:spcPct val="0"/>
              </a:spcBef>
              <a:spcAft>
                <a:spcPct val="0"/>
              </a:spcAft>
            </a:pPr>
            <a:fld id="{32EE22E6-FFC1-4060-9C3E-3A80B68EF4C6}" type="slidenum">
              <a:rPr lang="en-US" sz="1100">
                <a:solidFill>
                  <a:prstClr val="black"/>
                </a:solidFill>
                <a:latin typeface="Cambria" pitchFamily="18" charset="0"/>
                <a:ea typeface="MS PGothic" pitchFamily="34" charset="-128"/>
              </a:rPr>
              <a:pPr algn="r" fontAlgn="base">
                <a:spcBef>
                  <a:spcPct val="0"/>
                </a:spcBef>
                <a:spcAft>
                  <a:spcPct val="0"/>
                </a:spcAft>
              </a:pPr>
              <a:t>2</a:t>
            </a:fld>
            <a:endParaRPr lang="en-US" sz="1100">
              <a:solidFill>
                <a:prstClr val="black"/>
              </a:solidFill>
              <a:latin typeface="Cambria" pitchFamily="18" charset="0"/>
              <a:ea typeface="MS PGothic" pitchFamily="34" charset="-128"/>
            </a:endParaRPr>
          </a:p>
        </p:txBody>
      </p:sp>
    </p:spTree>
    <p:custDataLst>
      <p:tags r:id="rId1"/>
    </p:custDataLst>
    <p:extLst>
      <p:ext uri="{BB962C8B-B14F-4D97-AF65-F5344CB8AC3E}">
        <p14:creationId xmlns:p14="http://schemas.microsoft.com/office/powerpoint/2010/main" val="3439166346"/>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500"/>
                                        <p:tgtEl>
                                          <p:spTgt spid="4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9">
                                            <p:txEl>
                                              <p:pRg st="0" end="0"/>
                                            </p:txEl>
                                          </p:spTgt>
                                        </p:tgtEl>
                                        <p:attrNameLst>
                                          <p:attrName>style.visibility</p:attrName>
                                        </p:attrNameLst>
                                      </p:cBhvr>
                                      <p:to>
                                        <p:strVal val="visible"/>
                                      </p:to>
                                    </p:set>
                                    <p:animEffect transition="in" filter="fade">
                                      <p:cBhvr>
                                        <p:cTn id="39" dur="500"/>
                                        <p:tgtEl>
                                          <p:spTgt spid="29">
                                            <p:txEl>
                                              <p:pRg st="0" end="0"/>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31">
                                            <p:txEl>
                                              <p:pRg st="0" end="0"/>
                                            </p:txEl>
                                          </p:spTgt>
                                        </p:tgtEl>
                                        <p:attrNameLst>
                                          <p:attrName>style.visibility</p:attrName>
                                        </p:attrNameLst>
                                      </p:cBhvr>
                                      <p:to>
                                        <p:strVal val="visible"/>
                                      </p:to>
                                    </p:set>
                                    <p:animEffect transition="in" filter="fade">
                                      <p:cBhvr>
                                        <p:cTn id="51" dur="500"/>
                                        <p:tgtEl>
                                          <p:spTgt spid="31">
                                            <p:txEl>
                                              <p:pRg st="0" end="0"/>
                                            </p:txEl>
                                          </p:spTgt>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500"/>
                                        <p:tgtEl>
                                          <p:spTgt spid="33"/>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34">
                                            <p:txEl>
                                              <p:pRg st="0" end="0"/>
                                            </p:txEl>
                                          </p:spTgt>
                                        </p:tgtEl>
                                        <p:attrNameLst>
                                          <p:attrName>style.visibility</p:attrName>
                                        </p:attrNameLst>
                                      </p:cBhvr>
                                      <p:to>
                                        <p:strVal val="visible"/>
                                      </p:to>
                                    </p:set>
                                    <p:animEffect transition="in" filter="fade">
                                      <p:cBhvr>
                                        <p:cTn id="63" dur="500"/>
                                        <p:tgtEl>
                                          <p:spTgt spid="34">
                                            <p:txEl>
                                              <p:pRg st="0" end="0"/>
                                            </p:txEl>
                                          </p:spTgt>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76"/>
                                        </p:tgtEl>
                                        <p:attrNameLst>
                                          <p:attrName>style.visibility</p:attrName>
                                        </p:attrNameLst>
                                      </p:cBhvr>
                                      <p:to>
                                        <p:strVal val="visible"/>
                                      </p:to>
                                    </p:set>
                                    <p:animEffect transition="in" filter="fade">
                                      <p:cBhvr>
                                        <p:cTn id="71" dur="500"/>
                                        <p:tgtEl>
                                          <p:spTgt spid="76"/>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79"/>
                                        </p:tgtEl>
                                        <p:attrNameLst>
                                          <p:attrName>style.visibility</p:attrName>
                                        </p:attrNameLst>
                                      </p:cBhvr>
                                      <p:to>
                                        <p:strVal val="visible"/>
                                      </p:to>
                                    </p:set>
                                    <p:animEffect transition="in" filter="fade">
                                      <p:cBhvr>
                                        <p:cTn id="75" dur="500"/>
                                        <p:tgtEl>
                                          <p:spTgt spid="79"/>
                                        </p:tgtEl>
                                      </p:cBhvr>
                                    </p:animEffect>
                                  </p:childTnLst>
                                </p:cTn>
                              </p:par>
                            </p:childTnLst>
                          </p:cTn>
                        </p:par>
                        <p:par>
                          <p:cTn id="76" fill="hold">
                            <p:stCondLst>
                              <p:cond delay="9000"/>
                            </p:stCondLst>
                            <p:childTnLst>
                              <p:par>
                                <p:cTn id="77" presetID="10" presetClass="entr" presetSubtype="0" fill="hold" nodeType="afterEffect">
                                  <p:stCondLst>
                                    <p:cond delay="0"/>
                                  </p:stCondLst>
                                  <p:childTnLst>
                                    <p:set>
                                      <p:cBhvr>
                                        <p:cTn id="78" dur="1" fill="hold">
                                          <p:stCondLst>
                                            <p:cond delay="0"/>
                                          </p:stCondLst>
                                        </p:cTn>
                                        <p:tgtEl>
                                          <p:spTgt spid="84"/>
                                        </p:tgtEl>
                                        <p:attrNameLst>
                                          <p:attrName>style.visibility</p:attrName>
                                        </p:attrNameLst>
                                      </p:cBhvr>
                                      <p:to>
                                        <p:strVal val="visible"/>
                                      </p:to>
                                    </p:set>
                                    <p:animEffect transition="in" filter="fade">
                                      <p:cBhvr>
                                        <p:cTn id="79" dur="500"/>
                                        <p:tgtEl>
                                          <p:spTgt spid="84"/>
                                        </p:tgtEl>
                                      </p:cBhvr>
                                    </p:animEffect>
                                  </p:childTnLst>
                                </p:cTn>
                              </p:par>
                            </p:childTnLst>
                          </p:cTn>
                        </p:par>
                        <p:par>
                          <p:cTn id="80" fill="hold">
                            <p:stCondLst>
                              <p:cond delay="9500"/>
                            </p:stCondLst>
                            <p:childTnLst>
                              <p:par>
                                <p:cTn id="81" presetID="10" presetClass="entr" presetSubtype="0" fill="hold" nodeType="afterEffect">
                                  <p:stCondLst>
                                    <p:cond delay="0"/>
                                  </p:stCondLst>
                                  <p:childTnLst>
                                    <p:set>
                                      <p:cBhvr>
                                        <p:cTn id="82" dur="1" fill="hold">
                                          <p:stCondLst>
                                            <p:cond delay="0"/>
                                          </p:stCondLst>
                                        </p:cTn>
                                        <p:tgtEl>
                                          <p:spTgt spid="2050"/>
                                        </p:tgtEl>
                                        <p:attrNameLst>
                                          <p:attrName>style.visibility</p:attrName>
                                        </p:attrNameLst>
                                      </p:cBhvr>
                                      <p:to>
                                        <p:strVal val="visible"/>
                                      </p:to>
                                    </p:set>
                                    <p:animEffect transition="in" filter="fade">
                                      <p:cBhvr>
                                        <p:cTn id="83" dur="500"/>
                                        <p:tgtEl>
                                          <p:spTgt spid="2050"/>
                                        </p:tgtEl>
                                      </p:cBhvr>
                                    </p:animEffect>
                                  </p:childTnLst>
                                </p:cTn>
                              </p:par>
                            </p:childTnLst>
                          </p:cTn>
                        </p:par>
                        <p:par>
                          <p:cTn id="84" fill="hold">
                            <p:stCondLst>
                              <p:cond delay="10000"/>
                            </p:stCondLst>
                            <p:childTnLst>
                              <p:par>
                                <p:cTn id="85" presetID="10" presetClass="entr" presetSubtype="0" fill="hold" nodeType="afterEffect">
                                  <p:stCondLst>
                                    <p:cond delay="0"/>
                                  </p:stCondLst>
                                  <p:childTnLst>
                                    <p:set>
                                      <p:cBhvr>
                                        <p:cTn id="86" dur="1" fill="hold">
                                          <p:stCondLst>
                                            <p:cond delay="0"/>
                                          </p:stCondLst>
                                        </p:cTn>
                                        <p:tgtEl>
                                          <p:spTgt spid="2056"/>
                                        </p:tgtEl>
                                        <p:attrNameLst>
                                          <p:attrName>style.visibility</p:attrName>
                                        </p:attrNameLst>
                                      </p:cBhvr>
                                      <p:to>
                                        <p:strVal val="visible"/>
                                      </p:to>
                                    </p:set>
                                    <p:animEffect transition="in" filter="fade">
                                      <p:cBhvr>
                                        <p:cTn id="87" dur="500"/>
                                        <p:tgtEl>
                                          <p:spTgt spid="2056"/>
                                        </p:tgtEl>
                                      </p:cBhvr>
                                    </p:animEffect>
                                  </p:childTnLst>
                                </p:cTn>
                              </p:par>
                            </p:childTnLst>
                          </p:cTn>
                        </p:par>
                        <p:par>
                          <p:cTn id="88" fill="hold">
                            <p:stCondLst>
                              <p:cond delay="10500"/>
                            </p:stCondLst>
                            <p:childTnLst>
                              <p:par>
                                <p:cTn id="89" presetID="10" presetClass="entr" presetSubtype="0" fill="hold" grpId="0" nodeType="afterEffect">
                                  <p:stCondLst>
                                    <p:cond delay="0"/>
                                  </p:stCondLst>
                                  <p:childTnLst>
                                    <p:set>
                                      <p:cBhvr>
                                        <p:cTn id="90" dur="1" fill="hold">
                                          <p:stCondLst>
                                            <p:cond delay="0"/>
                                          </p:stCondLst>
                                        </p:cTn>
                                        <p:tgtEl>
                                          <p:spTgt spid="83"/>
                                        </p:tgtEl>
                                        <p:attrNameLst>
                                          <p:attrName>style.visibility</p:attrName>
                                        </p:attrNameLst>
                                      </p:cBhvr>
                                      <p:to>
                                        <p:strVal val="visible"/>
                                      </p:to>
                                    </p:set>
                                    <p:animEffect transition="in" filter="fade">
                                      <p:cBhvr>
                                        <p:cTn id="9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0" grpId="0"/>
      <p:bldP spid="20" grpId="0" animBg="1"/>
      <p:bldP spid="21" grpId="0" animBg="1"/>
      <p:bldP spid="22" grpId="0" animBg="1"/>
      <p:bldP spid="26" grpId="0"/>
      <p:bldP spid="27" grpId="0"/>
      <p:bldP spid="28" grpId="0"/>
      <p:bldP spid="30" grpId="0"/>
      <p:bldP spid="32" grpId="0" animBg="1"/>
      <p:bldP spid="33" grpId="0"/>
      <p:bldP spid="76" grpId="0"/>
      <p:bldP spid="79" grpId="0"/>
      <p:bldP spid="8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5D5E0904-721C-4D68-9EB8-1C9752E329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xmlns="" id="{435050B1-74E1-4A81-923D-0F5971A3BC0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469630" y="0"/>
            <a:ext cx="67437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64BC717F-58B3-4A4E-BC3B-1B11323AD5C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2900" y="5105400"/>
            <a:ext cx="812673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7" name="Rectangle 16">
            <a:extLst>
              <a:ext uri="{FF2B5EF4-FFF2-40B4-BE49-F238E27FC236}">
                <a16:creationId xmlns:a16="http://schemas.microsoft.com/office/drawing/2014/main" xmlns="" id="{D0CDF5D3-7220-42A0-9D37-ECF3BF283B3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2900" y="0"/>
            <a:ext cx="812673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xmlns="" id="{1EE75710-64C5-4CA8-8A7C-82EE4125C90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244"/>
            <a:ext cx="3429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349B038-3B96-4934-BF42-8EE8F04528D6}"/>
              </a:ext>
            </a:extLst>
          </p:cNvPr>
          <p:cNvSpPr>
            <a:spLocks noGrp="1"/>
          </p:cNvSpPr>
          <p:nvPr>
            <p:ph type="title"/>
          </p:nvPr>
        </p:nvSpPr>
        <p:spPr>
          <a:xfrm>
            <a:off x="708137" y="5181600"/>
            <a:ext cx="7617326" cy="1076324"/>
          </a:xfrm>
        </p:spPr>
        <p:txBody>
          <a:bodyPr vert="horz" lIns="91440" tIns="45720" rIns="91440" bIns="45720" rtlCol="0" anchor="b">
            <a:normAutofit/>
          </a:bodyPr>
          <a:lstStyle/>
          <a:p>
            <a:pPr>
              <a:lnSpc>
                <a:spcPct val="85000"/>
              </a:lnSpc>
            </a:pPr>
            <a:r>
              <a:rPr lang="en-US" sz="4300" dirty="0">
                <a:solidFill>
                  <a:srgbClr val="FFFFFF"/>
                </a:solidFill>
              </a:rPr>
              <a:t>Code sharing at workplace</a:t>
            </a:r>
          </a:p>
        </p:txBody>
      </p:sp>
      <p:sp>
        <p:nvSpPr>
          <p:cNvPr id="4" name="Slide Number Placeholder 3">
            <a:extLst>
              <a:ext uri="{FF2B5EF4-FFF2-40B4-BE49-F238E27FC236}">
                <a16:creationId xmlns:a16="http://schemas.microsoft.com/office/drawing/2014/main" xmlns="" id="{7ACAC4BC-6BFF-487C-9B80-DDDCB139539F}"/>
              </a:ext>
            </a:extLst>
          </p:cNvPr>
          <p:cNvSpPr>
            <a:spLocks noGrp="1"/>
          </p:cNvSpPr>
          <p:nvPr>
            <p:ph type="sldNum" sz="quarter" idx="12"/>
          </p:nvPr>
        </p:nvSpPr>
        <p:spPr>
          <a:xfrm>
            <a:off x="8469630" y="6172200"/>
            <a:ext cx="685800" cy="593725"/>
          </a:xfrm>
        </p:spPr>
        <p:txBody>
          <a:bodyPr vert="horz" lIns="45720" tIns="45720" rIns="45720" bIns="45720" rtlCol="0" anchor="ctr">
            <a:normAutofit/>
          </a:bodyPr>
          <a:lstStyle/>
          <a:p>
            <a:pPr>
              <a:lnSpc>
                <a:spcPct val="90000"/>
              </a:lnSpc>
              <a:spcAft>
                <a:spcPts val="600"/>
              </a:spcAft>
            </a:pPr>
            <a:fld id="{4FAB73BC-B049-4115-A692-8D63A059BFB8}" type="slidenum">
              <a:rPr lang="en-US" sz="3600">
                <a:solidFill>
                  <a:srgbClr val="A6A6A6"/>
                </a:solidFill>
              </a:rPr>
              <a:pPr>
                <a:lnSpc>
                  <a:spcPct val="90000"/>
                </a:lnSpc>
                <a:spcAft>
                  <a:spcPts val="600"/>
                </a:spcAft>
              </a:pPr>
              <a:t>20</a:t>
            </a:fld>
            <a:endParaRPr lang="en-US" sz="3600">
              <a:solidFill>
                <a:srgbClr val="A6A6A6"/>
              </a:solidFill>
            </a:endParaRPr>
          </a:p>
        </p:txBody>
      </p:sp>
      <p:pic>
        <p:nvPicPr>
          <p:cNvPr id="8" name="Content Placeholder 7" descr="A screenshot of a cell phone&#10;&#10;Description generated with very high confidence">
            <a:extLst>
              <a:ext uri="{FF2B5EF4-FFF2-40B4-BE49-F238E27FC236}">
                <a16:creationId xmlns:a16="http://schemas.microsoft.com/office/drawing/2014/main" xmlns="" id="{FCC61765-C08B-4BA3-9F4A-ECE0A28319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501" y="600076"/>
            <a:ext cx="8073699" cy="3905248"/>
          </a:xfrm>
        </p:spPr>
      </p:pic>
    </p:spTree>
    <p:extLst>
      <p:ext uri="{BB962C8B-B14F-4D97-AF65-F5344CB8AC3E}">
        <p14:creationId xmlns:p14="http://schemas.microsoft.com/office/powerpoint/2010/main" val="2234352291"/>
      </p:ext>
    </p:extLst>
  </p:cSld>
  <p:clrMapOvr>
    <a:masterClrMapping/>
  </p:clrMapOvr>
  <p:transition>
    <p:wipe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5D5E0904-721C-4D68-9EB8-1C9752E329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xmlns="" id="{435050B1-74E1-4A81-923D-0F5971A3BC0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469630" y="0"/>
            <a:ext cx="67437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64BC717F-58B3-4A4E-BC3B-1B11323AD5C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2900" y="5105400"/>
            <a:ext cx="812673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7" name="Rectangle 16">
            <a:extLst>
              <a:ext uri="{FF2B5EF4-FFF2-40B4-BE49-F238E27FC236}">
                <a16:creationId xmlns:a16="http://schemas.microsoft.com/office/drawing/2014/main" xmlns="" id="{D0CDF5D3-7220-42A0-9D37-ECF3BF283B3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2900" y="0"/>
            <a:ext cx="812673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xmlns="" id="{1EE75710-64C5-4CA8-8A7C-82EE4125C90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244"/>
            <a:ext cx="3429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349B038-3B96-4934-BF42-8EE8F04528D6}"/>
              </a:ext>
            </a:extLst>
          </p:cNvPr>
          <p:cNvSpPr>
            <a:spLocks noGrp="1"/>
          </p:cNvSpPr>
          <p:nvPr>
            <p:ph type="title"/>
          </p:nvPr>
        </p:nvSpPr>
        <p:spPr>
          <a:xfrm>
            <a:off x="708137" y="5181600"/>
            <a:ext cx="7617326" cy="1076324"/>
          </a:xfrm>
        </p:spPr>
        <p:txBody>
          <a:bodyPr vert="horz" lIns="91440" tIns="45720" rIns="91440" bIns="45720" rtlCol="0" anchor="b">
            <a:normAutofit/>
          </a:bodyPr>
          <a:lstStyle/>
          <a:p>
            <a:pPr>
              <a:lnSpc>
                <a:spcPct val="85000"/>
              </a:lnSpc>
            </a:pPr>
            <a:r>
              <a:rPr lang="en-US" sz="4300" dirty="0">
                <a:solidFill>
                  <a:srgbClr val="FFFFFF"/>
                </a:solidFill>
              </a:rPr>
              <a:t>Choosing tools based on data</a:t>
            </a:r>
          </a:p>
        </p:txBody>
      </p:sp>
      <p:sp>
        <p:nvSpPr>
          <p:cNvPr id="4" name="Slide Number Placeholder 3">
            <a:extLst>
              <a:ext uri="{FF2B5EF4-FFF2-40B4-BE49-F238E27FC236}">
                <a16:creationId xmlns:a16="http://schemas.microsoft.com/office/drawing/2014/main" xmlns="" id="{7ACAC4BC-6BFF-487C-9B80-DDDCB139539F}"/>
              </a:ext>
            </a:extLst>
          </p:cNvPr>
          <p:cNvSpPr>
            <a:spLocks noGrp="1"/>
          </p:cNvSpPr>
          <p:nvPr>
            <p:ph type="sldNum" sz="quarter" idx="12"/>
          </p:nvPr>
        </p:nvSpPr>
        <p:spPr>
          <a:xfrm>
            <a:off x="8469630" y="6172200"/>
            <a:ext cx="685800" cy="593725"/>
          </a:xfrm>
        </p:spPr>
        <p:txBody>
          <a:bodyPr vert="horz" lIns="45720" tIns="45720" rIns="45720" bIns="45720" rtlCol="0" anchor="ctr">
            <a:normAutofit/>
          </a:bodyPr>
          <a:lstStyle/>
          <a:p>
            <a:pPr>
              <a:lnSpc>
                <a:spcPct val="90000"/>
              </a:lnSpc>
              <a:spcAft>
                <a:spcPts val="600"/>
              </a:spcAft>
            </a:pPr>
            <a:fld id="{4FAB73BC-B049-4115-A692-8D63A059BFB8}" type="slidenum">
              <a:rPr lang="en-US" sz="3600">
                <a:solidFill>
                  <a:srgbClr val="A6A6A6"/>
                </a:solidFill>
              </a:rPr>
              <a:pPr>
                <a:lnSpc>
                  <a:spcPct val="90000"/>
                </a:lnSpc>
                <a:spcAft>
                  <a:spcPts val="600"/>
                </a:spcAft>
              </a:pPr>
              <a:t>21</a:t>
            </a:fld>
            <a:endParaRPr lang="en-US" sz="3600">
              <a:solidFill>
                <a:srgbClr val="A6A6A6"/>
              </a:solidFill>
            </a:endParaRPr>
          </a:p>
        </p:txBody>
      </p:sp>
      <p:pic>
        <p:nvPicPr>
          <p:cNvPr id="7" name="Content Placeholder 6" descr="A close up of a logo&#10;&#10;Description generated with high confidence">
            <a:extLst>
              <a:ext uri="{FF2B5EF4-FFF2-40B4-BE49-F238E27FC236}">
                <a16:creationId xmlns:a16="http://schemas.microsoft.com/office/drawing/2014/main" xmlns="" id="{744526D3-6954-46C9-B3F4-3588FF0C17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6299" y="600075"/>
            <a:ext cx="6948235" cy="3981449"/>
          </a:xfrm>
        </p:spPr>
      </p:pic>
    </p:spTree>
    <p:extLst>
      <p:ext uri="{BB962C8B-B14F-4D97-AF65-F5344CB8AC3E}">
        <p14:creationId xmlns:p14="http://schemas.microsoft.com/office/powerpoint/2010/main" val="1553060420"/>
      </p:ext>
    </p:extLst>
  </p:cSld>
  <p:clrMapOvr>
    <a:masterClrMapping/>
  </p:clrMapOvr>
  <p:transition>
    <p:wipe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pic>
        <p:nvPicPr>
          <p:cNvPr id="59395" name="Picture 5"/>
          <p:cNvPicPr>
            <a:picLocks noChangeAspect="1" noChangeArrowheads="1"/>
          </p:cNvPicPr>
          <p:nvPr>
            <p:custDataLst>
              <p:tags r:id="rId2"/>
            </p:custDataLst>
          </p:nvPr>
        </p:nvPicPr>
        <p:blipFill>
          <a:blip r:embed="rId6"/>
          <a:srcRect b="4182"/>
          <a:stretch>
            <a:fillRect/>
          </a:stretch>
        </p:blipFill>
        <p:spPr bwMode="auto">
          <a:xfrm>
            <a:off x="304800" y="1676400"/>
            <a:ext cx="7937500" cy="5181600"/>
          </a:xfrm>
          <a:prstGeom prst="rect">
            <a:avLst/>
          </a:prstGeom>
          <a:noFill/>
          <a:ln w="9525" algn="ctr">
            <a:noFill/>
            <a:miter lim="800000"/>
            <a:headEnd/>
            <a:tailEnd/>
          </a:ln>
        </p:spPr>
      </p:pic>
      <p:sp>
        <p:nvSpPr>
          <p:cNvPr id="59396" name="Rectangle 10"/>
          <p:cNvSpPr txBox="1">
            <a:spLocks noChangeArrowheads="1"/>
          </p:cNvSpPr>
          <p:nvPr>
            <p:custDataLst>
              <p:tags r:id="rId3"/>
            </p:custDataLst>
          </p:nvPr>
        </p:nvSpPr>
        <p:spPr bwMode="auto">
          <a:xfrm>
            <a:off x="2819400" y="2935288"/>
            <a:ext cx="4267200" cy="1103312"/>
          </a:xfrm>
          <a:prstGeom prst="rect">
            <a:avLst/>
          </a:prstGeom>
          <a:noFill/>
          <a:ln w="9525">
            <a:noFill/>
            <a:miter lim="800000"/>
            <a:headEnd/>
            <a:tailEnd/>
          </a:ln>
        </p:spPr>
        <p:txBody>
          <a:bodyPr lIns="82058" tIns="41029" rIns="82058" bIns="41029"/>
          <a:lstStyle/>
          <a:p>
            <a:pPr algn="ctr" defTabSz="455613" eaLnBrk="0" hangingPunct="0"/>
            <a:r>
              <a:rPr lang="en-US" sz="3600" b="1" dirty="0">
                <a:solidFill>
                  <a:prstClr val="black"/>
                </a:solidFill>
                <a:latin typeface="Cambria" pitchFamily="18" charset="0"/>
                <a:ea typeface="MS PGothic" pitchFamily="34" charset="-128"/>
              </a:rPr>
              <a:t>Careers in Analytics</a:t>
            </a:r>
            <a:endParaRPr lang="en-US" sz="2000" b="1" dirty="0">
              <a:solidFill>
                <a:prstClr val="black"/>
              </a:solidFill>
              <a:latin typeface="Cambria" pitchFamily="18" charset="0"/>
              <a:ea typeface="MS PGothic" pitchFamily="34" charset="-128"/>
            </a:endParaRPr>
          </a:p>
        </p:txBody>
      </p:sp>
    </p:spTree>
    <p:custDataLst>
      <p:tags r:id="rId1"/>
    </p:custDataLst>
    <p:extLst>
      <p:ext uri="{BB962C8B-B14F-4D97-AF65-F5344CB8AC3E}">
        <p14:creationId xmlns:p14="http://schemas.microsoft.com/office/powerpoint/2010/main" val="1634455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TextBox 8"/>
          <p:cNvSpPr txBox="1">
            <a:spLocks noChangeArrowheads="1"/>
          </p:cNvSpPr>
          <p:nvPr/>
        </p:nvSpPr>
        <p:spPr bwMode="auto">
          <a:xfrm>
            <a:off x="0" y="223837"/>
            <a:ext cx="7086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ＭＳ Ｐゴシック" charset="-128"/>
              </a:defRPr>
            </a:lvl1pPr>
            <a:lvl2pPr marL="742950" indent="-285750" eaLnBrk="0" hangingPunct="0">
              <a:defRPr>
                <a:solidFill>
                  <a:schemeClr val="tx1"/>
                </a:solidFill>
                <a:latin typeface="Calibri" pitchFamily="34" charset="0"/>
                <a:ea typeface="ＭＳ Ｐゴシック" charset="-128"/>
              </a:defRPr>
            </a:lvl2pPr>
            <a:lvl3pPr marL="1143000" indent="-228600" eaLnBrk="0" hangingPunct="0">
              <a:defRPr>
                <a:solidFill>
                  <a:schemeClr val="tx1"/>
                </a:solidFill>
                <a:latin typeface="Calibri" pitchFamily="34" charset="0"/>
                <a:ea typeface="ＭＳ Ｐゴシック" charset="-128"/>
              </a:defRPr>
            </a:lvl3pPr>
            <a:lvl4pPr marL="1600200" indent="-228600" eaLnBrk="0" hangingPunct="0">
              <a:defRPr>
                <a:solidFill>
                  <a:schemeClr val="tx1"/>
                </a:solidFill>
                <a:latin typeface="Calibri" pitchFamily="34" charset="0"/>
                <a:ea typeface="ＭＳ Ｐゴシック" charset="-128"/>
              </a:defRPr>
            </a:lvl4pPr>
            <a:lvl5pPr marL="2057400" indent="-228600" eaLnBrk="0" hangingPunct="0">
              <a:defRPr>
                <a:solidFill>
                  <a:schemeClr val="tx1"/>
                </a:solidFill>
                <a:latin typeface="Calibri" pitchFamily="34" charset="0"/>
                <a:ea typeface="ＭＳ Ｐゴシック" charset="-128"/>
              </a:defRPr>
            </a:lvl5pPr>
            <a:lvl6pPr marL="2514600" indent="-228600" eaLnBrk="0" fontAlgn="base" hangingPunct="0">
              <a:spcBef>
                <a:spcPct val="0"/>
              </a:spcBef>
              <a:spcAft>
                <a:spcPct val="0"/>
              </a:spcAft>
              <a:defRPr>
                <a:solidFill>
                  <a:schemeClr val="tx1"/>
                </a:solidFill>
                <a:latin typeface="Calibri" pitchFamily="34" charset="0"/>
                <a:ea typeface="ＭＳ Ｐゴシック" charset="-128"/>
              </a:defRPr>
            </a:lvl6pPr>
            <a:lvl7pPr marL="2971800" indent="-228600" eaLnBrk="0" fontAlgn="base" hangingPunct="0">
              <a:spcBef>
                <a:spcPct val="0"/>
              </a:spcBef>
              <a:spcAft>
                <a:spcPct val="0"/>
              </a:spcAft>
              <a:defRPr>
                <a:solidFill>
                  <a:schemeClr val="tx1"/>
                </a:solidFill>
                <a:latin typeface="Calibri" pitchFamily="34" charset="0"/>
                <a:ea typeface="ＭＳ Ｐゴシック" charset="-128"/>
              </a:defRPr>
            </a:lvl7pPr>
            <a:lvl8pPr marL="3429000" indent="-228600" eaLnBrk="0" fontAlgn="base" hangingPunct="0">
              <a:spcBef>
                <a:spcPct val="0"/>
              </a:spcBef>
              <a:spcAft>
                <a:spcPct val="0"/>
              </a:spcAft>
              <a:defRPr>
                <a:solidFill>
                  <a:schemeClr val="tx1"/>
                </a:solidFill>
                <a:latin typeface="Calibri" pitchFamily="34" charset="0"/>
                <a:ea typeface="ＭＳ Ｐゴシック" charset="-128"/>
              </a:defRPr>
            </a:lvl8pPr>
            <a:lvl9pPr marL="3886200" indent="-228600" eaLnBrk="0" fontAlgn="base" hangingPunct="0">
              <a:spcBef>
                <a:spcPct val="0"/>
              </a:spcBef>
              <a:spcAft>
                <a:spcPct val="0"/>
              </a:spcAft>
              <a:defRPr>
                <a:solidFill>
                  <a:schemeClr val="tx1"/>
                </a:solidFill>
                <a:latin typeface="Calibri" pitchFamily="34" charset="0"/>
                <a:ea typeface="ＭＳ Ｐゴシック" charset="-128"/>
              </a:defRPr>
            </a:lvl9pPr>
          </a:lstStyle>
          <a:p>
            <a:pPr eaLnBrk="1" hangingPunct="1"/>
            <a:r>
              <a:rPr lang="en-US" sz="2400" b="1" dirty="0">
                <a:solidFill>
                  <a:prstClr val="black"/>
                </a:solidFill>
                <a:latin typeface="Cambria" pitchFamily="18" charset="0"/>
                <a:cs typeface="Arial" pitchFamily="34" charset="0"/>
              </a:rPr>
              <a:t>Career Options in Analytics</a:t>
            </a:r>
            <a:endParaRPr lang="en-US" sz="2400" b="1" dirty="0">
              <a:solidFill>
                <a:prstClr val="black"/>
              </a:solidFill>
              <a:latin typeface="Cambria" pitchFamily="18" charset="0"/>
            </a:endParaRPr>
          </a:p>
        </p:txBody>
      </p:sp>
      <p:sp>
        <p:nvSpPr>
          <p:cNvPr id="20" name="Rectangle 19"/>
          <p:cNvSpPr/>
          <p:nvPr/>
        </p:nvSpPr>
        <p:spPr>
          <a:xfrm>
            <a:off x="307148" y="990600"/>
            <a:ext cx="8532051" cy="5410199"/>
          </a:xfrm>
          <a:prstGeom prst="rect">
            <a:avLst/>
          </a:prstGeom>
          <a:noFill/>
          <a:ln>
            <a:solidFill>
              <a:schemeClr val="tx1">
                <a:lumMod val="50000"/>
                <a:lumOff val="50000"/>
              </a:schemeClr>
            </a:solidFill>
          </a:ln>
          <a:effectLst/>
        </p:spPr>
        <p:style>
          <a:lnRef idx="1">
            <a:schemeClr val="dk1"/>
          </a:lnRef>
          <a:fillRef idx="2">
            <a:schemeClr val="dk1"/>
          </a:fillRef>
          <a:effectRef idx="1">
            <a:schemeClr val="dk1"/>
          </a:effectRef>
          <a:fontRef idx="minor">
            <a:schemeClr val="dk1"/>
          </a:fontRef>
        </p:style>
        <p:txBody>
          <a:bodyPr anchor="ctr"/>
          <a:lstStyle>
            <a:defPPr>
              <a:defRPr lang="en-US"/>
            </a:defPPr>
            <a:lvl1pPr algn="l" defTabSz="477838" rtl="0" fontAlgn="base">
              <a:spcBef>
                <a:spcPct val="0"/>
              </a:spcBef>
              <a:spcAft>
                <a:spcPct val="0"/>
              </a:spcAft>
              <a:defRPr sz="1900" kern="1200">
                <a:solidFill>
                  <a:schemeClr val="dk1"/>
                </a:solidFill>
                <a:latin typeface="+mn-lt"/>
                <a:ea typeface="+mn-ea"/>
                <a:cs typeface="+mn-cs"/>
              </a:defRPr>
            </a:lvl1pPr>
            <a:lvl2pPr marL="477838" indent="-20638" algn="l" defTabSz="477838" rtl="0" fontAlgn="base">
              <a:spcBef>
                <a:spcPct val="0"/>
              </a:spcBef>
              <a:spcAft>
                <a:spcPct val="0"/>
              </a:spcAft>
              <a:defRPr sz="1900" kern="1200">
                <a:solidFill>
                  <a:schemeClr val="dk1"/>
                </a:solidFill>
                <a:latin typeface="+mn-lt"/>
                <a:ea typeface="+mn-ea"/>
                <a:cs typeface="+mn-cs"/>
              </a:defRPr>
            </a:lvl2pPr>
            <a:lvl3pPr marL="957263" indent="-42863" algn="l" defTabSz="477838" rtl="0" fontAlgn="base">
              <a:spcBef>
                <a:spcPct val="0"/>
              </a:spcBef>
              <a:spcAft>
                <a:spcPct val="0"/>
              </a:spcAft>
              <a:defRPr sz="1900" kern="1200">
                <a:solidFill>
                  <a:schemeClr val="dk1"/>
                </a:solidFill>
                <a:latin typeface="+mn-lt"/>
                <a:ea typeface="+mn-ea"/>
                <a:cs typeface="+mn-cs"/>
              </a:defRPr>
            </a:lvl3pPr>
            <a:lvl4pPr marL="1436688" indent="-65088" algn="l" defTabSz="477838" rtl="0" fontAlgn="base">
              <a:spcBef>
                <a:spcPct val="0"/>
              </a:spcBef>
              <a:spcAft>
                <a:spcPct val="0"/>
              </a:spcAft>
              <a:defRPr sz="1900" kern="1200">
                <a:solidFill>
                  <a:schemeClr val="dk1"/>
                </a:solidFill>
                <a:latin typeface="+mn-lt"/>
                <a:ea typeface="+mn-ea"/>
                <a:cs typeface="+mn-cs"/>
              </a:defRPr>
            </a:lvl4pPr>
            <a:lvl5pPr marL="1914525" indent="-85725" algn="l" defTabSz="477838" rtl="0" fontAlgn="base">
              <a:spcBef>
                <a:spcPct val="0"/>
              </a:spcBef>
              <a:spcAft>
                <a:spcPct val="0"/>
              </a:spcAft>
              <a:defRPr sz="1900" kern="1200">
                <a:solidFill>
                  <a:schemeClr val="dk1"/>
                </a:solidFill>
                <a:latin typeface="+mn-lt"/>
                <a:ea typeface="+mn-ea"/>
                <a:cs typeface="+mn-cs"/>
              </a:defRPr>
            </a:lvl5pPr>
            <a:lvl6pPr marL="2286000" algn="l" defTabSz="914400" rtl="0" eaLnBrk="1" latinLnBrk="0" hangingPunct="1">
              <a:defRPr sz="1900" kern="1200">
                <a:solidFill>
                  <a:schemeClr val="dk1"/>
                </a:solidFill>
                <a:latin typeface="+mn-lt"/>
                <a:ea typeface="+mn-ea"/>
                <a:cs typeface="+mn-cs"/>
              </a:defRPr>
            </a:lvl6pPr>
            <a:lvl7pPr marL="2743200" algn="l" defTabSz="914400" rtl="0" eaLnBrk="1" latinLnBrk="0" hangingPunct="1">
              <a:defRPr sz="1900" kern="1200">
                <a:solidFill>
                  <a:schemeClr val="dk1"/>
                </a:solidFill>
                <a:latin typeface="+mn-lt"/>
                <a:ea typeface="+mn-ea"/>
                <a:cs typeface="+mn-cs"/>
              </a:defRPr>
            </a:lvl7pPr>
            <a:lvl8pPr marL="3200400" algn="l" defTabSz="914400" rtl="0" eaLnBrk="1" latinLnBrk="0" hangingPunct="1">
              <a:defRPr sz="1900" kern="1200">
                <a:solidFill>
                  <a:schemeClr val="dk1"/>
                </a:solidFill>
                <a:latin typeface="+mn-lt"/>
                <a:ea typeface="+mn-ea"/>
                <a:cs typeface="+mn-cs"/>
              </a:defRPr>
            </a:lvl8pPr>
            <a:lvl9pPr marL="3657600" algn="l" defTabSz="914400" rtl="0" eaLnBrk="1" latinLnBrk="0" hangingPunct="1">
              <a:defRPr sz="1900" kern="1200">
                <a:solidFill>
                  <a:schemeClr val="dk1"/>
                </a:solidFill>
                <a:latin typeface="+mn-lt"/>
                <a:ea typeface="+mn-ea"/>
                <a:cs typeface="+mn-cs"/>
              </a:defRPr>
            </a:lvl9pPr>
          </a:lstStyle>
          <a:p>
            <a:pPr algn="ctr">
              <a:defRPr/>
            </a:pPr>
            <a:endParaRPr lang="en-US" sz="1000" dirty="0">
              <a:solidFill>
                <a:prstClr val="black"/>
              </a:solidFill>
              <a:latin typeface="Cambria"/>
            </a:endParaRPr>
          </a:p>
        </p:txBody>
      </p:sp>
      <p:cxnSp>
        <p:nvCxnSpPr>
          <p:cNvPr id="32" name="Straight Connector 39"/>
          <p:cNvCxnSpPr>
            <a:cxnSpLocks noChangeShapeType="1"/>
          </p:cNvCxnSpPr>
          <p:nvPr>
            <p:custDataLst>
              <p:tags r:id="rId2"/>
            </p:custDataLst>
          </p:nvPr>
        </p:nvCxnSpPr>
        <p:spPr bwMode="auto">
          <a:xfrm>
            <a:off x="307148" y="4038600"/>
            <a:ext cx="8532050" cy="0"/>
          </a:xfrm>
          <a:prstGeom prst="line">
            <a:avLst/>
          </a:prstGeom>
          <a:noFill/>
          <a:ln w="12700" algn="ctr">
            <a:solidFill>
              <a:srgbClr val="A6A6A6"/>
            </a:solidFill>
            <a:prstDash val="dash"/>
            <a:round/>
            <a:headEnd/>
            <a:tailEnd/>
          </a:ln>
        </p:spPr>
      </p:cxnSp>
      <p:cxnSp>
        <p:nvCxnSpPr>
          <p:cNvPr id="33" name="Straight Connector 39"/>
          <p:cNvCxnSpPr>
            <a:cxnSpLocks noChangeShapeType="1"/>
          </p:cNvCxnSpPr>
          <p:nvPr>
            <p:custDataLst>
              <p:tags r:id="rId3"/>
            </p:custDataLst>
          </p:nvPr>
        </p:nvCxnSpPr>
        <p:spPr bwMode="auto">
          <a:xfrm>
            <a:off x="313498" y="2362200"/>
            <a:ext cx="8525700" cy="0"/>
          </a:xfrm>
          <a:prstGeom prst="line">
            <a:avLst/>
          </a:prstGeom>
          <a:noFill/>
          <a:ln w="12700" algn="ctr">
            <a:solidFill>
              <a:srgbClr val="A6A6A6"/>
            </a:solidFill>
            <a:prstDash val="dash"/>
            <a:round/>
            <a:headEnd/>
            <a:tailEnd/>
          </a:ln>
        </p:spPr>
      </p:cxnSp>
      <p:sp>
        <p:nvSpPr>
          <p:cNvPr id="41" name="TextBox 40"/>
          <p:cNvSpPr txBox="1"/>
          <p:nvPr/>
        </p:nvSpPr>
        <p:spPr>
          <a:xfrm>
            <a:off x="307148" y="1752600"/>
            <a:ext cx="1166052" cy="461665"/>
          </a:xfrm>
          <a:prstGeom prst="rect">
            <a:avLst/>
          </a:prstGeom>
          <a:noFill/>
        </p:spPr>
        <p:txBody>
          <a:bodyPr wrap="square" rtlCol="0">
            <a:spAutoFit/>
          </a:bodyPr>
          <a:lstStyle/>
          <a:p>
            <a:pPr algn="ctr"/>
            <a:r>
              <a:rPr lang="en-US" sz="1200" b="1" dirty="0">
                <a:solidFill>
                  <a:srgbClr val="C0504D">
                    <a:lumMod val="75000"/>
                  </a:srgbClr>
                </a:solidFill>
                <a:latin typeface="Cambria" pitchFamily="18" charset="0"/>
              </a:rPr>
              <a:t>FIELDS IN ANALYTICS</a:t>
            </a:r>
          </a:p>
        </p:txBody>
      </p:sp>
      <p:sp>
        <p:nvSpPr>
          <p:cNvPr id="42" name="TextBox 41"/>
          <p:cNvSpPr txBox="1"/>
          <p:nvPr/>
        </p:nvSpPr>
        <p:spPr>
          <a:xfrm>
            <a:off x="281747" y="4343406"/>
            <a:ext cx="1166052" cy="461665"/>
          </a:xfrm>
          <a:prstGeom prst="rect">
            <a:avLst/>
          </a:prstGeom>
          <a:noFill/>
        </p:spPr>
        <p:txBody>
          <a:bodyPr wrap="square" rtlCol="0">
            <a:spAutoFit/>
          </a:bodyPr>
          <a:lstStyle/>
          <a:p>
            <a:pPr algn="ctr"/>
            <a:r>
              <a:rPr lang="en-US" sz="1200" b="1" dirty="0">
                <a:solidFill>
                  <a:srgbClr val="C0504D">
                    <a:lumMod val="75000"/>
                  </a:srgbClr>
                </a:solidFill>
                <a:latin typeface="Cambria" pitchFamily="18" charset="0"/>
              </a:rPr>
              <a:t>TARGET AUDIENCE</a:t>
            </a:r>
          </a:p>
        </p:txBody>
      </p:sp>
      <p:sp>
        <p:nvSpPr>
          <p:cNvPr id="43" name="TextBox 42"/>
          <p:cNvSpPr txBox="1"/>
          <p:nvPr/>
        </p:nvSpPr>
        <p:spPr>
          <a:xfrm>
            <a:off x="1523999" y="2392746"/>
            <a:ext cx="1600200" cy="1200329"/>
          </a:xfrm>
          <a:prstGeom prst="rect">
            <a:avLst/>
          </a:prstGeom>
          <a:noFill/>
        </p:spPr>
        <p:txBody>
          <a:bodyPr wrap="square" rtlCol="0">
            <a:spAutoFit/>
          </a:bodyPr>
          <a:lstStyle/>
          <a:p>
            <a:pPr marL="173038" indent="-173038">
              <a:buFont typeface="Arial" pitchFamily="34" charset="0"/>
              <a:buChar char="•"/>
            </a:pPr>
            <a:r>
              <a:rPr lang="en-US" sz="1200" dirty="0">
                <a:solidFill>
                  <a:srgbClr val="19705D"/>
                </a:solidFill>
                <a:latin typeface="Cambria" pitchFamily="18" charset="0"/>
              </a:rPr>
              <a:t>Data management </a:t>
            </a:r>
          </a:p>
          <a:p>
            <a:pPr marL="173038" indent="-173038">
              <a:buFont typeface="Arial" pitchFamily="34" charset="0"/>
              <a:buChar char="•"/>
            </a:pPr>
            <a:r>
              <a:rPr lang="en-US" sz="1200" dirty="0">
                <a:solidFill>
                  <a:srgbClr val="19705D"/>
                </a:solidFill>
                <a:latin typeface="Cambria" pitchFamily="18" charset="0"/>
              </a:rPr>
              <a:t>Data Exploration </a:t>
            </a:r>
          </a:p>
          <a:p>
            <a:pPr marL="173038" indent="-173038">
              <a:buFont typeface="Arial" pitchFamily="34" charset="0"/>
              <a:buChar char="•"/>
            </a:pPr>
            <a:r>
              <a:rPr lang="en-US" sz="1200" dirty="0">
                <a:solidFill>
                  <a:srgbClr val="19705D"/>
                </a:solidFill>
                <a:latin typeface="Cambria" pitchFamily="18" charset="0"/>
              </a:rPr>
              <a:t>MIS and report creation </a:t>
            </a:r>
          </a:p>
          <a:p>
            <a:pPr marL="173038" indent="-173038">
              <a:buFont typeface="Arial" pitchFamily="34" charset="0"/>
              <a:buChar char="•"/>
            </a:pPr>
            <a:r>
              <a:rPr lang="en-US" sz="1200" dirty="0">
                <a:solidFill>
                  <a:srgbClr val="19705D"/>
                </a:solidFill>
                <a:latin typeface="Cambria" pitchFamily="18" charset="0"/>
              </a:rPr>
              <a:t>Automation of reports</a:t>
            </a:r>
          </a:p>
        </p:txBody>
      </p:sp>
      <p:sp>
        <p:nvSpPr>
          <p:cNvPr id="44" name="TextBox 43"/>
          <p:cNvSpPr txBox="1"/>
          <p:nvPr/>
        </p:nvSpPr>
        <p:spPr>
          <a:xfrm>
            <a:off x="3352799" y="2362206"/>
            <a:ext cx="1600200" cy="1200329"/>
          </a:xfrm>
          <a:prstGeom prst="rect">
            <a:avLst/>
          </a:prstGeom>
          <a:noFill/>
        </p:spPr>
        <p:txBody>
          <a:bodyPr wrap="square" rtlCol="0">
            <a:spAutoFit/>
          </a:bodyPr>
          <a:lstStyle/>
          <a:p>
            <a:pPr marL="173038" indent="-173038">
              <a:buFont typeface="Arial" pitchFamily="34" charset="0"/>
              <a:buChar char="•"/>
            </a:pPr>
            <a:r>
              <a:rPr lang="en-US" sz="1200" dirty="0">
                <a:solidFill>
                  <a:srgbClr val="19705D"/>
                </a:solidFill>
                <a:latin typeface="Cambria" pitchFamily="18" charset="0"/>
              </a:rPr>
              <a:t>Segmentation </a:t>
            </a:r>
          </a:p>
          <a:p>
            <a:pPr marL="173038" indent="-173038">
              <a:buFont typeface="Arial" pitchFamily="34" charset="0"/>
              <a:buChar char="•"/>
            </a:pPr>
            <a:r>
              <a:rPr lang="en-US" sz="1200" dirty="0">
                <a:solidFill>
                  <a:srgbClr val="19705D"/>
                </a:solidFill>
                <a:latin typeface="Cambria" pitchFamily="18" charset="0"/>
              </a:rPr>
              <a:t>Customer profiling</a:t>
            </a:r>
          </a:p>
          <a:p>
            <a:pPr marL="173038" indent="-173038">
              <a:buFont typeface="Arial" pitchFamily="34" charset="0"/>
              <a:buChar char="•"/>
            </a:pPr>
            <a:r>
              <a:rPr lang="en-US" sz="1200" dirty="0">
                <a:solidFill>
                  <a:srgbClr val="19705D"/>
                </a:solidFill>
                <a:latin typeface="Cambria" pitchFamily="18" charset="0"/>
              </a:rPr>
              <a:t>Portfolio Analysis</a:t>
            </a:r>
          </a:p>
          <a:p>
            <a:pPr marL="173038" indent="-173038">
              <a:buFont typeface="Arial" pitchFamily="34" charset="0"/>
              <a:buChar char="•"/>
            </a:pPr>
            <a:r>
              <a:rPr lang="en-US" sz="1200" dirty="0">
                <a:solidFill>
                  <a:srgbClr val="19705D"/>
                </a:solidFill>
                <a:latin typeface="Cambria" pitchFamily="18" charset="0"/>
              </a:rPr>
              <a:t>Trend Analysis</a:t>
            </a:r>
          </a:p>
          <a:p>
            <a:pPr marL="173038" indent="-173038">
              <a:buFont typeface="Arial" pitchFamily="34" charset="0"/>
              <a:buChar char="•"/>
            </a:pPr>
            <a:r>
              <a:rPr lang="en-US" sz="1200" dirty="0">
                <a:solidFill>
                  <a:srgbClr val="19705D"/>
                </a:solidFill>
                <a:latin typeface="Cambria" pitchFamily="18" charset="0"/>
              </a:rPr>
              <a:t>Forecasting</a:t>
            </a:r>
          </a:p>
          <a:p>
            <a:pPr marL="342900" indent="-342900">
              <a:buFont typeface="Arial" pitchFamily="34" charset="0"/>
              <a:buChar char="•"/>
            </a:pPr>
            <a:endParaRPr lang="en-US" sz="1200" dirty="0">
              <a:solidFill>
                <a:srgbClr val="19705D"/>
              </a:solidFill>
              <a:latin typeface="Cambria" pitchFamily="18" charset="0"/>
            </a:endParaRPr>
          </a:p>
        </p:txBody>
      </p:sp>
      <p:sp>
        <p:nvSpPr>
          <p:cNvPr id="45" name="TextBox 44"/>
          <p:cNvSpPr txBox="1"/>
          <p:nvPr/>
        </p:nvSpPr>
        <p:spPr>
          <a:xfrm>
            <a:off x="5257799" y="2362206"/>
            <a:ext cx="1600200" cy="1200329"/>
          </a:xfrm>
          <a:prstGeom prst="rect">
            <a:avLst/>
          </a:prstGeom>
          <a:noFill/>
        </p:spPr>
        <p:txBody>
          <a:bodyPr wrap="square" rtlCol="0">
            <a:spAutoFit/>
          </a:bodyPr>
          <a:lstStyle/>
          <a:p>
            <a:pPr marL="173038" indent="-173038">
              <a:buFont typeface="Arial" pitchFamily="34" charset="0"/>
              <a:buChar char="•"/>
            </a:pPr>
            <a:r>
              <a:rPr lang="en-US" sz="1200" dirty="0">
                <a:solidFill>
                  <a:srgbClr val="19705D"/>
                </a:solidFill>
                <a:latin typeface="Cambria" pitchFamily="18" charset="0"/>
              </a:rPr>
              <a:t>Probability models</a:t>
            </a:r>
          </a:p>
          <a:p>
            <a:pPr marL="173038" indent="-173038">
              <a:buFont typeface="Arial" pitchFamily="34" charset="0"/>
              <a:buChar char="•"/>
            </a:pPr>
            <a:r>
              <a:rPr lang="en-US" sz="1200" dirty="0">
                <a:solidFill>
                  <a:srgbClr val="19705D"/>
                </a:solidFill>
                <a:latin typeface="Cambria" pitchFamily="18" charset="0"/>
              </a:rPr>
              <a:t>Classification and regression trees</a:t>
            </a:r>
          </a:p>
          <a:p>
            <a:pPr marL="173038" indent="-173038">
              <a:buFont typeface="Arial" pitchFamily="34" charset="0"/>
              <a:buChar char="•"/>
            </a:pPr>
            <a:r>
              <a:rPr lang="en-US" sz="1200" dirty="0">
                <a:solidFill>
                  <a:srgbClr val="19705D"/>
                </a:solidFill>
                <a:latin typeface="Cambria" pitchFamily="18" charset="0"/>
              </a:rPr>
              <a:t>Time series models</a:t>
            </a:r>
          </a:p>
          <a:p>
            <a:pPr marL="171450" indent="-171450">
              <a:buFont typeface="Arial" pitchFamily="34" charset="0"/>
              <a:buChar char="•"/>
            </a:pPr>
            <a:endParaRPr lang="en-US" sz="1200" dirty="0">
              <a:solidFill>
                <a:srgbClr val="19705D"/>
              </a:solidFill>
              <a:latin typeface="Cambria" pitchFamily="18" charset="0"/>
            </a:endParaRPr>
          </a:p>
        </p:txBody>
      </p:sp>
      <p:sp>
        <p:nvSpPr>
          <p:cNvPr id="46" name="TextBox 45"/>
          <p:cNvSpPr txBox="1"/>
          <p:nvPr/>
        </p:nvSpPr>
        <p:spPr>
          <a:xfrm>
            <a:off x="7162801" y="2362203"/>
            <a:ext cx="1676401" cy="1569660"/>
          </a:xfrm>
          <a:prstGeom prst="rect">
            <a:avLst/>
          </a:prstGeom>
          <a:noFill/>
        </p:spPr>
        <p:txBody>
          <a:bodyPr wrap="square" rtlCol="0">
            <a:spAutoFit/>
          </a:bodyPr>
          <a:lstStyle/>
          <a:p>
            <a:pPr marL="173038" indent="-173038">
              <a:buFont typeface="Arial" pitchFamily="34" charset="0"/>
              <a:buChar char="•"/>
            </a:pPr>
            <a:r>
              <a:rPr lang="en-US" sz="1200" dirty="0">
                <a:solidFill>
                  <a:srgbClr val="19705D"/>
                </a:solidFill>
                <a:latin typeface="Cambria" pitchFamily="18" charset="0"/>
              </a:rPr>
              <a:t>Neural networks</a:t>
            </a:r>
          </a:p>
          <a:p>
            <a:pPr marL="173038" indent="-173038">
              <a:buFont typeface="Arial" pitchFamily="34" charset="0"/>
              <a:buChar char="•"/>
            </a:pPr>
            <a:r>
              <a:rPr lang="en-US" sz="1200" dirty="0">
                <a:solidFill>
                  <a:srgbClr val="19705D"/>
                </a:solidFill>
                <a:latin typeface="Cambria" pitchFamily="18" charset="0"/>
              </a:rPr>
              <a:t>Multi-layer Perceptron</a:t>
            </a:r>
          </a:p>
          <a:p>
            <a:pPr marL="173038" indent="-173038">
              <a:buFont typeface="Arial" pitchFamily="34" charset="0"/>
              <a:buChar char="•"/>
            </a:pPr>
            <a:r>
              <a:rPr lang="en-US" sz="1200" dirty="0">
                <a:solidFill>
                  <a:srgbClr val="19705D"/>
                </a:solidFill>
                <a:latin typeface="Cambria" pitchFamily="18" charset="0"/>
              </a:rPr>
              <a:t>Geospatial models</a:t>
            </a:r>
          </a:p>
          <a:p>
            <a:pPr marL="173038" indent="-173038">
              <a:buFont typeface="Arial" pitchFamily="34" charset="0"/>
              <a:buChar char="•"/>
            </a:pPr>
            <a:r>
              <a:rPr lang="en-US" sz="1200" dirty="0">
                <a:solidFill>
                  <a:srgbClr val="19705D"/>
                </a:solidFill>
                <a:latin typeface="Cambria" pitchFamily="18" charset="0"/>
              </a:rPr>
              <a:t>Associative rule  learning</a:t>
            </a:r>
          </a:p>
          <a:p>
            <a:pPr marL="173038" indent="-173038">
              <a:buFont typeface="Arial" pitchFamily="34" charset="0"/>
              <a:buChar char="•"/>
            </a:pPr>
            <a:r>
              <a:rPr lang="en-US" sz="1200" dirty="0">
                <a:solidFill>
                  <a:srgbClr val="19705D"/>
                </a:solidFill>
                <a:latin typeface="Cambria" pitchFamily="18" charset="0"/>
              </a:rPr>
              <a:t>Inductive logic programming</a:t>
            </a:r>
          </a:p>
        </p:txBody>
      </p:sp>
      <p:cxnSp>
        <p:nvCxnSpPr>
          <p:cNvPr id="47" name="Straight Connector 39"/>
          <p:cNvCxnSpPr>
            <a:cxnSpLocks noChangeShapeType="1"/>
          </p:cNvCxnSpPr>
          <p:nvPr>
            <p:custDataLst>
              <p:tags r:id="rId4"/>
            </p:custDataLst>
          </p:nvPr>
        </p:nvCxnSpPr>
        <p:spPr bwMode="auto">
          <a:xfrm>
            <a:off x="304800" y="5181600"/>
            <a:ext cx="8532050" cy="0"/>
          </a:xfrm>
          <a:prstGeom prst="line">
            <a:avLst/>
          </a:prstGeom>
          <a:noFill/>
          <a:ln w="12700" algn="ctr">
            <a:solidFill>
              <a:srgbClr val="A6A6A6"/>
            </a:solidFill>
            <a:prstDash val="dash"/>
            <a:round/>
            <a:headEnd/>
            <a:tailEnd/>
          </a:ln>
        </p:spPr>
      </p:cxnSp>
      <p:sp>
        <p:nvSpPr>
          <p:cNvPr id="52" name="TextBox 51"/>
          <p:cNvSpPr txBox="1"/>
          <p:nvPr/>
        </p:nvSpPr>
        <p:spPr>
          <a:xfrm>
            <a:off x="304799" y="5562606"/>
            <a:ext cx="1166052" cy="461665"/>
          </a:xfrm>
          <a:prstGeom prst="rect">
            <a:avLst/>
          </a:prstGeom>
          <a:noFill/>
        </p:spPr>
        <p:txBody>
          <a:bodyPr wrap="square" rtlCol="0">
            <a:spAutoFit/>
          </a:bodyPr>
          <a:lstStyle/>
          <a:p>
            <a:pPr algn="ctr"/>
            <a:r>
              <a:rPr lang="en-US" sz="1200" b="1" dirty="0">
                <a:solidFill>
                  <a:srgbClr val="C0504D">
                    <a:lumMod val="75000"/>
                  </a:srgbClr>
                </a:solidFill>
                <a:latin typeface="Cambria" pitchFamily="18" charset="0"/>
              </a:rPr>
              <a:t>INDICATIVE JOB ROLES</a:t>
            </a:r>
          </a:p>
        </p:txBody>
      </p:sp>
      <p:sp>
        <p:nvSpPr>
          <p:cNvPr id="66" name="TextBox 65"/>
          <p:cNvSpPr txBox="1"/>
          <p:nvPr/>
        </p:nvSpPr>
        <p:spPr>
          <a:xfrm>
            <a:off x="281747" y="3048006"/>
            <a:ext cx="1166052" cy="461665"/>
          </a:xfrm>
          <a:prstGeom prst="rect">
            <a:avLst/>
          </a:prstGeom>
          <a:noFill/>
        </p:spPr>
        <p:txBody>
          <a:bodyPr wrap="square" rtlCol="0">
            <a:spAutoFit/>
          </a:bodyPr>
          <a:lstStyle/>
          <a:p>
            <a:pPr algn="ctr"/>
            <a:r>
              <a:rPr lang="en-US" sz="1200" b="1" dirty="0">
                <a:solidFill>
                  <a:srgbClr val="C0504D">
                    <a:lumMod val="75000"/>
                  </a:srgbClr>
                </a:solidFill>
                <a:latin typeface="Cambria" pitchFamily="18" charset="0"/>
              </a:rPr>
              <a:t>KEY FEATURES</a:t>
            </a:r>
          </a:p>
        </p:txBody>
      </p:sp>
      <p:sp>
        <p:nvSpPr>
          <p:cNvPr id="67" name="TextBox 66"/>
          <p:cNvSpPr txBox="1"/>
          <p:nvPr/>
        </p:nvSpPr>
        <p:spPr>
          <a:xfrm>
            <a:off x="304799" y="990600"/>
            <a:ext cx="8534400" cy="584775"/>
          </a:xfrm>
          <a:prstGeom prst="rect">
            <a:avLst/>
          </a:prstGeom>
          <a:solidFill>
            <a:srgbClr val="19705D"/>
          </a:solidFill>
        </p:spPr>
        <p:txBody>
          <a:bodyPr wrap="square" rtlCol="0">
            <a:spAutoFit/>
          </a:bodyPr>
          <a:lstStyle/>
          <a:p>
            <a:pPr algn="ctr"/>
            <a:r>
              <a:rPr lang="en-US" sz="1600" dirty="0">
                <a:solidFill>
                  <a:prstClr val="white"/>
                </a:solidFill>
                <a:latin typeface="Cambria" pitchFamily="18" charset="0"/>
              </a:rPr>
              <a:t>                          No matter what your educational background or aspirations, </a:t>
            </a:r>
          </a:p>
          <a:p>
            <a:pPr algn="ctr"/>
            <a:r>
              <a:rPr lang="en-US" sz="1600" dirty="0">
                <a:solidFill>
                  <a:prstClr val="white"/>
                </a:solidFill>
                <a:latin typeface="Cambria" pitchFamily="18" charset="0"/>
              </a:rPr>
              <a:t>                    you have a fulfilling career in one of the many fields of Business Analytics.</a:t>
            </a:r>
          </a:p>
        </p:txBody>
      </p:sp>
      <p:sp>
        <p:nvSpPr>
          <p:cNvPr id="68" name="Rectangle 67"/>
          <p:cNvSpPr/>
          <p:nvPr/>
        </p:nvSpPr>
        <p:spPr>
          <a:xfrm>
            <a:off x="1447799" y="1757067"/>
            <a:ext cx="1752600" cy="465139"/>
          </a:xfrm>
          <a:prstGeom prst="rect">
            <a:avLst/>
          </a:prstGeom>
          <a:solidFill>
            <a:schemeClr val="accent6">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anchor="ctr"/>
          <a:lstStyle/>
          <a:p>
            <a:pPr algn="ctr">
              <a:defRPr/>
            </a:pPr>
            <a:r>
              <a:rPr lang="en-US" sz="1400" b="1" dirty="0">
                <a:solidFill>
                  <a:prstClr val="black"/>
                </a:solidFill>
                <a:latin typeface="Cambria"/>
                <a:cs typeface="Cambria"/>
              </a:rPr>
              <a:t>MIS </a:t>
            </a:r>
          </a:p>
          <a:p>
            <a:pPr algn="ctr">
              <a:defRPr/>
            </a:pPr>
            <a:r>
              <a:rPr lang="en-US" sz="1400" b="1" dirty="0">
                <a:solidFill>
                  <a:prstClr val="black"/>
                </a:solidFill>
                <a:latin typeface="Cambria"/>
                <a:cs typeface="Cambria"/>
              </a:rPr>
              <a:t>REPORTING</a:t>
            </a:r>
          </a:p>
        </p:txBody>
      </p:sp>
      <p:sp>
        <p:nvSpPr>
          <p:cNvPr id="69" name="Rectangle 68"/>
          <p:cNvSpPr/>
          <p:nvPr/>
        </p:nvSpPr>
        <p:spPr>
          <a:xfrm>
            <a:off x="3200401" y="1752600"/>
            <a:ext cx="1905001" cy="465139"/>
          </a:xfrm>
          <a:prstGeom prst="rect">
            <a:avLst/>
          </a:prstGeom>
          <a:solidFill>
            <a:schemeClr val="accent6">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anchor="ctr"/>
          <a:lstStyle/>
          <a:p>
            <a:pPr algn="ctr">
              <a:defRPr/>
            </a:pPr>
            <a:r>
              <a:rPr lang="en-US" sz="1400" b="1" dirty="0">
                <a:solidFill>
                  <a:prstClr val="black"/>
                </a:solidFill>
                <a:latin typeface="Cambria"/>
                <a:cs typeface="Cambria"/>
              </a:rPr>
              <a:t>NON-PREDICTIVE ANALYTICS</a:t>
            </a:r>
          </a:p>
        </p:txBody>
      </p:sp>
      <p:cxnSp>
        <p:nvCxnSpPr>
          <p:cNvPr id="38" name="Straight Connector 39"/>
          <p:cNvCxnSpPr>
            <a:cxnSpLocks noChangeShapeType="1"/>
          </p:cNvCxnSpPr>
          <p:nvPr>
            <p:custDataLst>
              <p:tags r:id="rId5"/>
            </p:custDataLst>
          </p:nvPr>
        </p:nvCxnSpPr>
        <p:spPr bwMode="auto">
          <a:xfrm>
            <a:off x="3200398" y="1600200"/>
            <a:ext cx="2" cy="3581400"/>
          </a:xfrm>
          <a:prstGeom prst="line">
            <a:avLst/>
          </a:prstGeom>
          <a:noFill/>
          <a:ln w="12700" algn="ctr">
            <a:solidFill>
              <a:srgbClr val="A6A6A6"/>
            </a:solidFill>
            <a:prstDash val="dash"/>
            <a:round/>
            <a:headEnd/>
            <a:tailEnd/>
          </a:ln>
        </p:spPr>
      </p:cxnSp>
      <p:cxnSp>
        <p:nvCxnSpPr>
          <p:cNvPr id="31" name="Straight Connector 39"/>
          <p:cNvCxnSpPr>
            <a:cxnSpLocks noChangeShapeType="1"/>
          </p:cNvCxnSpPr>
          <p:nvPr>
            <p:custDataLst>
              <p:tags r:id="rId6"/>
            </p:custDataLst>
          </p:nvPr>
        </p:nvCxnSpPr>
        <p:spPr bwMode="auto">
          <a:xfrm>
            <a:off x="1447802" y="1600205"/>
            <a:ext cx="1" cy="4800599"/>
          </a:xfrm>
          <a:prstGeom prst="line">
            <a:avLst/>
          </a:prstGeom>
          <a:noFill/>
          <a:ln w="12700" algn="ctr">
            <a:solidFill>
              <a:srgbClr val="A6A6A6"/>
            </a:solidFill>
            <a:prstDash val="dash"/>
            <a:round/>
            <a:headEnd/>
            <a:tailEnd/>
          </a:ln>
        </p:spPr>
      </p:cxnSp>
      <p:sp>
        <p:nvSpPr>
          <p:cNvPr id="70" name="Rectangle 69"/>
          <p:cNvSpPr/>
          <p:nvPr/>
        </p:nvSpPr>
        <p:spPr>
          <a:xfrm>
            <a:off x="5105402" y="1752600"/>
            <a:ext cx="1905001" cy="465139"/>
          </a:xfrm>
          <a:prstGeom prst="rect">
            <a:avLst/>
          </a:prstGeom>
          <a:solidFill>
            <a:schemeClr val="accent6">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anchor="ctr"/>
          <a:lstStyle/>
          <a:p>
            <a:pPr algn="ctr">
              <a:defRPr/>
            </a:pPr>
            <a:r>
              <a:rPr lang="en-US" sz="1400" b="1" dirty="0">
                <a:solidFill>
                  <a:prstClr val="black"/>
                </a:solidFill>
                <a:latin typeface="Cambria"/>
                <a:cs typeface="Cambria"/>
              </a:rPr>
              <a:t>PREDICTIVE ANALYTICS</a:t>
            </a:r>
          </a:p>
        </p:txBody>
      </p:sp>
      <p:cxnSp>
        <p:nvCxnSpPr>
          <p:cNvPr id="39" name="Straight Connector 39"/>
          <p:cNvCxnSpPr>
            <a:cxnSpLocks noChangeShapeType="1"/>
          </p:cNvCxnSpPr>
          <p:nvPr>
            <p:custDataLst>
              <p:tags r:id="rId7"/>
            </p:custDataLst>
          </p:nvPr>
        </p:nvCxnSpPr>
        <p:spPr bwMode="auto">
          <a:xfrm>
            <a:off x="5105400" y="1600200"/>
            <a:ext cx="1" cy="4800600"/>
          </a:xfrm>
          <a:prstGeom prst="line">
            <a:avLst/>
          </a:prstGeom>
          <a:noFill/>
          <a:ln w="12700" algn="ctr">
            <a:solidFill>
              <a:srgbClr val="A6A6A6"/>
            </a:solidFill>
            <a:prstDash val="dash"/>
            <a:round/>
            <a:headEnd/>
            <a:tailEnd/>
          </a:ln>
        </p:spPr>
      </p:cxnSp>
      <p:sp>
        <p:nvSpPr>
          <p:cNvPr id="71" name="Rectangle 70"/>
          <p:cNvSpPr/>
          <p:nvPr/>
        </p:nvSpPr>
        <p:spPr>
          <a:xfrm>
            <a:off x="7010400" y="1752600"/>
            <a:ext cx="1828800" cy="465139"/>
          </a:xfrm>
          <a:prstGeom prst="rect">
            <a:avLst/>
          </a:prstGeom>
          <a:solidFill>
            <a:schemeClr val="accent6">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anchor="ctr"/>
          <a:lstStyle/>
          <a:p>
            <a:pPr algn="ctr">
              <a:defRPr/>
            </a:pPr>
            <a:r>
              <a:rPr lang="en-US" sz="1400" b="1" dirty="0">
                <a:solidFill>
                  <a:prstClr val="black"/>
                </a:solidFill>
                <a:latin typeface="Cambria"/>
                <a:cs typeface="Cambria"/>
              </a:rPr>
              <a:t>MACHINE LEARNING</a:t>
            </a:r>
          </a:p>
        </p:txBody>
      </p:sp>
      <p:cxnSp>
        <p:nvCxnSpPr>
          <p:cNvPr id="40" name="Straight Connector 39"/>
          <p:cNvCxnSpPr>
            <a:cxnSpLocks noChangeShapeType="1"/>
          </p:cNvCxnSpPr>
          <p:nvPr>
            <p:custDataLst>
              <p:tags r:id="rId8"/>
            </p:custDataLst>
          </p:nvPr>
        </p:nvCxnSpPr>
        <p:spPr bwMode="auto">
          <a:xfrm flipH="1">
            <a:off x="7010400" y="1600200"/>
            <a:ext cx="2" cy="3657600"/>
          </a:xfrm>
          <a:prstGeom prst="line">
            <a:avLst/>
          </a:prstGeom>
          <a:noFill/>
          <a:ln w="12700" algn="ctr">
            <a:solidFill>
              <a:srgbClr val="A6A6A6"/>
            </a:solidFill>
            <a:prstDash val="dash"/>
            <a:round/>
            <a:headEnd/>
            <a:tailEnd/>
          </a:ln>
        </p:spPr>
      </p:cxnSp>
      <p:pic>
        <p:nvPicPr>
          <p:cNvPr id="72" name="Picture 6" descr="D:\D Data\Projects\Givaudan\Assets\Graphics\PSD\Phase4\Account Management\4e.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1074" y="843475"/>
            <a:ext cx="838200" cy="837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TextBox 72"/>
          <p:cNvSpPr txBox="1"/>
          <p:nvPr/>
        </p:nvSpPr>
        <p:spPr>
          <a:xfrm>
            <a:off x="1600199" y="4114802"/>
            <a:ext cx="1600200" cy="646331"/>
          </a:xfrm>
          <a:prstGeom prst="rect">
            <a:avLst/>
          </a:prstGeom>
          <a:noFill/>
        </p:spPr>
        <p:txBody>
          <a:bodyPr wrap="square" rtlCol="0">
            <a:spAutoFit/>
          </a:bodyPr>
          <a:lstStyle/>
          <a:p>
            <a:pPr marL="171450" indent="-171450">
              <a:buFont typeface="Arial" pitchFamily="34" charset="0"/>
              <a:buChar char="•"/>
            </a:pPr>
            <a:r>
              <a:rPr lang="en-US" sz="1200" dirty="0" err="1">
                <a:solidFill>
                  <a:srgbClr val="19705D"/>
                </a:solidFill>
                <a:latin typeface="Cambria" pitchFamily="18" charset="0"/>
              </a:rPr>
              <a:t>BCom</a:t>
            </a:r>
            <a:endParaRPr lang="en-US" sz="1200" dirty="0">
              <a:solidFill>
                <a:srgbClr val="19705D"/>
              </a:solidFill>
              <a:latin typeface="Cambria" pitchFamily="18" charset="0"/>
            </a:endParaRPr>
          </a:p>
          <a:p>
            <a:pPr marL="171450" indent="-171450">
              <a:buFont typeface="Arial" pitchFamily="34" charset="0"/>
              <a:buChar char="•"/>
            </a:pPr>
            <a:r>
              <a:rPr lang="en-US" sz="1200" dirty="0">
                <a:solidFill>
                  <a:srgbClr val="19705D"/>
                </a:solidFill>
                <a:latin typeface="Cambria" pitchFamily="18" charset="0"/>
              </a:rPr>
              <a:t>B.E</a:t>
            </a:r>
          </a:p>
          <a:p>
            <a:pPr marL="171450" indent="-171450">
              <a:buFont typeface="Arial" pitchFamily="34" charset="0"/>
              <a:buChar char="•"/>
            </a:pPr>
            <a:r>
              <a:rPr lang="en-US" sz="1200" dirty="0" err="1">
                <a:solidFill>
                  <a:srgbClr val="19705D"/>
                </a:solidFill>
                <a:latin typeface="Cambria" pitchFamily="18" charset="0"/>
              </a:rPr>
              <a:t>BTech</a:t>
            </a:r>
            <a:endParaRPr lang="en-US" sz="1200" dirty="0">
              <a:solidFill>
                <a:srgbClr val="19705D"/>
              </a:solidFill>
              <a:latin typeface="Cambria" pitchFamily="18" charset="0"/>
            </a:endParaRPr>
          </a:p>
        </p:txBody>
      </p:sp>
      <p:sp>
        <p:nvSpPr>
          <p:cNvPr id="51" name="TextBox 50"/>
          <p:cNvSpPr txBox="1"/>
          <p:nvPr/>
        </p:nvSpPr>
        <p:spPr>
          <a:xfrm>
            <a:off x="1600204" y="5334006"/>
            <a:ext cx="3428999" cy="830997"/>
          </a:xfrm>
          <a:prstGeom prst="rect">
            <a:avLst/>
          </a:prstGeom>
          <a:noFill/>
        </p:spPr>
        <p:txBody>
          <a:bodyPr wrap="square" rtlCol="0">
            <a:spAutoFit/>
          </a:bodyPr>
          <a:lstStyle/>
          <a:p>
            <a:pPr algn="ctr"/>
            <a:r>
              <a:rPr lang="en-US" sz="1200" dirty="0">
                <a:solidFill>
                  <a:srgbClr val="19705D"/>
                </a:solidFill>
                <a:latin typeface="Cambria" pitchFamily="18" charset="0"/>
              </a:rPr>
              <a:t>MIS Analyst</a:t>
            </a:r>
          </a:p>
          <a:p>
            <a:pPr algn="ctr"/>
            <a:r>
              <a:rPr lang="en-US" sz="1200" dirty="0">
                <a:solidFill>
                  <a:srgbClr val="19705D"/>
                </a:solidFill>
                <a:latin typeface="Cambria" pitchFamily="18" charset="0"/>
              </a:rPr>
              <a:t>Data Analyst</a:t>
            </a:r>
          </a:p>
          <a:p>
            <a:pPr algn="ctr"/>
            <a:r>
              <a:rPr lang="en-US" sz="1200" dirty="0">
                <a:solidFill>
                  <a:srgbClr val="19705D"/>
                </a:solidFill>
                <a:latin typeface="Cambria" pitchFamily="18" charset="0"/>
              </a:rPr>
              <a:t>Strategy Analyst</a:t>
            </a:r>
          </a:p>
          <a:p>
            <a:pPr algn="ctr"/>
            <a:r>
              <a:rPr lang="en-US" sz="1200" dirty="0">
                <a:solidFill>
                  <a:srgbClr val="19705D"/>
                </a:solidFill>
                <a:latin typeface="Cambria" pitchFamily="18" charset="0"/>
              </a:rPr>
              <a:t>Cost Analyst</a:t>
            </a:r>
          </a:p>
        </p:txBody>
      </p:sp>
      <p:sp>
        <p:nvSpPr>
          <p:cNvPr id="54" name="TextBox 53"/>
          <p:cNvSpPr txBox="1"/>
          <p:nvPr/>
        </p:nvSpPr>
        <p:spPr>
          <a:xfrm>
            <a:off x="5334000" y="5257806"/>
            <a:ext cx="3346450" cy="1015663"/>
          </a:xfrm>
          <a:prstGeom prst="rect">
            <a:avLst/>
          </a:prstGeom>
          <a:noFill/>
        </p:spPr>
        <p:txBody>
          <a:bodyPr wrap="square" rtlCol="0">
            <a:spAutoFit/>
          </a:bodyPr>
          <a:lstStyle/>
          <a:p>
            <a:pPr algn="ctr"/>
            <a:r>
              <a:rPr lang="en-US" sz="1200" dirty="0">
                <a:solidFill>
                  <a:srgbClr val="19705D"/>
                </a:solidFill>
                <a:latin typeface="Cambria" pitchFamily="18" charset="0"/>
              </a:rPr>
              <a:t>Data Scientist</a:t>
            </a:r>
          </a:p>
          <a:p>
            <a:pPr algn="ctr"/>
            <a:r>
              <a:rPr lang="en-US" sz="1200" dirty="0">
                <a:solidFill>
                  <a:srgbClr val="19705D"/>
                </a:solidFill>
                <a:latin typeface="Cambria" pitchFamily="18" charset="0"/>
              </a:rPr>
              <a:t>Statistician</a:t>
            </a:r>
          </a:p>
          <a:p>
            <a:pPr algn="ctr"/>
            <a:r>
              <a:rPr lang="en-US" sz="1200" dirty="0">
                <a:solidFill>
                  <a:srgbClr val="19705D"/>
                </a:solidFill>
                <a:latin typeface="Cambria" pitchFamily="18" charset="0"/>
              </a:rPr>
              <a:t>Advanced Analytics – Team Manager</a:t>
            </a:r>
          </a:p>
          <a:p>
            <a:pPr algn="ctr"/>
            <a:r>
              <a:rPr lang="en-US" sz="1200" dirty="0">
                <a:solidFill>
                  <a:srgbClr val="19705D"/>
                </a:solidFill>
                <a:latin typeface="Cambria" pitchFamily="18" charset="0"/>
              </a:rPr>
              <a:t>Market / Global Research Analyst</a:t>
            </a:r>
          </a:p>
          <a:p>
            <a:pPr algn="ctr"/>
            <a:r>
              <a:rPr lang="en-US" sz="1200" dirty="0">
                <a:solidFill>
                  <a:srgbClr val="19705D"/>
                </a:solidFill>
                <a:latin typeface="Cambria" pitchFamily="18" charset="0"/>
              </a:rPr>
              <a:t>Analytics Manager</a:t>
            </a:r>
          </a:p>
        </p:txBody>
      </p:sp>
      <p:sp>
        <p:nvSpPr>
          <p:cNvPr id="37" name="TextBox 36"/>
          <p:cNvSpPr txBox="1"/>
          <p:nvPr/>
        </p:nvSpPr>
        <p:spPr>
          <a:xfrm>
            <a:off x="3429000" y="4114802"/>
            <a:ext cx="1600200" cy="830997"/>
          </a:xfrm>
          <a:prstGeom prst="rect">
            <a:avLst/>
          </a:prstGeom>
          <a:noFill/>
        </p:spPr>
        <p:txBody>
          <a:bodyPr wrap="square" rtlCol="0">
            <a:spAutoFit/>
          </a:bodyPr>
          <a:lstStyle/>
          <a:p>
            <a:pPr marL="171450" indent="-171450">
              <a:buFont typeface="Arial" pitchFamily="34" charset="0"/>
              <a:buChar char="•"/>
            </a:pPr>
            <a:r>
              <a:rPr lang="en-US" sz="1200" dirty="0" err="1">
                <a:solidFill>
                  <a:srgbClr val="19705D"/>
                </a:solidFill>
                <a:latin typeface="Cambria" pitchFamily="18" charset="0"/>
              </a:rPr>
              <a:t>BCom</a:t>
            </a:r>
            <a:endParaRPr lang="en-US" sz="1200" dirty="0">
              <a:solidFill>
                <a:srgbClr val="19705D"/>
              </a:solidFill>
              <a:latin typeface="Cambria" pitchFamily="18" charset="0"/>
            </a:endParaRPr>
          </a:p>
          <a:p>
            <a:pPr marL="171450" indent="-171450">
              <a:buFont typeface="Arial" pitchFamily="34" charset="0"/>
              <a:buChar char="•"/>
            </a:pPr>
            <a:r>
              <a:rPr lang="en-US" sz="1200" dirty="0">
                <a:solidFill>
                  <a:srgbClr val="19705D"/>
                </a:solidFill>
                <a:latin typeface="Cambria" pitchFamily="18" charset="0"/>
              </a:rPr>
              <a:t>B.E</a:t>
            </a:r>
          </a:p>
          <a:p>
            <a:pPr marL="171450" indent="-171450">
              <a:buFont typeface="Arial" pitchFamily="34" charset="0"/>
              <a:buChar char="•"/>
            </a:pPr>
            <a:r>
              <a:rPr lang="en-US" sz="1200" dirty="0" err="1">
                <a:solidFill>
                  <a:srgbClr val="19705D"/>
                </a:solidFill>
                <a:latin typeface="Cambria" pitchFamily="18" charset="0"/>
              </a:rPr>
              <a:t>BTech</a:t>
            </a:r>
            <a:endParaRPr lang="en-US" sz="1200" dirty="0">
              <a:solidFill>
                <a:srgbClr val="19705D"/>
              </a:solidFill>
              <a:latin typeface="Cambria" pitchFamily="18" charset="0"/>
            </a:endParaRPr>
          </a:p>
          <a:p>
            <a:pPr marL="171450" indent="-171450">
              <a:buFont typeface="Arial" pitchFamily="34" charset="0"/>
              <a:buChar char="•"/>
            </a:pPr>
            <a:r>
              <a:rPr lang="en-US" sz="1200" dirty="0">
                <a:solidFill>
                  <a:srgbClr val="19705D"/>
                </a:solidFill>
                <a:latin typeface="Cambria" pitchFamily="18" charset="0"/>
              </a:rPr>
              <a:t>MBAs	</a:t>
            </a:r>
          </a:p>
        </p:txBody>
      </p:sp>
      <p:sp>
        <p:nvSpPr>
          <p:cNvPr id="56" name="TextBox 55"/>
          <p:cNvSpPr txBox="1"/>
          <p:nvPr/>
        </p:nvSpPr>
        <p:spPr>
          <a:xfrm>
            <a:off x="5334000" y="4114802"/>
            <a:ext cx="1600200" cy="1200329"/>
          </a:xfrm>
          <a:prstGeom prst="rect">
            <a:avLst/>
          </a:prstGeom>
          <a:noFill/>
        </p:spPr>
        <p:txBody>
          <a:bodyPr wrap="square" rtlCol="0">
            <a:spAutoFit/>
          </a:bodyPr>
          <a:lstStyle/>
          <a:p>
            <a:pPr marL="171450" indent="-171450">
              <a:buFont typeface="Arial" pitchFamily="34" charset="0"/>
              <a:buChar char="•"/>
            </a:pPr>
            <a:r>
              <a:rPr lang="en-US" sz="1200" dirty="0">
                <a:solidFill>
                  <a:srgbClr val="19705D"/>
                </a:solidFill>
                <a:latin typeface="Cambria" pitchFamily="18" charset="0"/>
              </a:rPr>
              <a:t>B.E</a:t>
            </a:r>
          </a:p>
          <a:p>
            <a:pPr marL="171450" indent="-171450">
              <a:buFont typeface="Arial" pitchFamily="34" charset="0"/>
              <a:buChar char="•"/>
            </a:pPr>
            <a:r>
              <a:rPr lang="en-US" sz="1200" dirty="0" err="1">
                <a:solidFill>
                  <a:srgbClr val="19705D"/>
                </a:solidFill>
                <a:latin typeface="Cambria" pitchFamily="18" charset="0"/>
              </a:rPr>
              <a:t>BTech</a:t>
            </a:r>
            <a:endParaRPr lang="en-US" sz="1200" dirty="0">
              <a:solidFill>
                <a:srgbClr val="19705D"/>
              </a:solidFill>
              <a:latin typeface="Cambria" pitchFamily="18" charset="0"/>
            </a:endParaRPr>
          </a:p>
          <a:p>
            <a:pPr marL="171450" indent="-171450">
              <a:buFont typeface="Arial" pitchFamily="34" charset="0"/>
              <a:buChar char="•"/>
            </a:pPr>
            <a:r>
              <a:rPr lang="en-US" sz="1200" dirty="0">
                <a:solidFill>
                  <a:srgbClr val="19705D"/>
                </a:solidFill>
                <a:latin typeface="Cambria" pitchFamily="18" charset="0"/>
              </a:rPr>
              <a:t>MSc (Statistics)</a:t>
            </a:r>
          </a:p>
          <a:p>
            <a:pPr marL="171450" indent="-171450">
              <a:buFont typeface="Arial" pitchFamily="34" charset="0"/>
              <a:buChar char="•"/>
            </a:pPr>
            <a:r>
              <a:rPr lang="en-US" sz="1200" dirty="0">
                <a:solidFill>
                  <a:srgbClr val="19705D"/>
                </a:solidFill>
                <a:latin typeface="Cambria" pitchFamily="18" charset="0"/>
              </a:rPr>
              <a:t>MBAs</a:t>
            </a:r>
          </a:p>
          <a:p>
            <a:pPr marL="171450" indent="-171450">
              <a:buFont typeface="Arial" pitchFamily="34" charset="0"/>
              <a:buChar char="•"/>
            </a:pPr>
            <a:r>
              <a:rPr lang="en-US" sz="1200" dirty="0">
                <a:solidFill>
                  <a:srgbClr val="19705D"/>
                </a:solidFill>
                <a:latin typeface="Cambria" pitchFamily="18" charset="0"/>
              </a:rPr>
              <a:t>MCA</a:t>
            </a:r>
          </a:p>
          <a:p>
            <a:pPr marL="171450" indent="-171450">
              <a:buFont typeface="Arial" pitchFamily="34" charset="0"/>
              <a:buChar char="•"/>
            </a:pPr>
            <a:endParaRPr lang="en-US" sz="1200" dirty="0">
              <a:solidFill>
                <a:srgbClr val="19705D"/>
              </a:solidFill>
              <a:latin typeface="Cambria" pitchFamily="18" charset="0"/>
            </a:endParaRPr>
          </a:p>
        </p:txBody>
      </p:sp>
      <p:sp>
        <p:nvSpPr>
          <p:cNvPr id="57" name="TextBox 56"/>
          <p:cNvSpPr txBox="1"/>
          <p:nvPr/>
        </p:nvSpPr>
        <p:spPr>
          <a:xfrm>
            <a:off x="7162800" y="4133674"/>
            <a:ext cx="1600200" cy="1200329"/>
          </a:xfrm>
          <a:prstGeom prst="rect">
            <a:avLst/>
          </a:prstGeom>
          <a:noFill/>
        </p:spPr>
        <p:txBody>
          <a:bodyPr wrap="square" rtlCol="0">
            <a:spAutoFit/>
          </a:bodyPr>
          <a:lstStyle/>
          <a:p>
            <a:pPr marL="171450" indent="-171450">
              <a:buFont typeface="Arial" pitchFamily="34" charset="0"/>
              <a:buChar char="•"/>
            </a:pPr>
            <a:r>
              <a:rPr lang="en-US" sz="1200" dirty="0">
                <a:solidFill>
                  <a:srgbClr val="19705D"/>
                </a:solidFill>
                <a:latin typeface="Cambria" pitchFamily="18" charset="0"/>
              </a:rPr>
              <a:t>B.E</a:t>
            </a:r>
          </a:p>
          <a:p>
            <a:pPr marL="171450" indent="-171450">
              <a:buFont typeface="Arial" pitchFamily="34" charset="0"/>
              <a:buChar char="•"/>
            </a:pPr>
            <a:r>
              <a:rPr lang="en-US" sz="1200" dirty="0" err="1">
                <a:solidFill>
                  <a:srgbClr val="19705D"/>
                </a:solidFill>
                <a:latin typeface="Cambria" pitchFamily="18" charset="0"/>
              </a:rPr>
              <a:t>BTech</a:t>
            </a:r>
            <a:endParaRPr lang="en-US" sz="1200" dirty="0">
              <a:solidFill>
                <a:srgbClr val="19705D"/>
              </a:solidFill>
              <a:latin typeface="Cambria" pitchFamily="18" charset="0"/>
            </a:endParaRPr>
          </a:p>
          <a:p>
            <a:pPr marL="171450" indent="-171450">
              <a:buFont typeface="Arial" pitchFamily="34" charset="0"/>
              <a:buChar char="•"/>
            </a:pPr>
            <a:r>
              <a:rPr lang="en-US" sz="1200" dirty="0">
                <a:solidFill>
                  <a:srgbClr val="19705D"/>
                </a:solidFill>
                <a:latin typeface="Cambria" pitchFamily="18" charset="0"/>
              </a:rPr>
              <a:t>MSc (Statistics)</a:t>
            </a:r>
          </a:p>
          <a:p>
            <a:pPr marL="171450" indent="-171450">
              <a:buFont typeface="Arial" pitchFamily="34" charset="0"/>
              <a:buChar char="•"/>
            </a:pPr>
            <a:r>
              <a:rPr lang="en-US" sz="1200" dirty="0">
                <a:solidFill>
                  <a:srgbClr val="19705D"/>
                </a:solidFill>
                <a:latin typeface="Cambria" pitchFamily="18" charset="0"/>
              </a:rPr>
              <a:t>MBAs</a:t>
            </a:r>
          </a:p>
          <a:p>
            <a:pPr marL="171450" indent="-171450">
              <a:buFont typeface="Arial" pitchFamily="34" charset="0"/>
              <a:buChar char="•"/>
            </a:pPr>
            <a:r>
              <a:rPr lang="en-US" sz="1200" dirty="0">
                <a:solidFill>
                  <a:srgbClr val="19705D"/>
                </a:solidFill>
                <a:latin typeface="Cambria" pitchFamily="18" charset="0"/>
              </a:rPr>
              <a:t>MCA</a:t>
            </a:r>
          </a:p>
          <a:p>
            <a:pPr marL="171450" indent="-171450">
              <a:buFont typeface="Arial" pitchFamily="34" charset="0"/>
              <a:buChar char="•"/>
            </a:pPr>
            <a:endParaRPr lang="en-US" sz="1200" dirty="0">
              <a:solidFill>
                <a:srgbClr val="19705D"/>
              </a:solidFill>
              <a:latin typeface="Cambria" pitchFamily="18" charset="0"/>
            </a:endParaRPr>
          </a:p>
        </p:txBody>
      </p:sp>
      <p:sp>
        <p:nvSpPr>
          <p:cNvPr id="34" name="Footer Placeholder 4"/>
          <p:cNvSpPr txBox="1">
            <a:spLocks/>
          </p:cNvSpPr>
          <p:nvPr/>
        </p:nvSpPr>
        <p:spPr bwMode="auto">
          <a:xfrm>
            <a:off x="3124200" y="6505582"/>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900">
                <a:solidFill>
                  <a:schemeClr val="tx1"/>
                </a:solidFill>
                <a:latin typeface="Arial" pitchFamily="34" charset="0"/>
                <a:ea typeface="MS PGothic" pitchFamily="34" charset="-128"/>
              </a:defRPr>
            </a:lvl1pPr>
            <a:lvl2pPr marL="742950" indent="-285750">
              <a:defRPr sz="1900">
                <a:solidFill>
                  <a:schemeClr val="tx1"/>
                </a:solidFill>
                <a:latin typeface="Arial" pitchFamily="34" charset="0"/>
                <a:ea typeface="MS PGothic" pitchFamily="34" charset="-128"/>
              </a:defRPr>
            </a:lvl2pPr>
            <a:lvl3pPr marL="1143000" indent="-228600">
              <a:defRPr sz="1900">
                <a:solidFill>
                  <a:schemeClr val="tx1"/>
                </a:solidFill>
                <a:latin typeface="Arial" pitchFamily="34" charset="0"/>
                <a:ea typeface="MS PGothic" pitchFamily="34" charset="-128"/>
              </a:defRPr>
            </a:lvl3pPr>
            <a:lvl4pPr marL="1600200" indent="-228600">
              <a:defRPr sz="1900">
                <a:solidFill>
                  <a:schemeClr val="tx1"/>
                </a:solidFill>
                <a:latin typeface="Arial" pitchFamily="34" charset="0"/>
                <a:ea typeface="MS PGothic" pitchFamily="34" charset="-128"/>
              </a:defRPr>
            </a:lvl4pPr>
            <a:lvl5pPr marL="2057400" indent="-228600">
              <a:defRPr sz="19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9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9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9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900">
                <a:solidFill>
                  <a:schemeClr val="tx1"/>
                </a:solidFill>
                <a:latin typeface="Arial" pitchFamily="34" charset="0"/>
                <a:ea typeface="MS PGothic" pitchFamily="34" charset="-128"/>
              </a:defRPr>
            </a:lvl9pPr>
          </a:lstStyle>
          <a:p>
            <a:pPr algn="ctr"/>
            <a:r>
              <a:rPr lang="en-US" sz="1100" dirty="0">
                <a:solidFill>
                  <a:prstClr val="black"/>
                </a:solidFill>
                <a:latin typeface="Cambria" pitchFamily="18" charset="0"/>
              </a:rPr>
              <a:t>www.imarticus.org</a:t>
            </a:r>
          </a:p>
        </p:txBody>
      </p:sp>
      <p:sp>
        <p:nvSpPr>
          <p:cNvPr id="35" name="Slide Number Placeholder 5"/>
          <p:cNvSpPr txBox="1">
            <a:spLocks/>
          </p:cNvSpPr>
          <p:nvPr/>
        </p:nvSpPr>
        <p:spPr bwMode="auto">
          <a:xfrm>
            <a:off x="6781800" y="65690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r" fontAlgn="base">
              <a:spcBef>
                <a:spcPct val="0"/>
              </a:spcBef>
              <a:spcAft>
                <a:spcPct val="0"/>
              </a:spcAft>
            </a:pPr>
            <a:fld id="{32EE22E6-FFC1-4060-9C3E-3A80B68EF4C6}" type="slidenum">
              <a:rPr lang="en-US" sz="1100">
                <a:solidFill>
                  <a:prstClr val="black"/>
                </a:solidFill>
                <a:latin typeface="Cambria" pitchFamily="18" charset="0"/>
                <a:ea typeface="MS PGothic" pitchFamily="34" charset="-128"/>
              </a:rPr>
              <a:pPr algn="r" fontAlgn="base">
                <a:spcBef>
                  <a:spcPct val="0"/>
                </a:spcBef>
                <a:spcAft>
                  <a:spcPct val="0"/>
                </a:spcAft>
              </a:pPr>
              <a:t>23</a:t>
            </a:fld>
            <a:endParaRPr lang="en-US" sz="1100">
              <a:solidFill>
                <a:prstClr val="black"/>
              </a:solidFill>
              <a:latin typeface="Cambria" pitchFamily="18" charset="0"/>
              <a:ea typeface="MS PGothic" pitchFamily="34" charset="-128"/>
            </a:endParaRPr>
          </a:p>
        </p:txBody>
      </p:sp>
    </p:spTree>
    <p:custDataLst>
      <p:tags r:id="rId1"/>
    </p:custDataLst>
    <p:extLst>
      <p:ext uri="{BB962C8B-B14F-4D97-AF65-F5344CB8AC3E}">
        <p14:creationId xmlns:p14="http://schemas.microsoft.com/office/powerpoint/2010/main" val="8320120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animEffect transition="in" filter="fade">
                                      <p:cBhvr>
                                        <p:cTn id="13" dur="500"/>
                                        <p:tgtEl>
                                          <p:spTgt spid="6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68"/>
                                        </p:tgtEl>
                                        <p:attrNameLst>
                                          <p:attrName>style.visibility</p:attrName>
                                        </p:attrNameLst>
                                      </p:cBhvr>
                                      <p:to>
                                        <p:strVal val="visible"/>
                                      </p:to>
                                    </p:set>
                                    <p:animEffect transition="in" filter="fade">
                                      <p:cBhvr>
                                        <p:cTn id="25" dur="500"/>
                                        <p:tgtEl>
                                          <p:spTgt spid="68"/>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500"/>
                                        <p:tgtEl>
                                          <p:spTgt spid="38"/>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fade">
                                      <p:cBhvr>
                                        <p:cTn id="33" dur="500"/>
                                        <p:tgtEl>
                                          <p:spTgt spid="69"/>
                                        </p:tgtEl>
                                      </p:cBhvr>
                                    </p:animEffect>
                                  </p:childTnLst>
                                </p:cTn>
                              </p:par>
                            </p:childTnLst>
                          </p:cTn>
                        </p:par>
                        <p:par>
                          <p:cTn id="34" fill="hold">
                            <p:stCondLst>
                              <p:cond delay="3000"/>
                            </p:stCondLst>
                            <p:childTnLst>
                              <p:par>
                                <p:cTn id="35" presetID="10" presetClass="entr" presetSubtype="0" fill="hold" nodeType="after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70"/>
                                        </p:tgtEl>
                                        <p:attrNameLst>
                                          <p:attrName>style.visibility</p:attrName>
                                        </p:attrNameLst>
                                      </p:cBhvr>
                                      <p:to>
                                        <p:strVal val="visible"/>
                                      </p:to>
                                    </p:set>
                                    <p:animEffect transition="in" filter="fade">
                                      <p:cBhvr>
                                        <p:cTn id="41" dur="500"/>
                                        <p:tgtEl>
                                          <p:spTgt spid="70"/>
                                        </p:tgtEl>
                                      </p:cBhvr>
                                    </p:animEffect>
                                  </p:childTnLst>
                                </p:cTn>
                              </p:par>
                            </p:childTnLst>
                          </p:cTn>
                        </p:par>
                        <p:par>
                          <p:cTn id="42" fill="hold">
                            <p:stCondLst>
                              <p:cond delay="4000"/>
                            </p:stCondLst>
                            <p:childTnLst>
                              <p:par>
                                <p:cTn id="43" presetID="10" presetClass="entr" presetSubtype="0" fill="hold" nodeType="after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fade">
                                      <p:cBhvr>
                                        <p:cTn id="45" dur="500"/>
                                        <p:tgtEl>
                                          <p:spTgt spid="40"/>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71"/>
                                        </p:tgtEl>
                                        <p:attrNameLst>
                                          <p:attrName>style.visibility</p:attrName>
                                        </p:attrNameLst>
                                      </p:cBhvr>
                                      <p:to>
                                        <p:strVal val="visible"/>
                                      </p:to>
                                    </p:set>
                                    <p:animEffect transition="in" filter="fade">
                                      <p:cBhvr>
                                        <p:cTn id="49" dur="500"/>
                                        <p:tgtEl>
                                          <p:spTgt spid="71"/>
                                        </p:tgtEl>
                                      </p:cBhvr>
                                    </p:animEffect>
                                  </p:childTnLst>
                                </p:cTn>
                              </p:par>
                            </p:childTnLst>
                          </p:cTn>
                        </p:par>
                        <p:par>
                          <p:cTn id="50" fill="hold">
                            <p:stCondLst>
                              <p:cond delay="5000"/>
                            </p:stCondLst>
                            <p:childTnLst>
                              <p:par>
                                <p:cTn id="51" presetID="10" presetClass="entr" presetSubtype="0" fill="hold" grpId="0" nodeType="afterEffect">
                                  <p:stCondLst>
                                    <p:cond delay="0"/>
                                  </p:stCondLst>
                                  <p:childTnLst>
                                    <p:set>
                                      <p:cBhvr>
                                        <p:cTn id="52" dur="1" fill="hold">
                                          <p:stCondLst>
                                            <p:cond delay="0"/>
                                          </p:stCondLst>
                                        </p:cTn>
                                        <p:tgtEl>
                                          <p:spTgt spid="66"/>
                                        </p:tgtEl>
                                        <p:attrNameLst>
                                          <p:attrName>style.visibility</p:attrName>
                                        </p:attrNameLst>
                                      </p:cBhvr>
                                      <p:to>
                                        <p:strVal val="visible"/>
                                      </p:to>
                                    </p:set>
                                    <p:animEffect transition="in" filter="fade">
                                      <p:cBhvr>
                                        <p:cTn id="53" dur="500"/>
                                        <p:tgtEl>
                                          <p:spTgt spid="66"/>
                                        </p:tgtEl>
                                      </p:cBhvr>
                                    </p:animEffect>
                                  </p:childTnLst>
                                </p:cTn>
                              </p:par>
                            </p:childTnLst>
                          </p:cTn>
                        </p:par>
                        <p:par>
                          <p:cTn id="54" fill="hold">
                            <p:stCondLst>
                              <p:cond delay="5500"/>
                            </p:stCondLst>
                            <p:childTnLst>
                              <p:par>
                                <p:cTn id="55" presetID="10" presetClass="entr" presetSubtype="0"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fade">
                                      <p:cBhvr>
                                        <p:cTn id="57" dur="500"/>
                                        <p:tgtEl>
                                          <p:spTgt spid="43"/>
                                        </p:tgtEl>
                                      </p:cBhvr>
                                    </p:animEffect>
                                  </p:childTnLst>
                                </p:cTn>
                              </p:par>
                            </p:childTnLst>
                          </p:cTn>
                        </p:par>
                        <p:par>
                          <p:cTn id="58" fill="hold">
                            <p:stCondLst>
                              <p:cond delay="6000"/>
                            </p:stCondLst>
                            <p:childTnLst>
                              <p:par>
                                <p:cTn id="59" presetID="10" presetClass="entr" presetSubtype="0" fill="hold" grpId="0"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fade">
                                      <p:cBhvr>
                                        <p:cTn id="61" dur="500"/>
                                        <p:tgtEl>
                                          <p:spTgt spid="44"/>
                                        </p:tgtEl>
                                      </p:cBhvr>
                                    </p:animEffect>
                                  </p:childTnLst>
                                </p:cTn>
                              </p:par>
                            </p:childTnLst>
                          </p:cTn>
                        </p:par>
                        <p:par>
                          <p:cTn id="62" fill="hold">
                            <p:stCondLst>
                              <p:cond delay="6500"/>
                            </p:stCondLst>
                            <p:childTnLst>
                              <p:par>
                                <p:cTn id="63" presetID="10" presetClass="entr" presetSubtype="0" fill="hold" grpId="0" nodeType="after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500"/>
                                        <p:tgtEl>
                                          <p:spTgt spid="45"/>
                                        </p:tgtEl>
                                      </p:cBhvr>
                                    </p:animEffect>
                                  </p:childTnLst>
                                </p:cTn>
                              </p:par>
                            </p:childTnLst>
                          </p:cTn>
                        </p:par>
                        <p:par>
                          <p:cTn id="66" fill="hold">
                            <p:stCondLst>
                              <p:cond delay="7000"/>
                            </p:stCondLst>
                            <p:childTnLst>
                              <p:par>
                                <p:cTn id="67" presetID="10" presetClass="entr" presetSubtype="0"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fade">
                                      <p:cBhvr>
                                        <p:cTn id="69" dur="500"/>
                                        <p:tgtEl>
                                          <p:spTgt spid="46"/>
                                        </p:tgtEl>
                                      </p:cBhvr>
                                    </p:animEffect>
                                  </p:childTnLst>
                                </p:cTn>
                              </p:par>
                            </p:childTnLst>
                          </p:cTn>
                        </p:par>
                        <p:par>
                          <p:cTn id="70" fill="hold">
                            <p:stCondLst>
                              <p:cond delay="7500"/>
                            </p:stCondLst>
                            <p:childTnLst>
                              <p:par>
                                <p:cTn id="71" presetID="10" presetClass="entr" presetSubtype="0" fill="hold" nodeType="after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childTnLst>
                          </p:cTn>
                        </p:par>
                        <p:par>
                          <p:cTn id="74" fill="hold">
                            <p:stCondLst>
                              <p:cond delay="8000"/>
                            </p:stCondLst>
                            <p:childTnLst>
                              <p:par>
                                <p:cTn id="75" presetID="10" presetClass="entr" presetSubtype="0" fill="hold" grpId="0" nodeType="after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fade">
                                      <p:cBhvr>
                                        <p:cTn id="77" dur="500"/>
                                        <p:tgtEl>
                                          <p:spTgt spid="42"/>
                                        </p:tgtEl>
                                      </p:cBhvr>
                                    </p:animEffect>
                                  </p:childTnLst>
                                </p:cTn>
                              </p:par>
                            </p:childTnLst>
                          </p:cTn>
                        </p:par>
                        <p:par>
                          <p:cTn id="78" fill="hold">
                            <p:stCondLst>
                              <p:cond delay="8500"/>
                            </p:stCondLst>
                            <p:childTnLst>
                              <p:par>
                                <p:cTn id="79" presetID="10" presetClass="entr" presetSubtype="0" fill="hold" grpId="0" nodeType="afterEffect">
                                  <p:stCondLst>
                                    <p:cond delay="0"/>
                                  </p:stCondLst>
                                  <p:childTnLst>
                                    <p:set>
                                      <p:cBhvr>
                                        <p:cTn id="80" dur="1" fill="hold">
                                          <p:stCondLst>
                                            <p:cond delay="0"/>
                                          </p:stCondLst>
                                        </p:cTn>
                                        <p:tgtEl>
                                          <p:spTgt spid="73"/>
                                        </p:tgtEl>
                                        <p:attrNameLst>
                                          <p:attrName>style.visibility</p:attrName>
                                        </p:attrNameLst>
                                      </p:cBhvr>
                                      <p:to>
                                        <p:strVal val="visible"/>
                                      </p:to>
                                    </p:set>
                                    <p:animEffect transition="in" filter="fade">
                                      <p:cBhvr>
                                        <p:cTn id="81" dur="500"/>
                                        <p:tgtEl>
                                          <p:spTgt spid="73"/>
                                        </p:tgtEl>
                                      </p:cBhvr>
                                    </p:animEffect>
                                  </p:childTnLst>
                                </p:cTn>
                              </p:par>
                            </p:childTnLst>
                          </p:cTn>
                        </p:par>
                        <p:par>
                          <p:cTn id="82" fill="hold">
                            <p:stCondLst>
                              <p:cond delay="9000"/>
                            </p:stCondLst>
                            <p:childTnLst>
                              <p:par>
                                <p:cTn id="83" presetID="10" presetClass="entr" presetSubtype="0" fill="hold" grpId="0" nodeType="after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fade">
                                      <p:cBhvr>
                                        <p:cTn id="85" dur="500"/>
                                        <p:tgtEl>
                                          <p:spTgt spid="37"/>
                                        </p:tgtEl>
                                      </p:cBhvr>
                                    </p:animEffect>
                                  </p:childTnLst>
                                </p:cTn>
                              </p:par>
                            </p:childTnLst>
                          </p:cTn>
                        </p:par>
                        <p:par>
                          <p:cTn id="86" fill="hold">
                            <p:stCondLst>
                              <p:cond delay="9500"/>
                            </p:stCondLst>
                            <p:childTnLst>
                              <p:par>
                                <p:cTn id="87" presetID="10" presetClass="entr" presetSubtype="0" fill="hold" grpId="0" nodeType="afterEffect">
                                  <p:stCondLst>
                                    <p:cond delay="0"/>
                                  </p:stCondLst>
                                  <p:childTnLst>
                                    <p:set>
                                      <p:cBhvr>
                                        <p:cTn id="88" dur="1" fill="hold">
                                          <p:stCondLst>
                                            <p:cond delay="0"/>
                                          </p:stCondLst>
                                        </p:cTn>
                                        <p:tgtEl>
                                          <p:spTgt spid="56"/>
                                        </p:tgtEl>
                                        <p:attrNameLst>
                                          <p:attrName>style.visibility</p:attrName>
                                        </p:attrNameLst>
                                      </p:cBhvr>
                                      <p:to>
                                        <p:strVal val="visible"/>
                                      </p:to>
                                    </p:set>
                                    <p:animEffect transition="in" filter="fade">
                                      <p:cBhvr>
                                        <p:cTn id="89" dur="500"/>
                                        <p:tgtEl>
                                          <p:spTgt spid="56"/>
                                        </p:tgtEl>
                                      </p:cBhvr>
                                    </p:animEffect>
                                  </p:childTnLst>
                                </p:cTn>
                              </p:par>
                            </p:childTnLst>
                          </p:cTn>
                        </p:par>
                        <p:par>
                          <p:cTn id="90" fill="hold">
                            <p:stCondLst>
                              <p:cond delay="10000"/>
                            </p:stCondLst>
                            <p:childTnLst>
                              <p:par>
                                <p:cTn id="91" presetID="10" presetClass="entr" presetSubtype="0" fill="hold" grpId="0" nodeType="afterEffect">
                                  <p:stCondLst>
                                    <p:cond delay="0"/>
                                  </p:stCondLst>
                                  <p:childTnLst>
                                    <p:set>
                                      <p:cBhvr>
                                        <p:cTn id="92" dur="1" fill="hold">
                                          <p:stCondLst>
                                            <p:cond delay="0"/>
                                          </p:stCondLst>
                                        </p:cTn>
                                        <p:tgtEl>
                                          <p:spTgt spid="57"/>
                                        </p:tgtEl>
                                        <p:attrNameLst>
                                          <p:attrName>style.visibility</p:attrName>
                                        </p:attrNameLst>
                                      </p:cBhvr>
                                      <p:to>
                                        <p:strVal val="visible"/>
                                      </p:to>
                                    </p:set>
                                    <p:animEffect transition="in" filter="fade">
                                      <p:cBhvr>
                                        <p:cTn id="93" dur="500"/>
                                        <p:tgtEl>
                                          <p:spTgt spid="57"/>
                                        </p:tgtEl>
                                      </p:cBhvr>
                                    </p:animEffect>
                                  </p:childTnLst>
                                </p:cTn>
                              </p:par>
                            </p:childTnLst>
                          </p:cTn>
                        </p:par>
                        <p:par>
                          <p:cTn id="94" fill="hold">
                            <p:stCondLst>
                              <p:cond delay="10500"/>
                            </p:stCondLst>
                            <p:childTnLst>
                              <p:par>
                                <p:cTn id="95" presetID="10" presetClass="entr" presetSubtype="0" fill="hold" nodeType="afterEffect">
                                  <p:stCondLst>
                                    <p:cond delay="0"/>
                                  </p:stCondLst>
                                  <p:childTnLst>
                                    <p:set>
                                      <p:cBhvr>
                                        <p:cTn id="96" dur="1" fill="hold">
                                          <p:stCondLst>
                                            <p:cond delay="0"/>
                                          </p:stCondLst>
                                        </p:cTn>
                                        <p:tgtEl>
                                          <p:spTgt spid="47"/>
                                        </p:tgtEl>
                                        <p:attrNameLst>
                                          <p:attrName>style.visibility</p:attrName>
                                        </p:attrNameLst>
                                      </p:cBhvr>
                                      <p:to>
                                        <p:strVal val="visible"/>
                                      </p:to>
                                    </p:set>
                                    <p:animEffect transition="in" filter="fade">
                                      <p:cBhvr>
                                        <p:cTn id="97" dur="500"/>
                                        <p:tgtEl>
                                          <p:spTgt spid="47"/>
                                        </p:tgtEl>
                                      </p:cBhvr>
                                    </p:animEffect>
                                  </p:childTnLst>
                                </p:cTn>
                              </p:par>
                            </p:childTnLst>
                          </p:cTn>
                        </p:par>
                        <p:par>
                          <p:cTn id="98" fill="hold">
                            <p:stCondLst>
                              <p:cond delay="11000"/>
                            </p:stCondLst>
                            <p:childTnLst>
                              <p:par>
                                <p:cTn id="99" presetID="10" presetClass="entr" presetSubtype="0" fill="hold" grpId="0" nodeType="afterEffect">
                                  <p:stCondLst>
                                    <p:cond delay="0"/>
                                  </p:stCondLst>
                                  <p:childTnLst>
                                    <p:set>
                                      <p:cBhvr>
                                        <p:cTn id="100" dur="1" fill="hold">
                                          <p:stCondLst>
                                            <p:cond delay="0"/>
                                          </p:stCondLst>
                                        </p:cTn>
                                        <p:tgtEl>
                                          <p:spTgt spid="52"/>
                                        </p:tgtEl>
                                        <p:attrNameLst>
                                          <p:attrName>style.visibility</p:attrName>
                                        </p:attrNameLst>
                                      </p:cBhvr>
                                      <p:to>
                                        <p:strVal val="visible"/>
                                      </p:to>
                                    </p:set>
                                    <p:animEffect transition="in" filter="fade">
                                      <p:cBhvr>
                                        <p:cTn id="101" dur="500"/>
                                        <p:tgtEl>
                                          <p:spTgt spid="52"/>
                                        </p:tgtEl>
                                      </p:cBhvr>
                                    </p:animEffect>
                                  </p:childTnLst>
                                </p:cTn>
                              </p:par>
                            </p:childTnLst>
                          </p:cTn>
                        </p:par>
                        <p:par>
                          <p:cTn id="102" fill="hold">
                            <p:stCondLst>
                              <p:cond delay="11500"/>
                            </p:stCondLst>
                            <p:childTnLst>
                              <p:par>
                                <p:cTn id="103" presetID="10" presetClass="entr" presetSubtype="0" fill="hold" grpId="0" nodeType="afterEffect">
                                  <p:stCondLst>
                                    <p:cond delay="0"/>
                                  </p:stCondLst>
                                  <p:childTnLst>
                                    <p:set>
                                      <p:cBhvr>
                                        <p:cTn id="104" dur="1" fill="hold">
                                          <p:stCondLst>
                                            <p:cond delay="0"/>
                                          </p:stCondLst>
                                        </p:cTn>
                                        <p:tgtEl>
                                          <p:spTgt spid="51"/>
                                        </p:tgtEl>
                                        <p:attrNameLst>
                                          <p:attrName>style.visibility</p:attrName>
                                        </p:attrNameLst>
                                      </p:cBhvr>
                                      <p:to>
                                        <p:strVal val="visible"/>
                                      </p:to>
                                    </p:set>
                                    <p:animEffect transition="in" filter="fade">
                                      <p:cBhvr>
                                        <p:cTn id="105" dur="500"/>
                                        <p:tgtEl>
                                          <p:spTgt spid="51"/>
                                        </p:tgtEl>
                                      </p:cBhvr>
                                    </p:animEffect>
                                  </p:childTnLst>
                                </p:cTn>
                              </p:par>
                            </p:childTnLst>
                          </p:cTn>
                        </p:par>
                        <p:par>
                          <p:cTn id="106" fill="hold">
                            <p:stCondLst>
                              <p:cond delay="12000"/>
                            </p:stCondLst>
                            <p:childTnLst>
                              <p:par>
                                <p:cTn id="107" presetID="10" presetClass="entr" presetSubtype="0" fill="hold" grpId="0" nodeType="after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fade">
                                      <p:cBhvr>
                                        <p:cTn id="10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41" grpId="0"/>
      <p:bldP spid="42" grpId="0"/>
      <p:bldP spid="43" grpId="0"/>
      <p:bldP spid="44" grpId="0"/>
      <p:bldP spid="45" grpId="0"/>
      <p:bldP spid="46" grpId="0"/>
      <p:bldP spid="52" grpId="0"/>
      <p:bldP spid="66" grpId="0"/>
      <p:bldP spid="67" grpId="0" animBg="1"/>
      <p:bldP spid="68" grpId="0" animBg="1"/>
      <p:bldP spid="69" grpId="0" animBg="1"/>
      <p:bldP spid="70" grpId="0" animBg="1"/>
      <p:bldP spid="71" grpId="0" animBg="1"/>
      <p:bldP spid="73" grpId="0"/>
      <p:bldP spid="51" grpId="0"/>
      <p:bldP spid="54" grpId="0"/>
      <p:bldP spid="37" grpId="0"/>
      <p:bldP spid="56" grpId="0"/>
      <p:bldP spid="5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a:xfrm>
            <a:off x="4114800" y="914400"/>
            <a:ext cx="4876800" cy="1694822"/>
          </a:xfrm>
          <a:prstGeom prst="rect">
            <a:avLst/>
          </a:prstGeom>
          <a:solidFill>
            <a:schemeClr val="bg1">
              <a:lumMod val="85000"/>
            </a:schemeClr>
          </a:solidFill>
          <a:ln>
            <a:no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solidFill>
                <a:prstClr val="black"/>
              </a:solidFill>
              <a:latin typeface="Cambria"/>
            </a:endParaRPr>
          </a:p>
        </p:txBody>
      </p:sp>
      <p:sp>
        <p:nvSpPr>
          <p:cNvPr id="11" name="Rectangle 10"/>
          <p:cNvSpPr/>
          <p:nvPr/>
        </p:nvSpPr>
        <p:spPr>
          <a:xfrm>
            <a:off x="152400" y="914400"/>
            <a:ext cx="3810000" cy="5715000"/>
          </a:xfrm>
          <a:prstGeom prst="rect">
            <a:avLst/>
          </a:prstGeom>
          <a:solidFill>
            <a:schemeClr val="accent6">
              <a:lumMod val="40000"/>
              <a:lumOff val="60000"/>
            </a:schemeClr>
          </a:solidFill>
          <a:ln>
            <a:no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solidFill>
                <a:prstClr val="black"/>
              </a:solidFill>
              <a:latin typeface="Cambria"/>
            </a:endParaRPr>
          </a:p>
        </p:txBody>
      </p:sp>
      <p:sp>
        <p:nvSpPr>
          <p:cNvPr id="14" name="Rectangle 13"/>
          <p:cNvSpPr/>
          <p:nvPr/>
        </p:nvSpPr>
        <p:spPr>
          <a:xfrm>
            <a:off x="5257800" y="4889511"/>
            <a:ext cx="2057400" cy="401171"/>
          </a:xfrm>
          <a:prstGeom prst="rect">
            <a:avLst/>
          </a:prstGeom>
          <a:solidFill>
            <a:srgbClr val="035642"/>
          </a:solidFill>
          <a:ln>
            <a:no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solidFill>
                <a:prstClr val="black"/>
              </a:solidFill>
              <a:latin typeface="Cambria"/>
            </a:endParaRPr>
          </a:p>
        </p:txBody>
      </p:sp>
      <p:sp>
        <p:nvSpPr>
          <p:cNvPr id="3" name="Title 4"/>
          <p:cNvSpPr txBox="1">
            <a:spLocks/>
          </p:cNvSpPr>
          <p:nvPr/>
        </p:nvSpPr>
        <p:spPr>
          <a:xfrm>
            <a:off x="3" y="197394"/>
            <a:ext cx="6935713" cy="564606"/>
          </a:xfrm>
          <a:prstGeom prst="rect">
            <a:avLst/>
          </a:prstGeom>
        </p:spPr>
        <p:txBody>
          <a:bodyPr/>
          <a:lstStyle>
            <a:lvl1pPr algn="ctr" defTabSz="455613" rtl="0" eaLnBrk="0" fontAlgn="base" hangingPunct="0">
              <a:spcBef>
                <a:spcPct val="0"/>
              </a:spcBef>
              <a:spcAft>
                <a:spcPct val="0"/>
              </a:spcAft>
              <a:defRPr sz="4400" kern="1200">
                <a:solidFill>
                  <a:schemeClr val="tx1"/>
                </a:solidFill>
                <a:latin typeface="+mj-lt"/>
                <a:ea typeface="ＭＳ Ｐゴシック"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solidFill>
                  <a:prstClr val="black"/>
                </a:solidFill>
                <a:latin typeface="Cambria" pitchFamily="18" charset="0"/>
              </a:rPr>
              <a:t>Career Path and Indicative Salaries (CTC)</a:t>
            </a:r>
          </a:p>
        </p:txBody>
      </p:sp>
      <p:sp>
        <p:nvSpPr>
          <p:cNvPr id="6" name="Title 4"/>
          <p:cNvSpPr txBox="1">
            <a:spLocks/>
          </p:cNvSpPr>
          <p:nvPr/>
        </p:nvSpPr>
        <p:spPr>
          <a:xfrm>
            <a:off x="3733800" y="4889500"/>
            <a:ext cx="1524000" cy="584200"/>
          </a:xfrm>
          <a:prstGeom prst="rect">
            <a:avLst/>
          </a:prstGeom>
        </p:spPr>
        <p:txBody>
          <a:bodyPr/>
          <a:lstStyle>
            <a:lvl1pPr algn="ctr" defTabSz="455613" rtl="0" eaLnBrk="0" fontAlgn="base" hangingPunct="0">
              <a:spcBef>
                <a:spcPct val="0"/>
              </a:spcBef>
              <a:spcAft>
                <a:spcPct val="0"/>
              </a:spcAft>
              <a:defRPr sz="4400" kern="1200">
                <a:solidFill>
                  <a:schemeClr val="tx1"/>
                </a:solidFill>
                <a:latin typeface="+mj-lt"/>
                <a:ea typeface="ＭＳ Ｐゴシック"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r"/>
            <a:r>
              <a:rPr lang="en-US" sz="1600" b="1" dirty="0">
                <a:solidFill>
                  <a:prstClr val="black"/>
                </a:solidFill>
                <a:latin typeface="Cambria" pitchFamily="18" charset="0"/>
              </a:rPr>
              <a:t>Manager</a:t>
            </a:r>
          </a:p>
        </p:txBody>
      </p:sp>
      <p:sp>
        <p:nvSpPr>
          <p:cNvPr id="7" name="Title 4"/>
          <p:cNvSpPr txBox="1">
            <a:spLocks/>
          </p:cNvSpPr>
          <p:nvPr/>
        </p:nvSpPr>
        <p:spPr>
          <a:xfrm>
            <a:off x="3733800" y="4216400"/>
            <a:ext cx="1524000" cy="584200"/>
          </a:xfrm>
          <a:prstGeom prst="rect">
            <a:avLst/>
          </a:prstGeom>
        </p:spPr>
        <p:txBody>
          <a:bodyPr/>
          <a:lstStyle>
            <a:lvl1pPr algn="ctr" defTabSz="455613" rtl="0" eaLnBrk="0" fontAlgn="base" hangingPunct="0">
              <a:spcBef>
                <a:spcPct val="0"/>
              </a:spcBef>
              <a:spcAft>
                <a:spcPct val="0"/>
              </a:spcAft>
              <a:defRPr sz="4400" kern="1200">
                <a:solidFill>
                  <a:schemeClr val="tx1"/>
                </a:solidFill>
                <a:latin typeface="+mj-lt"/>
                <a:ea typeface="ＭＳ Ｐゴシック"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r"/>
            <a:r>
              <a:rPr lang="en-US" sz="1600" b="1" dirty="0">
                <a:solidFill>
                  <a:prstClr val="black"/>
                </a:solidFill>
                <a:latin typeface="Cambria" pitchFamily="18" charset="0"/>
              </a:rPr>
              <a:t>AVP</a:t>
            </a:r>
          </a:p>
        </p:txBody>
      </p:sp>
      <p:sp>
        <p:nvSpPr>
          <p:cNvPr id="8" name="Title 4"/>
          <p:cNvSpPr txBox="1">
            <a:spLocks/>
          </p:cNvSpPr>
          <p:nvPr/>
        </p:nvSpPr>
        <p:spPr>
          <a:xfrm>
            <a:off x="3733800" y="5435600"/>
            <a:ext cx="1524000" cy="584200"/>
          </a:xfrm>
          <a:prstGeom prst="rect">
            <a:avLst/>
          </a:prstGeom>
        </p:spPr>
        <p:txBody>
          <a:bodyPr/>
          <a:lstStyle>
            <a:lvl1pPr algn="ctr" defTabSz="455613" rtl="0" eaLnBrk="0" fontAlgn="base" hangingPunct="0">
              <a:spcBef>
                <a:spcPct val="0"/>
              </a:spcBef>
              <a:spcAft>
                <a:spcPct val="0"/>
              </a:spcAft>
              <a:defRPr sz="4400" kern="1200">
                <a:solidFill>
                  <a:schemeClr val="tx1"/>
                </a:solidFill>
                <a:latin typeface="+mj-lt"/>
                <a:ea typeface="ＭＳ Ｐゴシック"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r"/>
            <a:r>
              <a:rPr lang="en-US" sz="1600" b="1" dirty="0">
                <a:solidFill>
                  <a:prstClr val="black"/>
                </a:solidFill>
                <a:latin typeface="Cambria" pitchFamily="18" charset="0"/>
              </a:rPr>
              <a:t>Senior Analyst</a:t>
            </a:r>
          </a:p>
        </p:txBody>
      </p:sp>
      <p:sp>
        <p:nvSpPr>
          <p:cNvPr id="9" name="Title 4"/>
          <p:cNvSpPr txBox="1">
            <a:spLocks/>
          </p:cNvSpPr>
          <p:nvPr/>
        </p:nvSpPr>
        <p:spPr>
          <a:xfrm>
            <a:off x="3685432" y="6032500"/>
            <a:ext cx="1524000" cy="584200"/>
          </a:xfrm>
          <a:prstGeom prst="rect">
            <a:avLst/>
          </a:prstGeom>
        </p:spPr>
        <p:txBody>
          <a:bodyPr/>
          <a:lstStyle>
            <a:lvl1pPr algn="ctr" defTabSz="455613" rtl="0" eaLnBrk="0" fontAlgn="base" hangingPunct="0">
              <a:spcBef>
                <a:spcPct val="0"/>
              </a:spcBef>
              <a:spcAft>
                <a:spcPct val="0"/>
              </a:spcAft>
              <a:defRPr sz="4400" kern="1200">
                <a:solidFill>
                  <a:schemeClr val="tx1"/>
                </a:solidFill>
                <a:latin typeface="+mj-lt"/>
                <a:ea typeface="ＭＳ Ｐゴシック"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r"/>
            <a:endParaRPr lang="en-US" sz="1600" b="1" dirty="0">
              <a:solidFill>
                <a:prstClr val="black"/>
              </a:solidFill>
              <a:latin typeface="Cambria" pitchFamily="18" charset="0"/>
            </a:endParaRPr>
          </a:p>
          <a:p>
            <a:pPr algn="r"/>
            <a:r>
              <a:rPr lang="en-US" sz="1600" b="1" dirty="0">
                <a:solidFill>
                  <a:prstClr val="black"/>
                </a:solidFill>
                <a:latin typeface="Cambria" pitchFamily="18" charset="0"/>
              </a:rPr>
              <a:t>Analyst</a:t>
            </a:r>
          </a:p>
        </p:txBody>
      </p:sp>
      <p:sp>
        <p:nvSpPr>
          <p:cNvPr id="13" name="Rectangle 12"/>
          <p:cNvSpPr/>
          <p:nvPr/>
        </p:nvSpPr>
        <p:spPr>
          <a:xfrm>
            <a:off x="5257800" y="4216400"/>
            <a:ext cx="3810000" cy="381000"/>
          </a:xfrm>
          <a:prstGeom prst="rect">
            <a:avLst/>
          </a:prstGeom>
          <a:solidFill>
            <a:srgbClr val="035642"/>
          </a:solidFill>
          <a:ln>
            <a:no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solidFill>
                <a:prstClr val="black"/>
              </a:solidFill>
              <a:latin typeface="Cambria"/>
            </a:endParaRPr>
          </a:p>
        </p:txBody>
      </p:sp>
      <p:sp>
        <p:nvSpPr>
          <p:cNvPr id="15" name="Rectangle 14"/>
          <p:cNvSpPr/>
          <p:nvPr/>
        </p:nvSpPr>
        <p:spPr>
          <a:xfrm>
            <a:off x="5257800" y="5588000"/>
            <a:ext cx="1295400" cy="381000"/>
          </a:xfrm>
          <a:prstGeom prst="rect">
            <a:avLst/>
          </a:prstGeom>
          <a:solidFill>
            <a:srgbClr val="035642"/>
          </a:solidFill>
          <a:ln>
            <a:no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solidFill>
                <a:prstClr val="black"/>
              </a:solidFill>
              <a:latin typeface="Cambria"/>
            </a:endParaRPr>
          </a:p>
        </p:txBody>
      </p:sp>
      <p:sp>
        <p:nvSpPr>
          <p:cNvPr id="16" name="Rectangle 15"/>
          <p:cNvSpPr/>
          <p:nvPr/>
        </p:nvSpPr>
        <p:spPr>
          <a:xfrm>
            <a:off x="5257802" y="6273800"/>
            <a:ext cx="1028701" cy="381000"/>
          </a:xfrm>
          <a:prstGeom prst="rect">
            <a:avLst/>
          </a:prstGeom>
          <a:solidFill>
            <a:srgbClr val="035642"/>
          </a:solidFill>
          <a:ln>
            <a:no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solidFill>
                <a:prstClr val="black"/>
              </a:solidFill>
              <a:latin typeface="Cambria"/>
            </a:endParaRPr>
          </a:p>
        </p:txBody>
      </p:sp>
      <p:cxnSp>
        <p:nvCxnSpPr>
          <p:cNvPr id="12" name="Straight Connector 11"/>
          <p:cNvCxnSpPr/>
          <p:nvPr/>
        </p:nvCxnSpPr>
        <p:spPr>
          <a:xfrm>
            <a:off x="5257800" y="3429006"/>
            <a:ext cx="0" cy="3352794"/>
          </a:xfrm>
          <a:prstGeom prst="line">
            <a:avLst/>
          </a:prstGeom>
          <a:ln>
            <a:solidFill>
              <a:srgbClr val="EF8A3F"/>
            </a:solidFill>
            <a:tailEnd type="none"/>
          </a:ln>
          <a:effectLst/>
        </p:spPr>
        <p:style>
          <a:lnRef idx="2">
            <a:schemeClr val="accent1"/>
          </a:lnRef>
          <a:fillRef idx="0">
            <a:schemeClr val="accent1"/>
          </a:fillRef>
          <a:effectRef idx="1">
            <a:schemeClr val="accent1"/>
          </a:effectRef>
          <a:fontRef idx="minor">
            <a:schemeClr val="tx1"/>
          </a:fontRef>
        </p:style>
      </p:cxnSp>
      <p:sp>
        <p:nvSpPr>
          <p:cNvPr id="17" name="Title 4"/>
          <p:cNvSpPr txBox="1">
            <a:spLocks/>
          </p:cNvSpPr>
          <p:nvPr/>
        </p:nvSpPr>
        <p:spPr>
          <a:xfrm>
            <a:off x="5219700" y="4267200"/>
            <a:ext cx="3848100" cy="381000"/>
          </a:xfrm>
          <a:prstGeom prst="rect">
            <a:avLst/>
          </a:prstGeom>
        </p:spPr>
        <p:txBody>
          <a:bodyPr/>
          <a:lstStyle>
            <a:lvl1pPr algn="ctr" defTabSz="455613" rtl="0" eaLnBrk="0" fontAlgn="base" hangingPunct="0">
              <a:spcBef>
                <a:spcPct val="0"/>
              </a:spcBef>
              <a:spcAft>
                <a:spcPct val="0"/>
              </a:spcAft>
              <a:defRPr sz="4400" kern="1200">
                <a:solidFill>
                  <a:schemeClr val="tx1"/>
                </a:solidFill>
                <a:latin typeface="+mj-lt"/>
                <a:ea typeface="ＭＳ Ｐゴシック"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1600" dirty="0">
                <a:solidFill>
                  <a:prstClr val="white"/>
                </a:solidFill>
                <a:latin typeface="Cambria" pitchFamily="18" charset="0"/>
              </a:rPr>
              <a:t>Rs. 22-27 Lakhs</a:t>
            </a:r>
          </a:p>
        </p:txBody>
      </p:sp>
      <p:sp>
        <p:nvSpPr>
          <p:cNvPr id="18" name="Title 4"/>
          <p:cNvSpPr txBox="1">
            <a:spLocks/>
          </p:cNvSpPr>
          <p:nvPr/>
        </p:nvSpPr>
        <p:spPr>
          <a:xfrm>
            <a:off x="5219700" y="4902200"/>
            <a:ext cx="2095500" cy="381000"/>
          </a:xfrm>
          <a:prstGeom prst="rect">
            <a:avLst/>
          </a:prstGeom>
        </p:spPr>
        <p:txBody>
          <a:bodyPr/>
          <a:lstStyle>
            <a:lvl1pPr algn="ctr" defTabSz="455613" rtl="0" eaLnBrk="0" fontAlgn="base" hangingPunct="0">
              <a:spcBef>
                <a:spcPct val="0"/>
              </a:spcBef>
              <a:spcAft>
                <a:spcPct val="0"/>
              </a:spcAft>
              <a:defRPr sz="4400" kern="1200">
                <a:solidFill>
                  <a:schemeClr val="tx1"/>
                </a:solidFill>
                <a:latin typeface="+mj-lt"/>
                <a:ea typeface="ＭＳ Ｐゴシック"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1600" dirty="0">
                <a:solidFill>
                  <a:prstClr val="white"/>
                </a:solidFill>
                <a:latin typeface="Cambria" pitchFamily="18" charset="0"/>
              </a:rPr>
              <a:t>Rs. 15-19 Lakhs</a:t>
            </a:r>
          </a:p>
        </p:txBody>
      </p:sp>
      <p:sp>
        <p:nvSpPr>
          <p:cNvPr id="19" name="Title 4"/>
          <p:cNvSpPr txBox="1">
            <a:spLocks/>
          </p:cNvSpPr>
          <p:nvPr/>
        </p:nvSpPr>
        <p:spPr>
          <a:xfrm>
            <a:off x="5219700" y="5588000"/>
            <a:ext cx="2514600" cy="381000"/>
          </a:xfrm>
          <a:prstGeom prst="rect">
            <a:avLst/>
          </a:prstGeom>
        </p:spPr>
        <p:txBody>
          <a:bodyPr/>
          <a:lstStyle>
            <a:lvl1pPr algn="ctr" defTabSz="455613" rtl="0" eaLnBrk="0" fontAlgn="base" hangingPunct="0">
              <a:spcBef>
                <a:spcPct val="0"/>
              </a:spcBef>
              <a:spcAft>
                <a:spcPct val="0"/>
              </a:spcAft>
              <a:defRPr sz="4400" kern="1200">
                <a:solidFill>
                  <a:schemeClr val="tx1"/>
                </a:solidFill>
                <a:latin typeface="+mj-lt"/>
                <a:ea typeface="ＭＳ Ｐゴシック"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1600" dirty="0" err="1">
                <a:solidFill>
                  <a:prstClr val="white"/>
                </a:solidFill>
                <a:latin typeface="Cambria" pitchFamily="18" charset="0"/>
              </a:rPr>
              <a:t>Rs</a:t>
            </a:r>
            <a:r>
              <a:rPr lang="en-US" sz="1600" dirty="0">
                <a:solidFill>
                  <a:prstClr val="white"/>
                </a:solidFill>
                <a:latin typeface="Cambria" pitchFamily="18" charset="0"/>
              </a:rPr>
              <a:t>. 9-11 Lakhs</a:t>
            </a:r>
          </a:p>
        </p:txBody>
      </p:sp>
      <p:sp>
        <p:nvSpPr>
          <p:cNvPr id="21" name="Title 4"/>
          <p:cNvSpPr txBox="1">
            <a:spLocks/>
          </p:cNvSpPr>
          <p:nvPr/>
        </p:nvSpPr>
        <p:spPr>
          <a:xfrm>
            <a:off x="5203534" y="6291356"/>
            <a:ext cx="1413166" cy="381000"/>
          </a:xfrm>
          <a:prstGeom prst="rect">
            <a:avLst/>
          </a:prstGeom>
        </p:spPr>
        <p:txBody>
          <a:bodyPr/>
          <a:lstStyle>
            <a:lvl1pPr algn="ctr" defTabSz="455613" rtl="0" eaLnBrk="0" fontAlgn="base" hangingPunct="0">
              <a:spcBef>
                <a:spcPct val="0"/>
              </a:spcBef>
              <a:spcAft>
                <a:spcPct val="0"/>
              </a:spcAft>
              <a:defRPr sz="4400" kern="1200">
                <a:solidFill>
                  <a:schemeClr val="tx1"/>
                </a:solidFill>
                <a:latin typeface="+mj-lt"/>
                <a:ea typeface="ＭＳ Ｐゴシック"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1400" dirty="0" err="1">
                <a:solidFill>
                  <a:prstClr val="white"/>
                </a:solidFill>
                <a:latin typeface="Cambria" pitchFamily="18" charset="0"/>
              </a:rPr>
              <a:t>Rs</a:t>
            </a:r>
            <a:r>
              <a:rPr lang="en-US" sz="1400" dirty="0">
                <a:solidFill>
                  <a:prstClr val="white"/>
                </a:solidFill>
                <a:latin typeface="Cambria" pitchFamily="18" charset="0"/>
              </a:rPr>
              <a:t> 4-6 Lakhs</a:t>
            </a:r>
          </a:p>
        </p:txBody>
      </p:sp>
      <p:cxnSp>
        <p:nvCxnSpPr>
          <p:cNvPr id="24" name="Straight Connector 37"/>
          <p:cNvCxnSpPr>
            <a:cxnSpLocks noChangeShapeType="1"/>
          </p:cNvCxnSpPr>
          <p:nvPr/>
        </p:nvCxnSpPr>
        <p:spPr bwMode="auto">
          <a:xfrm flipH="1">
            <a:off x="4154371" y="2919741"/>
            <a:ext cx="4837235" cy="0"/>
          </a:xfrm>
          <a:prstGeom prst="line">
            <a:avLst/>
          </a:prstGeom>
          <a:noFill/>
          <a:ln w="12700">
            <a:solidFill>
              <a:schemeClr val="tx1">
                <a:lumMod val="50000"/>
                <a:lumOff val="50000"/>
              </a:schemeClr>
            </a:solidFill>
            <a:round/>
            <a:headEnd type="oval" w="med" len="med"/>
            <a:tailEnd type="oval" w="med" len="med"/>
          </a:ln>
          <a:extLst>
            <a:ext uri="{909E8E84-426E-40DD-AFC4-6F175D3DCCD1}">
              <a14:hiddenFill xmlns:a14="http://schemas.microsoft.com/office/drawing/2010/main">
                <a:noFill/>
              </a14:hiddenFill>
            </a:ext>
          </a:extLst>
        </p:spPr>
      </p:cxnSp>
      <p:sp>
        <p:nvSpPr>
          <p:cNvPr id="25" name="Rounded Rectangle 24"/>
          <p:cNvSpPr/>
          <p:nvPr/>
        </p:nvSpPr>
        <p:spPr>
          <a:xfrm>
            <a:off x="5486400" y="2743200"/>
            <a:ext cx="2411662" cy="353082"/>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prstClr val="white"/>
                </a:solidFill>
                <a:latin typeface="Cambria" pitchFamily="18" charset="0"/>
              </a:rPr>
              <a:t>Average Salaries</a:t>
            </a:r>
          </a:p>
        </p:txBody>
      </p:sp>
      <p:sp>
        <p:nvSpPr>
          <p:cNvPr id="2" name="Pentagon 1"/>
          <p:cNvSpPr/>
          <p:nvPr/>
        </p:nvSpPr>
        <p:spPr>
          <a:xfrm rot="16200000">
            <a:off x="-654049" y="4298950"/>
            <a:ext cx="3670300" cy="990600"/>
          </a:xfrm>
          <a:prstGeom prst="homePlate">
            <a:avLst/>
          </a:prstGeom>
          <a:solidFill>
            <a:srgbClr val="035642"/>
          </a:solidFill>
          <a:ln>
            <a:no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solidFill>
                <a:prstClr val="black"/>
              </a:solidFill>
              <a:latin typeface="Cambria"/>
            </a:endParaRPr>
          </a:p>
        </p:txBody>
      </p:sp>
      <p:sp>
        <p:nvSpPr>
          <p:cNvPr id="4" name="Chevron 3"/>
          <p:cNvSpPr/>
          <p:nvPr/>
        </p:nvSpPr>
        <p:spPr>
          <a:xfrm rot="16200000">
            <a:off x="733110" y="2415237"/>
            <a:ext cx="914400" cy="972182"/>
          </a:xfrm>
          <a:prstGeom prst="chevron">
            <a:avLst/>
          </a:prstGeom>
          <a:solidFill>
            <a:srgbClr val="035642"/>
          </a:solidFill>
          <a:ln>
            <a:no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solidFill>
                <a:prstClr val="black"/>
              </a:solidFill>
              <a:latin typeface="Cambria"/>
            </a:endParaRPr>
          </a:p>
        </p:txBody>
      </p:sp>
      <p:sp>
        <p:nvSpPr>
          <p:cNvPr id="26" name="Chevron 25"/>
          <p:cNvSpPr/>
          <p:nvPr/>
        </p:nvSpPr>
        <p:spPr>
          <a:xfrm rot="16200000">
            <a:off x="733109" y="1876115"/>
            <a:ext cx="914400" cy="972182"/>
          </a:xfrm>
          <a:prstGeom prst="chevron">
            <a:avLst/>
          </a:prstGeom>
          <a:solidFill>
            <a:srgbClr val="035642"/>
          </a:solidFill>
          <a:ln>
            <a:no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solidFill>
                <a:prstClr val="black"/>
              </a:solidFill>
              <a:latin typeface="Cambria"/>
            </a:endParaRPr>
          </a:p>
        </p:txBody>
      </p:sp>
      <p:sp>
        <p:nvSpPr>
          <p:cNvPr id="27" name="Chevron 26"/>
          <p:cNvSpPr/>
          <p:nvPr/>
        </p:nvSpPr>
        <p:spPr>
          <a:xfrm rot="16200000">
            <a:off x="733109" y="1342711"/>
            <a:ext cx="914400" cy="972182"/>
          </a:xfrm>
          <a:prstGeom prst="chevron">
            <a:avLst/>
          </a:prstGeom>
          <a:solidFill>
            <a:srgbClr val="035642"/>
          </a:solidFill>
          <a:ln>
            <a:no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solidFill>
                <a:prstClr val="black"/>
              </a:solidFill>
              <a:latin typeface="Cambria"/>
            </a:endParaRPr>
          </a:p>
        </p:txBody>
      </p:sp>
      <p:grpSp>
        <p:nvGrpSpPr>
          <p:cNvPr id="28" name="Group 88"/>
          <p:cNvGrpSpPr>
            <a:grpSpLocks/>
          </p:cNvGrpSpPr>
          <p:nvPr/>
        </p:nvGrpSpPr>
        <p:grpSpPr bwMode="auto">
          <a:xfrm>
            <a:off x="818523" y="5791207"/>
            <a:ext cx="781683" cy="685799"/>
            <a:chOff x="911688" y="230401"/>
            <a:chExt cx="767836" cy="691202"/>
          </a:xfrm>
          <a:solidFill>
            <a:schemeClr val="accent6">
              <a:lumMod val="60000"/>
              <a:lumOff val="40000"/>
            </a:schemeClr>
          </a:solidFill>
          <a:effectLst/>
        </p:grpSpPr>
        <p:sp>
          <p:nvSpPr>
            <p:cNvPr id="29" name="Oval 28"/>
            <p:cNvSpPr/>
            <p:nvPr/>
          </p:nvSpPr>
          <p:spPr>
            <a:xfrm>
              <a:off x="911688" y="230401"/>
              <a:ext cx="767836" cy="685751"/>
            </a:xfrm>
            <a:prstGeom prst="ellipse">
              <a:avLst/>
            </a:prstGeom>
            <a:solidFill>
              <a:schemeClr val="accent6">
                <a:lumMod val="75000"/>
              </a:schemeClr>
            </a:solidFill>
            <a:ln>
              <a:no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30" name="Oval 4"/>
            <p:cNvSpPr/>
            <p:nvPr/>
          </p:nvSpPr>
          <p:spPr>
            <a:xfrm>
              <a:off x="986538" y="286494"/>
              <a:ext cx="647212" cy="635109"/>
            </a:xfrm>
            <a:prstGeom prst="rect">
              <a:avLst/>
            </a:prstGeom>
            <a:noFill/>
            <a:ln>
              <a:noFill/>
            </a:ln>
          </p:spPr>
          <p:style>
            <a:lnRef idx="0">
              <a:scrgbClr r="0" g="0" b="0"/>
            </a:lnRef>
            <a:fillRef idx="0">
              <a:scrgbClr r="0" g="0" b="0"/>
            </a:fillRef>
            <a:effectRef idx="0">
              <a:scrgbClr r="0" g="0" b="0"/>
            </a:effectRef>
            <a:fontRef idx="minor">
              <a:schemeClr val="tx1"/>
            </a:fontRef>
          </p:style>
          <p:txBody>
            <a:bodyPr lIns="53340" tIns="53340" rIns="53340" bIns="53340" anchor="ctr"/>
            <a:lstStyle/>
            <a:p>
              <a:pPr algn="ctr" defTabSz="622300">
                <a:lnSpc>
                  <a:spcPct val="90000"/>
                </a:lnSpc>
                <a:spcAft>
                  <a:spcPct val="35000"/>
                </a:spcAft>
                <a:defRPr/>
              </a:pPr>
              <a:r>
                <a:rPr lang="en-US" altLang="zh-CN" sz="1600" b="1" dirty="0">
                  <a:solidFill>
                    <a:prstClr val="white"/>
                  </a:solidFill>
                  <a:latin typeface="Cambria" pitchFamily="18" charset="0"/>
                  <a:cs typeface="宋体" charset="0"/>
                </a:rPr>
                <a:t>0-2 </a:t>
              </a:r>
              <a:r>
                <a:rPr lang="en-US" altLang="zh-CN" sz="1600" b="1" dirty="0" err="1">
                  <a:solidFill>
                    <a:prstClr val="white"/>
                  </a:solidFill>
                  <a:latin typeface="Cambria" pitchFamily="18" charset="0"/>
                  <a:cs typeface="宋体" charset="0"/>
                </a:rPr>
                <a:t>Yrs</a:t>
              </a:r>
              <a:endParaRPr lang="en-US" altLang="zh-CN" sz="1400" dirty="0">
                <a:solidFill>
                  <a:prstClr val="white"/>
                </a:solidFill>
                <a:latin typeface="Cambria" pitchFamily="18" charset="0"/>
                <a:cs typeface="宋体" charset="0"/>
              </a:endParaRPr>
            </a:p>
          </p:txBody>
        </p:sp>
      </p:grpSp>
      <p:cxnSp>
        <p:nvCxnSpPr>
          <p:cNvPr id="31" name="Straight Connector 37"/>
          <p:cNvCxnSpPr>
            <a:cxnSpLocks noChangeShapeType="1"/>
          </p:cNvCxnSpPr>
          <p:nvPr/>
        </p:nvCxnSpPr>
        <p:spPr bwMode="auto">
          <a:xfrm flipH="1">
            <a:off x="1563566" y="6172195"/>
            <a:ext cx="570034" cy="0"/>
          </a:xfrm>
          <a:prstGeom prst="line">
            <a:avLst/>
          </a:prstGeom>
          <a:noFill/>
          <a:ln w="12700">
            <a:solidFill>
              <a:schemeClr val="tx1">
                <a:lumMod val="50000"/>
                <a:lumOff val="50000"/>
              </a:schemeClr>
            </a:solidFill>
            <a:round/>
            <a:headEnd type="oval" w="med" len="med"/>
            <a:tailEnd type="oval" w="med" len="med"/>
          </a:ln>
          <a:extLst>
            <a:ext uri="{909E8E84-426E-40DD-AFC4-6F175D3DCCD1}">
              <a14:hiddenFill xmlns:a14="http://schemas.microsoft.com/office/drawing/2010/main">
                <a:noFill/>
              </a14:hiddenFill>
            </a:ext>
          </a:extLst>
        </p:spPr>
      </p:cxnSp>
      <p:sp>
        <p:nvSpPr>
          <p:cNvPr id="32" name="Title 4"/>
          <p:cNvSpPr txBox="1">
            <a:spLocks/>
          </p:cNvSpPr>
          <p:nvPr/>
        </p:nvSpPr>
        <p:spPr>
          <a:xfrm>
            <a:off x="2112400" y="5961156"/>
            <a:ext cx="1524000" cy="584200"/>
          </a:xfrm>
          <a:prstGeom prst="rect">
            <a:avLst/>
          </a:prstGeom>
        </p:spPr>
        <p:txBody>
          <a:bodyPr/>
          <a:lstStyle>
            <a:lvl1pPr algn="ctr" defTabSz="455613" rtl="0" eaLnBrk="0" fontAlgn="base" hangingPunct="0">
              <a:spcBef>
                <a:spcPct val="0"/>
              </a:spcBef>
              <a:spcAft>
                <a:spcPct val="0"/>
              </a:spcAft>
              <a:defRPr sz="4400" kern="1200">
                <a:solidFill>
                  <a:schemeClr val="tx1"/>
                </a:solidFill>
                <a:latin typeface="+mj-lt"/>
                <a:ea typeface="ＭＳ Ｐゴシック"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1600" dirty="0">
                <a:solidFill>
                  <a:prstClr val="black"/>
                </a:solidFill>
                <a:latin typeface="Cambria" pitchFamily="18" charset="0"/>
              </a:rPr>
              <a:t>Analyst</a:t>
            </a:r>
          </a:p>
        </p:txBody>
      </p:sp>
      <p:grpSp>
        <p:nvGrpSpPr>
          <p:cNvPr id="33" name="Group 88"/>
          <p:cNvGrpSpPr>
            <a:grpSpLocks/>
          </p:cNvGrpSpPr>
          <p:nvPr/>
        </p:nvGrpSpPr>
        <p:grpSpPr bwMode="auto">
          <a:xfrm>
            <a:off x="838206" y="5029207"/>
            <a:ext cx="781683" cy="685799"/>
            <a:chOff x="911688" y="230401"/>
            <a:chExt cx="767836" cy="691202"/>
          </a:xfrm>
          <a:solidFill>
            <a:schemeClr val="accent6">
              <a:lumMod val="60000"/>
              <a:lumOff val="40000"/>
            </a:schemeClr>
          </a:solidFill>
          <a:effectLst/>
        </p:grpSpPr>
        <p:sp>
          <p:nvSpPr>
            <p:cNvPr id="34" name="Oval 33"/>
            <p:cNvSpPr/>
            <p:nvPr/>
          </p:nvSpPr>
          <p:spPr>
            <a:xfrm>
              <a:off x="911688" y="230401"/>
              <a:ext cx="767836" cy="685751"/>
            </a:xfrm>
            <a:prstGeom prst="ellipse">
              <a:avLst/>
            </a:prstGeom>
            <a:solidFill>
              <a:schemeClr val="accent6">
                <a:lumMod val="75000"/>
              </a:schemeClr>
            </a:solidFill>
            <a:ln>
              <a:no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35" name="Oval 4"/>
            <p:cNvSpPr/>
            <p:nvPr/>
          </p:nvSpPr>
          <p:spPr>
            <a:xfrm>
              <a:off x="986538" y="286494"/>
              <a:ext cx="647212" cy="635109"/>
            </a:xfrm>
            <a:prstGeom prst="rect">
              <a:avLst/>
            </a:prstGeom>
            <a:noFill/>
            <a:ln>
              <a:noFill/>
            </a:ln>
          </p:spPr>
          <p:style>
            <a:lnRef idx="0">
              <a:scrgbClr r="0" g="0" b="0"/>
            </a:lnRef>
            <a:fillRef idx="0">
              <a:scrgbClr r="0" g="0" b="0"/>
            </a:fillRef>
            <a:effectRef idx="0">
              <a:scrgbClr r="0" g="0" b="0"/>
            </a:effectRef>
            <a:fontRef idx="minor">
              <a:schemeClr val="tx1"/>
            </a:fontRef>
          </p:style>
          <p:txBody>
            <a:bodyPr lIns="53340" tIns="53340" rIns="53340" bIns="53340" anchor="ctr"/>
            <a:lstStyle/>
            <a:p>
              <a:pPr algn="ctr" defTabSz="622300">
                <a:lnSpc>
                  <a:spcPct val="90000"/>
                </a:lnSpc>
                <a:spcAft>
                  <a:spcPct val="35000"/>
                </a:spcAft>
                <a:defRPr/>
              </a:pPr>
              <a:r>
                <a:rPr lang="en-US" altLang="zh-CN" sz="1600" b="1" dirty="0">
                  <a:solidFill>
                    <a:prstClr val="white"/>
                  </a:solidFill>
                  <a:latin typeface="Cambria" pitchFamily="18" charset="0"/>
                  <a:cs typeface="宋体" charset="0"/>
                </a:rPr>
                <a:t>2-4 </a:t>
              </a:r>
              <a:r>
                <a:rPr lang="en-US" altLang="zh-CN" sz="1600" b="1" dirty="0" err="1">
                  <a:solidFill>
                    <a:prstClr val="white"/>
                  </a:solidFill>
                  <a:latin typeface="Cambria" pitchFamily="18" charset="0"/>
                  <a:cs typeface="宋体" charset="0"/>
                </a:rPr>
                <a:t>Yrs</a:t>
              </a:r>
              <a:endParaRPr lang="en-US" altLang="zh-CN" sz="1400" dirty="0">
                <a:solidFill>
                  <a:prstClr val="white"/>
                </a:solidFill>
                <a:latin typeface="Cambria" pitchFamily="18" charset="0"/>
                <a:cs typeface="宋体" charset="0"/>
              </a:endParaRPr>
            </a:p>
          </p:txBody>
        </p:sp>
      </p:grpSp>
      <p:cxnSp>
        <p:nvCxnSpPr>
          <p:cNvPr id="36" name="Straight Connector 37"/>
          <p:cNvCxnSpPr>
            <a:cxnSpLocks noChangeShapeType="1"/>
          </p:cNvCxnSpPr>
          <p:nvPr/>
        </p:nvCxnSpPr>
        <p:spPr bwMode="auto">
          <a:xfrm flipH="1">
            <a:off x="1600204" y="5399928"/>
            <a:ext cx="570034" cy="0"/>
          </a:xfrm>
          <a:prstGeom prst="line">
            <a:avLst/>
          </a:prstGeom>
          <a:noFill/>
          <a:ln w="12700">
            <a:solidFill>
              <a:schemeClr val="tx1">
                <a:lumMod val="50000"/>
                <a:lumOff val="50000"/>
              </a:schemeClr>
            </a:solidFill>
            <a:round/>
            <a:headEnd type="oval" w="med" len="med"/>
            <a:tailEnd type="oval" w="med" len="med"/>
          </a:ln>
          <a:extLst>
            <a:ext uri="{909E8E84-426E-40DD-AFC4-6F175D3DCCD1}">
              <a14:hiddenFill xmlns:a14="http://schemas.microsoft.com/office/drawing/2010/main">
                <a:noFill/>
              </a14:hiddenFill>
            </a:ext>
          </a:extLst>
        </p:spPr>
      </p:cxnSp>
      <p:sp>
        <p:nvSpPr>
          <p:cNvPr id="37" name="Title 4"/>
          <p:cNvSpPr txBox="1">
            <a:spLocks/>
          </p:cNvSpPr>
          <p:nvPr/>
        </p:nvSpPr>
        <p:spPr>
          <a:xfrm>
            <a:off x="2133600" y="5206995"/>
            <a:ext cx="1524000" cy="584200"/>
          </a:xfrm>
          <a:prstGeom prst="rect">
            <a:avLst/>
          </a:prstGeom>
        </p:spPr>
        <p:txBody>
          <a:bodyPr/>
          <a:lstStyle>
            <a:lvl1pPr algn="ctr" defTabSz="455613" rtl="0" eaLnBrk="0" fontAlgn="base" hangingPunct="0">
              <a:spcBef>
                <a:spcPct val="0"/>
              </a:spcBef>
              <a:spcAft>
                <a:spcPct val="0"/>
              </a:spcAft>
              <a:defRPr sz="4400" kern="1200">
                <a:solidFill>
                  <a:schemeClr val="tx1"/>
                </a:solidFill>
                <a:latin typeface="+mj-lt"/>
                <a:ea typeface="ＭＳ Ｐゴシック"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1600" dirty="0">
                <a:solidFill>
                  <a:prstClr val="black"/>
                </a:solidFill>
                <a:latin typeface="Cambria" pitchFamily="18" charset="0"/>
              </a:rPr>
              <a:t>Senior Analyst</a:t>
            </a:r>
          </a:p>
        </p:txBody>
      </p:sp>
      <p:grpSp>
        <p:nvGrpSpPr>
          <p:cNvPr id="38" name="Group 88"/>
          <p:cNvGrpSpPr>
            <a:grpSpLocks/>
          </p:cNvGrpSpPr>
          <p:nvPr/>
        </p:nvGrpSpPr>
        <p:grpSpPr bwMode="auto">
          <a:xfrm>
            <a:off x="838206" y="4229112"/>
            <a:ext cx="781683" cy="680391"/>
            <a:chOff x="911688" y="230401"/>
            <a:chExt cx="767836" cy="685751"/>
          </a:xfrm>
          <a:solidFill>
            <a:schemeClr val="accent6">
              <a:lumMod val="60000"/>
              <a:lumOff val="40000"/>
            </a:schemeClr>
          </a:solidFill>
          <a:effectLst/>
        </p:grpSpPr>
        <p:sp>
          <p:nvSpPr>
            <p:cNvPr id="39" name="Oval 38"/>
            <p:cNvSpPr/>
            <p:nvPr/>
          </p:nvSpPr>
          <p:spPr>
            <a:xfrm>
              <a:off x="911688" y="230401"/>
              <a:ext cx="767836" cy="685751"/>
            </a:xfrm>
            <a:prstGeom prst="ellipse">
              <a:avLst/>
            </a:prstGeom>
            <a:solidFill>
              <a:schemeClr val="accent6">
                <a:lumMod val="75000"/>
              </a:schemeClr>
            </a:solidFill>
            <a:ln>
              <a:no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40" name="Oval 4"/>
            <p:cNvSpPr/>
            <p:nvPr/>
          </p:nvSpPr>
          <p:spPr>
            <a:xfrm>
              <a:off x="936638" y="260894"/>
              <a:ext cx="722062" cy="635109"/>
            </a:xfrm>
            <a:prstGeom prst="rect">
              <a:avLst/>
            </a:prstGeom>
            <a:noFill/>
            <a:ln>
              <a:noFill/>
            </a:ln>
          </p:spPr>
          <p:style>
            <a:lnRef idx="0">
              <a:scrgbClr r="0" g="0" b="0"/>
            </a:lnRef>
            <a:fillRef idx="0">
              <a:scrgbClr r="0" g="0" b="0"/>
            </a:fillRef>
            <a:effectRef idx="0">
              <a:scrgbClr r="0" g="0" b="0"/>
            </a:effectRef>
            <a:fontRef idx="minor">
              <a:schemeClr val="tx1"/>
            </a:fontRef>
          </p:style>
          <p:txBody>
            <a:bodyPr lIns="53340" tIns="53340" rIns="53340" bIns="53340" anchor="ctr"/>
            <a:lstStyle/>
            <a:p>
              <a:pPr algn="ctr" defTabSz="622300">
                <a:lnSpc>
                  <a:spcPct val="90000"/>
                </a:lnSpc>
                <a:spcAft>
                  <a:spcPct val="35000"/>
                </a:spcAft>
                <a:defRPr/>
              </a:pPr>
              <a:r>
                <a:rPr lang="en-US" altLang="zh-CN" sz="1600" b="1" dirty="0">
                  <a:solidFill>
                    <a:prstClr val="white"/>
                  </a:solidFill>
                  <a:latin typeface="Cambria" pitchFamily="18" charset="0"/>
                  <a:cs typeface="宋体" charset="0"/>
                </a:rPr>
                <a:t>4-6Yrs</a:t>
              </a:r>
              <a:endParaRPr lang="en-US" altLang="zh-CN" sz="1400" dirty="0">
                <a:solidFill>
                  <a:prstClr val="white"/>
                </a:solidFill>
                <a:latin typeface="Cambria" pitchFamily="18" charset="0"/>
                <a:cs typeface="宋体" charset="0"/>
              </a:endParaRPr>
            </a:p>
          </p:txBody>
        </p:sp>
      </p:grpSp>
      <p:cxnSp>
        <p:nvCxnSpPr>
          <p:cNvPr id="41" name="Straight Connector 37"/>
          <p:cNvCxnSpPr>
            <a:cxnSpLocks noChangeShapeType="1"/>
          </p:cNvCxnSpPr>
          <p:nvPr/>
        </p:nvCxnSpPr>
        <p:spPr bwMode="auto">
          <a:xfrm flipH="1">
            <a:off x="1563566" y="4610100"/>
            <a:ext cx="570034" cy="0"/>
          </a:xfrm>
          <a:prstGeom prst="line">
            <a:avLst/>
          </a:prstGeom>
          <a:noFill/>
          <a:ln w="12700">
            <a:solidFill>
              <a:schemeClr val="tx1">
                <a:lumMod val="50000"/>
                <a:lumOff val="50000"/>
              </a:schemeClr>
            </a:solidFill>
            <a:round/>
            <a:headEnd type="oval" w="med" len="med"/>
            <a:tailEnd type="oval" w="med" len="med"/>
          </a:ln>
          <a:extLst>
            <a:ext uri="{909E8E84-426E-40DD-AFC4-6F175D3DCCD1}">
              <a14:hiddenFill xmlns:a14="http://schemas.microsoft.com/office/drawing/2010/main">
                <a:noFill/>
              </a14:hiddenFill>
            </a:ext>
          </a:extLst>
        </p:spPr>
      </p:cxnSp>
      <p:sp>
        <p:nvSpPr>
          <p:cNvPr id="42" name="Title 4"/>
          <p:cNvSpPr txBox="1">
            <a:spLocks/>
          </p:cNvSpPr>
          <p:nvPr/>
        </p:nvSpPr>
        <p:spPr>
          <a:xfrm>
            <a:off x="2133600" y="4381500"/>
            <a:ext cx="1524000" cy="584200"/>
          </a:xfrm>
          <a:prstGeom prst="rect">
            <a:avLst/>
          </a:prstGeom>
        </p:spPr>
        <p:txBody>
          <a:bodyPr/>
          <a:lstStyle>
            <a:lvl1pPr algn="ctr" defTabSz="455613" rtl="0" eaLnBrk="0" fontAlgn="base" hangingPunct="0">
              <a:spcBef>
                <a:spcPct val="0"/>
              </a:spcBef>
              <a:spcAft>
                <a:spcPct val="0"/>
              </a:spcAft>
              <a:defRPr sz="4400" kern="1200">
                <a:solidFill>
                  <a:schemeClr val="tx1"/>
                </a:solidFill>
                <a:latin typeface="+mj-lt"/>
                <a:ea typeface="ＭＳ Ｐゴシック"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1600" dirty="0">
                <a:solidFill>
                  <a:prstClr val="black"/>
                </a:solidFill>
                <a:latin typeface="Cambria" pitchFamily="18" charset="0"/>
              </a:rPr>
              <a:t>Manager</a:t>
            </a:r>
          </a:p>
        </p:txBody>
      </p:sp>
      <p:grpSp>
        <p:nvGrpSpPr>
          <p:cNvPr id="43" name="Group 88"/>
          <p:cNvGrpSpPr>
            <a:grpSpLocks/>
          </p:cNvGrpSpPr>
          <p:nvPr/>
        </p:nvGrpSpPr>
        <p:grpSpPr bwMode="auto">
          <a:xfrm>
            <a:off x="838206" y="3429006"/>
            <a:ext cx="781683" cy="685799"/>
            <a:chOff x="911688" y="230401"/>
            <a:chExt cx="767836" cy="691202"/>
          </a:xfrm>
          <a:solidFill>
            <a:schemeClr val="accent6">
              <a:lumMod val="60000"/>
              <a:lumOff val="40000"/>
            </a:schemeClr>
          </a:solidFill>
          <a:effectLst/>
        </p:grpSpPr>
        <p:sp>
          <p:nvSpPr>
            <p:cNvPr id="44" name="Oval 43"/>
            <p:cNvSpPr/>
            <p:nvPr/>
          </p:nvSpPr>
          <p:spPr>
            <a:xfrm>
              <a:off x="911688" y="230401"/>
              <a:ext cx="767836" cy="685751"/>
            </a:xfrm>
            <a:prstGeom prst="ellipse">
              <a:avLst/>
            </a:prstGeom>
            <a:solidFill>
              <a:schemeClr val="accent6">
                <a:lumMod val="75000"/>
              </a:schemeClr>
            </a:solidFill>
            <a:ln>
              <a:no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45" name="Oval 4"/>
            <p:cNvSpPr/>
            <p:nvPr/>
          </p:nvSpPr>
          <p:spPr>
            <a:xfrm>
              <a:off x="986538" y="286494"/>
              <a:ext cx="647212" cy="635109"/>
            </a:xfrm>
            <a:prstGeom prst="rect">
              <a:avLst/>
            </a:prstGeom>
            <a:noFill/>
            <a:ln>
              <a:noFill/>
            </a:ln>
          </p:spPr>
          <p:style>
            <a:lnRef idx="0">
              <a:scrgbClr r="0" g="0" b="0"/>
            </a:lnRef>
            <a:fillRef idx="0">
              <a:scrgbClr r="0" g="0" b="0"/>
            </a:fillRef>
            <a:effectRef idx="0">
              <a:scrgbClr r="0" g="0" b="0"/>
            </a:effectRef>
            <a:fontRef idx="minor">
              <a:schemeClr val="tx1"/>
            </a:fontRef>
          </p:style>
          <p:txBody>
            <a:bodyPr lIns="53340" tIns="53340" rIns="53340" bIns="53340" anchor="ctr"/>
            <a:lstStyle/>
            <a:p>
              <a:pPr algn="ctr" defTabSz="622300">
                <a:lnSpc>
                  <a:spcPct val="90000"/>
                </a:lnSpc>
                <a:spcAft>
                  <a:spcPct val="35000"/>
                </a:spcAft>
                <a:defRPr/>
              </a:pPr>
              <a:r>
                <a:rPr lang="en-US" altLang="zh-CN" sz="1600" b="1" dirty="0">
                  <a:solidFill>
                    <a:prstClr val="white"/>
                  </a:solidFill>
                  <a:latin typeface="Cambria" pitchFamily="18" charset="0"/>
                  <a:cs typeface="宋体" charset="0"/>
                </a:rPr>
                <a:t>6-10 </a:t>
              </a:r>
              <a:r>
                <a:rPr lang="en-US" altLang="zh-CN" sz="1600" b="1" dirty="0" err="1">
                  <a:solidFill>
                    <a:prstClr val="white"/>
                  </a:solidFill>
                  <a:latin typeface="Cambria" pitchFamily="18" charset="0"/>
                  <a:cs typeface="宋体" charset="0"/>
                </a:rPr>
                <a:t>Yrs</a:t>
              </a:r>
              <a:endParaRPr lang="en-US" altLang="zh-CN" sz="1400" dirty="0">
                <a:solidFill>
                  <a:prstClr val="white"/>
                </a:solidFill>
                <a:latin typeface="Cambria" pitchFamily="18" charset="0"/>
                <a:cs typeface="宋体" charset="0"/>
              </a:endParaRPr>
            </a:p>
          </p:txBody>
        </p:sp>
      </p:grpSp>
      <p:cxnSp>
        <p:nvCxnSpPr>
          <p:cNvPr id="46" name="Straight Connector 37"/>
          <p:cNvCxnSpPr>
            <a:cxnSpLocks noChangeShapeType="1"/>
          </p:cNvCxnSpPr>
          <p:nvPr/>
        </p:nvCxnSpPr>
        <p:spPr bwMode="auto">
          <a:xfrm flipH="1">
            <a:off x="1563566" y="3809997"/>
            <a:ext cx="570034" cy="0"/>
          </a:xfrm>
          <a:prstGeom prst="line">
            <a:avLst/>
          </a:prstGeom>
          <a:noFill/>
          <a:ln w="12700">
            <a:solidFill>
              <a:schemeClr val="tx1">
                <a:lumMod val="50000"/>
                <a:lumOff val="50000"/>
              </a:schemeClr>
            </a:solidFill>
            <a:round/>
            <a:headEnd type="oval" w="med" len="med"/>
            <a:tailEnd type="oval" w="med" len="med"/>
          </a:ln>
          <a:extLst>
            <a:ext uri="{909E8E84-426E-40DD-AFC4-6F175D3DCCD1}">
              <a14:hiddenFill xmlns:a14="http://schemas.microsoft.com/office/drawing/2010/main">
                <a:noFill/>
              </a14:hiddenFill>
            </a:ext>
          </a:extLst>
        </p:spPr>
      </p:cxnSp>
      <p:sp>
        <p:nvSpPr>
          <p:cNvPr id="47" name="Title 4"/>
          <p:cNvSpPr txBox="1">
            <a:spLocks/>
          </p:cNvSpPr>
          <p:nvPr/>
        </p:nvSpPr>
        <p:spPr>
          <a:xfrm>
            <a:off x="2197100" y="3615577"/>
            <a:ext cx="700600" cy="419100"/>
          </a:xfrm>
          <a:prstGeom prst="rect">
            <a:avLst/>
          </a:prstGeom>
        </p:spPr>
        <p:txBody>
          <a:bodyPr/>
          <a:lstStyle>
            <a:lvl1pPr algn="ctr" defTabSz="455613" rtl="0" eaLnBrk="0" fontAlgn="base" hangingPunct="0">
              <a:spcBef>
                <a:spcPct val="0"/>
              </a:spcBef>
              <a:spcAft>
                <a:spcPct val="0"/>
              </a:spcAft>
              <a:defRPr sz="4400" kern="1200">
                <a:solidFill>
                  <a:schemeClr val="tx1"/>
                </a:solidFill>
                <a:latin typeface="+mj-lt"/>
                <a:ea typeface="ＭＳ Ｐゴシック"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1600" dirty="0">
                <a:solidFill>
                  <a:prstClr val="black"/>
                </a:solidFill>
                <a:latin typeface="Cambria" pitchFamily="18" charset="0"/>
              </a:rPr>
              <a:t>AVP</a:t>
            </a:r>
          </a:p>
        </p:txBody>
      </p:sp>
      <p:sp>
        <p:nvSpPr>
          <p:cNvPr id="48" name="Title 4"/>
          <p:cNvSpPr txBox="1">
            <a:spLocks/>
          </p:cNvSpPr>
          <p:nvPr/>
        </p:nvSpPr>
        <p:spPr>
          <a:xfrm>
            <a:off x="228600" y="914400"/>
            <a:ext cx="3733800" cy="584200"/>
          </a:xfrm>
          <a:prstGeom prst="rect">
            <a:avLst/>
          </a:prstGeom>
        </p:spPr>
        <p:txBody>
          <a:bodyPr/>
          <a:lstStyle>
            <a:lvl1pPr algn="ctr" defTabSz="455613" rtl="0" eaLnBrk="0" fontAlgn="base" hangingPunct="0">
              <a:spcBef>
                <a:spcPct val="0"/>
              </a:spcBef>
              <a:spcAft>
                <a:spcPct val="0"/>
              </a:spcAft>
              <a:defRPr sz="4400" kern="1200">
                <a:solidFill>
                  <a:schemeClr val="tx1"/>
                </a:solidFill>
                <a:latin typeface="+mj-lt"/>
                <a:ea typeface="ＭＳ Ｐゴシック"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r>
              <a:rPr lang="en-US" sz="1600" b="1" dirty="0">
                <a:solidFill>
                  <a:prstClr val="black"/>
                </a:solidFill>
                <a:latin typeface="Cambria" pitchFamily="18" charset="0"/>
              </a:rPr>
              <a:t>CAREER TRAJECTORY</a:t>
            </a:r>
          </a:p>
        </p:txBody>
      </p:sp>
      <p:sp>
        <p:nvSpPr>
          <p:cNvPr id="51" name="Rectangle 50"/>
          <p:cNvSpPr/>
          <p:nvPr/>
        </p:nvSpPr>
        <p:spPr>
          <a:xfrm>
            <a:off x="4208568" y="1350152"/>
            <a:ext cx="2001735" cy="1371600"/>
          </a:xfrm>
          <a:prstGeom prst="rect">
            <a:avLst/>
          </a:prstGeom>
          <a:no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t"/>
          <a:lstStyle/>
          <a:p>
            <a:pPr marL="171450" indent="-171450">
              <a:buClr>
                <a:srgbClr val="19705D"/>
              </a:buClr>
              <a:buFont typeface="Arial" pitchFamily="34" charset="0"/>
              <a:buChar char="•"/>
            </a:pPr>
            <a:r>
              <a:rPr lang="en-US" sz="1400" dirty="0">
                <a:solidFill>
                  <a:prstClr val="black"/>
                </a:solidFill>
                <a:latin typeface="Cambria"/>
              </a:rPr>
              <a:t>Strong analytical and critical thinking skills</a:t>
            </a:r>
          </a:p>
          <a:p>
            <a:pPr marL="171450" indent="-171450">
              <a:buClr>
                <a:srgbClr val="19705D"/>
              </a:buClr>
              <a:buFont typeface="Arial" pitchFamily="34" charset="0"/>
              <a:buChar char="•"/>
            </a:pPr>
            <a:r>
              <a:rPr lang="en-US" sz="1400" dirty="0">
                <a:solidFill>
                  <a:prstClr val="black"/>
                </a:solidFill>
                <a:latin typeface="Cambria"/>
              </a:rPr>
              <a:t>Statistics </a:t>
            </a:r>
          </a:p>
          <a:p>
            <a:pPr marL="171450" indent="-171450">
              <a:buClr>
                <a:srgbClr val="19705D"/>
              </a:buClr>
              <a:buFont typeface="Arial" pitchFamily="34" charset="0"/>
              <a:buChar char="•"/>
            </a:pPr>
            <a:r>
              <a:rPr lang="en-US" sz="1400" dirty="0">
                <a:solidFill>
                  <a:prstClr val="black"/>
                </a:solidFill>
                <a:latin typeface="Cambria"/>
              </a:rPr>
              <a:t>Predictive Analytics</a:t>
            </a:r>
          </a:p>
          <a:p>
            <a:pPr marL="171450" indent="-171450">
              <a:buClr>
                <a:srgbClr val="19705D"/>
              </a:buClr>
              <a:buFont typeface="Arial" pitchFamily="34" charset="0"/>
              <a:buChar char="•"/>
            </a:pPr>
            <a:r>
              <a:rPr lang="en-US" sz="1400" dirty="0">
                <a:solidFill>
                  <a:prstClr val="black"/>
                </a:solidFill>
                <a:latin typeface="Cambria"/>
              </a:rPr>
              <a:t>SQL Knowledge</a:t>
            </a:r>
          </a:p>
          <a:p>
            <a:pPr>
              <a:buClr>
                <a:srgbClr val="19705D"/>
              </a:buClr>
            </a:pPr>
            <a:endParaRPr lang="en-US" sz="1400" dirty="0">
              <a:solidFill>
                <a:prstClr val="black"/>
              </a:solidFill>
              <a:latin typeface="Cambria"/>
            </a:endParaRPr>
          </a:p>
        </p:txBody>
      </p:sp>
      <p:sp>
        <p:nvSpPr>
          <p:cNvPr id="52" name="Rectangle 51"/>
          <p:cNvSpPr/>
          <p:nvPr/>
        </p:nvSpPr>
        <p:spPr>
          <a:xfrm>
            <a:off x="6175666" y="1350152"/>
            <a:ext cx="2587336" cy="1371600"/>
          </a:xfrm>
          <a:prstGeom prst="rect">
            <a:avLst/>
          </a:prstGeom>
          <a:no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t"/>
          <a:lstStyle/>
          <a:p>
            <a:pPr marL="171450" indent="-171450">
              <a:buClr>
                <a:srgbClr val="19705D"/>
              </a:buClr>
              <a:buFont typeface="Arial" pitchFamily="34" charset="0"/>
              <a:buChar char="•"/>
            </a:pPr>
            <a:r>
              <a:rPr lang="en-US" sz="1400" dirty="0">
                <a:solidFill>
                  <a:prstClr val="black"/>
                </a:solidFill>
                <a:latin typeface="Cambria"/>
              </a:rPr>
              <a:t>Understanding complex data &amp; tools for Analytics</a:t>
            </a:r>
          </a:p>
          <a:p>
            <a:pPr marL="171450" indent="-171450">
              <a:buClr>
                <a:srgbClr val="19705D"/>
              </a:buClr>
              <a:buFont typeface="Arial" pitchFamily="34" charset="0"/>
              <a:buChar char="•"/>
            </a:pPr>
            <a:r>
              <a:rPr lang="en-US" sz="1400" dirty="0">
                <a:solidFill>
                  <a:prstClr val="black"/>
                </a:solidFill>
                <a:latin typeface="Cambria"/>
              </a:rPr>
              <a:t>Soft Skills &amp; Communication</a:t>
            </a:r>
          </a:p>
          <a:p>
            <a:pPr marL="171450" indent="-171450">
              <a:buClr>
                <a:srgbClr val="19705D"/>
              </a:buClr>
              <a:buFont typeface="Arial" pitchFamily="34" charset="0"/>
              <a:buChar char="•"/>
            </a:pPr>
            <a:r>
              <a:rPr lang="en-US" sz="1400" dirty="0">
                <a:solidFill>
                  <a:prstClr val="black"/>
                </a:solidFill>
                <a:latin typeface="Cambria"/>
              </a:rPr>
              <a:t>Business Understanding</a:t>
            </a:r>
          </a:p>
          <a:p>
            <a:pPr>
              <a:buClr>
                <a:srgbClr val="19705D"/>
              </a:buClr>
            </a:pPr>
            <a:endParaRPr lang="en-US" sz="1400" dirty="0">
              <a:solidFill>
                <a:prstClr val="black"/>
              </a:solidFill>
              <a:latin typeface="Cambria"/>
            </a:endParaRPr>
          </a:p>
        </p:txBody>
      </p:sp>
      <p:sp>
        <p:nvSpPr>
          <p:cNvPr id="53" name="Rectangle 52"/>
          <p:cNvSpPr/>
          <p:nvPr/>
        </p:nvSpPr>
        <p:spPr>
          <a:xfrm>
            <a:off x="4378530" y="990600"/>
            <a:ext cx="4384470" cy="369332"/>
          </a:xfrm>
          <a:prstGeom prst="rect">
            <a:avLst/>
          </a:prstGeom>
        </p:spPr>
        <p:txBody>
          <a:bodyPr wrap="none">
            <a:spAutoFit/>
          </a:bodyPr>
          <a:lstStyle/>
          <a:p>
            <a:r>
              <a:rPr lang="en-US" b="1" dirty="0">
                <a:solidFill>
                  <a:prstClr val="black"/>
                </a:solidFill>
                <a:latin typeface="Cambria" pitchFamily="18" charset="0"/>
              </a:rPr>
              <a:t>Skills require to succeed in the Industry</a:t>
            </a:r>
          </a:p>
        </p:txBody>
      </p:sp>
      <p:grpSp>
        <p:nvGrpSpPr>
          <p:cNvPr id="49" name="Group 88"/>
          <p:cNvGrpSpPr>
            <a:grpSpLocks/>
          </p:cNvGrpSpPr>
          <p:nvPr/>
        </p:nvGrpSpPr>
        <p:grpSpPr bwMode="auto">
          <a:xfrm>
            <a:off x="853006" y="2672732"/>
            <a:ext cx="781683" cy="685799"/>
            <a:chOff x="911688" y="230401"/>
            <a:chExt cx="767836" cy="691202"/>
          </a:xfrm>
          <a:solidFill>
            <a:schemeClr val="accent6">
              <a:lumMod val="60000"/>
              <a:lumOff val="40000"/>
            </a:schemeClr>
          </a:solidFill>
          <a:effectLst/>
        </p:grpSpPr>
        <p:sp>
          <p:nvSpPr>
            <p:cNvPr id="50" name="Oval 49"/>
            <p:cNvSpPr/>
            <p:nvPr/>
          </p:nvSpPr>
          <p:spPr>
            <a:xfrm>
              <a:off x="911688" y="230401"/>
              <a:ext cx="767836" cy="685751"/>
            </a:xfrm>
            <a:prstGeom prst="ellipse">
              <a:avLst/>
            </a:prstGeom>
            <a:solidFill>
              <a:schemeClr val="accent6">
                <a:lumMod val="75000"/>
              </a:schemeClr>
            </a:solidFill>
            <a:ln>
              <a:no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55" name="Oval 4"/>
            <p:cNvSpPr/>
            <p:nvPr/>
          </p:nvSpPr>
          <p:spPr>
            <a:xfrm>
              <a:off x="986538" y="286494"/>
              <a:ext cx="647212" cy="635109"/>
            </a:xfrm>
            <a:prstGeom prst="rect">
              <a:avLst/>
            </a:prstGeom>
            <a:noFill/>
            <a:ln>
              <a:noFill/>
            </a:ln>
          </p:spPr>
          <p:style>
            <a:lnRef idx="0">
              <a:scrgbClr r="0" g="0" b="0"/>
            </a:lnRef>
            <a:fillRef idx="0">
              <a:scrgbClr r="0" g="0" b="0"/>
            </a:fillRef>
            <a:effectRef idx="0">
              <a:scrgbClr r="0" g="0" b="0"/>
            </a:effectRef>
            <a:fontRef idx="minor">
              <a:schemeClr val="tx1"/>
            </a:fontRef>
          </p:style>
          <p:txBody>
            <a:bodyPr lIns="53340" tIns="53340" rIns="53340" bIns="53340" anchor="ctr"/>
            <a:lstStyle/>
            <a:p>
              <a:pPr algn="ctr" defTabSz="622300">
                <a:lnSpc>
                  <a:spcPct val="90000"/>
                </a:lnSpc>
                <a:spcAft>
                  <a:spcPct val="35000"/>
                </a:spcAft>
                <a:defRPr/>
              </a:pPr>
              <a:r>
                <a:rPr lang="en-US" altLang="zh-CN" sz="1600" b="1" dirty="0">
                  <a:solidFill>
                    <a:prstClr val="white"/>
                  </a:solidFill>
                  <a:latin typeface="Cambria" pitchFamily="18" charset="0"/>
                  <a:cs typeface="宋体" charset="0"/>
                </a:rPr>
                <a:t>10-15 </a:t>
              </a:r>
              <a:r>
                <a:rPr lang="en-US" altLang="zh-CN" sz="1600" b="1" dirty="0" err="1">
                  <a:solidFill>
                    <a:prstClr val="white"/>
                  </a:solidFill>
                  <a:latin typeface="Cambria" pitchFamily="18" charset="0"/>
                  <a:cs typeface="宋体" charset="0"/>
                </a:rPr>
                <a:t>Yrs</a:t>
              </a:r>
              <a:endParaRPr lang="en-US" altLang="zh-CN" sz="1400" dirty="0">
                <a:solidFill>
                  <a:prstClr val="white"/>
                </a:solidFill>
                <a:latin typeface="Cambria" pitchFamily="18" charset="0"/>
                <a:cs typeface="宋体" charset="0"/>
              </a:endParaRPr>
            </a:p>
          </p:txBody>
        </p:sp>
      </p:grpSp>
      <p:cxnSp>
        <p:nvCxnSpPr>
          <p:cNvPr id="56" name="Straight Connector 37"/>
          <p:cNvCxnSpPr>
            <a:cxnSpLocks noChangeShapeType="1"/>
          </p:cNvCxnSpPr>
          <p:nvPr/>
        </p:nvCxnSpPr>
        <p:spPr bwMode="auto">
          <a:xfrm flipH="1">
            <a:off x="1578366" y="3053723"/>
            <a:ext cx="570034" cy="0"/>
          </a:xfrm>
          <a:prstGeom prst="line">
            <a:avLst/>
          </a:prstGeom>
          <a:noFill/>
          <a:ln w="12700">
            <a:solidFill>
              <a:schemeClr val="tx1">
                <a:lumMod val="50000"/>
                <a:lumOff val="50000"/>
              </a:schemeClr>
            </a:solidFill>
            <a:round/>
            <a:headEnd type="oval" w="med" len="med"/>
            <a:tailEnd type="oval" w="med" len="med"/>
          </a:ln>
          <a:extLst>
            <a:ext uri="{909E8E84-426E-40DD-AFC4-6F175D3DCCD1}">
              <a14:hiddenFill xmlns:a14="http://schemas.microsoft.com/office/drawing/2010/main">
                <a:noFill/>
              </a14:hiddenFill>
            </a:ext>
          </a:extLst>
        </p:spPr>
      </p:cxnSp>
      <p:sp>
        <p:nvSpPr>
          <p:cNvPr id="57" name="Title 4"/>
          <p:cNvSpPr txBox="1">
            <a:spLocks/>
          </p:cNvSpPr>
          <p:nvPr/>
        </p:nvSpPr>
        <p:spPr>
          <a:xfrm>
            <a:off x="2209800" y="2875923"/>
            <a:ext cx="518600" cy="355600"/>
          </a:xfrm>
          <a:prstGeom prst="rect">
            <a:avLst/>
          </a:prstGeom>
        </p:spPr>
        <p:txBody>
          <a:bodyPr/>
          <a:lstStyle>
            <a:lvl1pPr algn="ctr" defTabSz="455613" rtl="0" eaLnBrk="0" fontAlgn="base" hangingPunct="0">
              <a:spcBef>
                <a:spcPct val="0"/>
              </a:spcBef>
              <a:spcAft>
                <a:spcPct val="0"/>
              </a:spcAft>
              <a:defRPr sz="4400" kern="1200">
                <a:solidFill>
                  <a:schemeClr val="tx1"/>
                </a:solidFill>
                <a:latin typeface="+mj-lt"/>
                <a:ea typeface="ＭＳ Ｐゴシック"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1600" dirty="0">
                <a:solidFill>
                  <a:prstClr val="black"/>
                </a:solidFill>
                <a:latin typeface="Cambria" pitchFamily="18" charset="0"/>
              </a:rPr>
              <a:t>VP</a:t>
            </a:r>
          </a:p>
        </p:txBody>
      </p:sp>
      <p:grpSp>
        <p:nvGrpSpPr>
          <p:cNvPr id="58" name="Group 88"/>
          <p:cNvGrpSpPr>
            <a:grpSpLocks/>
          </p:cNvGrpSpPr>
          <p:nvPr/>
        </p:nvGrpSpPr>
        <p:grpSpPr bwMode="auto">
          <a:xfrm>
            <a:off x="867806" y="1834532"/>
            <a:ext cx="781683" cy="685799"/>
            <a:chOff x="911688" y="230401"/>
            <a:chExt cx="767836" cy="691202"/>
          </a:xfrm>
          <a:solidFill>
            <a:schemeClr val="accent6">
              <a:lumMod val="60000"/>
              <a:lumOff val="40000"/>
            </a:schemeClr>
          </a:solidFill>
          <a:effectLst/>
        </p:grpSpPr>
        <p:sp>
          <p:nvSpPr>
            <p:cNvPr id="59" name="Oval 58"/>
            <p:cNvSpPr/>
            <p:nvPr/>
          </p:nvSpPr>
          <p:spPr>
            <a:xfrm>
              <a:off x="911688" y="230401"/>
              <a:ext cx="767836" cy="685751"/>
            </a:xfrm>
            <a:prstGeom prst="ellipse">
              <a:avLst/>
            </a:prstGeom>
            <a:solidFill>
              <a:schemeClr val="accent6">
                <a:lumMod val="75000"/>
              </a:schemeClr>
            </a:solidFill>
            <a:ln>
              <a:no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60" name="Oval 4"/>
            <p:cNvSpPr/>
            <p:nvPr/>
          </p:nvSpPr>
          <p:spPr>
            <a:xfrm>
              <a:off x="986538" y="286494"/>
              <a:ext cx="647212" cy="635109"/>
            </a:xfrm>
            <a:prstGeom prst="rect">
              <a:avLst/>
            </a:prstGeom>
            <a:noFill/>
            <a:ln>
              <a:noFill/>
            </a:ln>
          </p:spPr>
          <p:style>
            <a:lnRef idx="0">
              <a:scrgbClr r="0" g="0" b="0"/>
            </a:lnRef>
            <a:fillRef idx="0">
              <a:scrgbClr r="0" g="0" b="0"/>
            </a:fillRef>
            <a:effectRef idx="0">
              <a:scrgbClr r="0" g="0" b="0"/>
            </a:effectRef>
            <a:fontRef idx="minor">
              <a:schemeClr val="tx1"/>
            </a:fontRef>
          </p:style>
          <p:txBody>
            <a:bodyPr lIns="53340" tIns="53340" rIns="53340" bIns="53340" anchor="ctr"/>
            <a:lstStyle/>
            <a:p>
              <a:pPr algn="ctr" defTabSz="622300">
                <a:lnSpc>
                  <a:spcPct val="90000"/>
                </a:lnSpc>
                <a:spcAft>
                  <a:spcPct val="35000"/>
                </a:spcAft>
                <a:defRPr/>
              </a:pPr>
              <a:r>
                <a:rPr lang="en-US" altLang="zh-CN" sz="1600" b="1" dirty="0">
                  <a:solidFill>
                    <a:prstClr val="white"/>
                  </a:solidFill>
                  <a:latin typeface="Cambria" pitchFamily="18" charset="0"/>
                  <a:cs typeface="宋体" charset="0"/>
                </a:rPr>
                <a:t>15+ </a:t>
              </a:r>
              <a:r>
                <a:rPr lang="en-US" altLang="zh-CN" sz="1600" b="1" dirty="0" err="1">
                  <a:solidFill>
                    <a:prstClr val="white"/>
                  </a:solidFill>
                  <a:latin typeface="Cambria" pitchFamily="18" charset="0"/>
                  <a:cs typeface="宋体" charset="0"/>
                </a:rPr>
                <a:t>Yrs</a:t>
              </a:r>
              <a:endParaRPr lang="en-US" altLang="zh-CN" sz="1400" dirty="0">
                <a:solidFill>
                  <a:prstClr val="white"/>
                </a:solidFill>
                <a:latin typeface="Cambria" pitchFamily="18" charset="0"/>
                <a:cs typeface="宋体" charset="0"/>
              </a:endParaRPr>
            </a:p>
          </p:txBody>
        </p:sp>
      </p:grpSp>
      <p:cxnSp>
        <p:nvCxnSpPr>
          <p:cNvPr id="61" name="Straight Connector 37"/>
          <p:cNvCxnSpPr>
            <a:cxnSpLocks noChangeShapeType="1"/>
          </p:cNvCxnSpPr>
          <p:nvPr/>
        </p:nvCxnSpPr>
        <p:spPr bwMode="auto">
          <a:xfrm flipH="1">
            <a:off x="1593166" y="2215525"/>
            <a:ext cx="570034" cy="0"/>
          </a:xfrm>
          <a:prstGeom prst="line">
            <a:avLst/>
          </a:prstGeom>
          <a:noFill/>
          <a:ln w="12700">
            <a:solidFill>
              <a:schemeClr val="tx1">
                <a:lumMod val="50000"/>
                <a:lumOff val="50000"/>
              </a:schemeClr>
            </a:solidFill>
            <a:round/>
            <a:headEnd type="oval" w="med" len="med"/>
            <a:tailEnd type="oval" w="med" len="med"/>
          </a:ln>
          <a:extLst>
            <a:ext uri="{909E8E84-426E-40DD-AFC4-6F175D3DCCD1}">
              <a14:hiddenFill xmlns:a14="http://schemas.microsoft.com/office/drawing/2010/main">
                <a:noFill/>
              </a14:hiddenFill>
            </a:ext>
          </a:extLst>
        </p:spPr>
      </p:cxnSp>
      <p:sp>
        <p:nvSpPr>
          <p:cNvPr id="62" name="Title 4"/>
          <p:cNvSpPr txBox="1">
            <a:spLocks/>
          </p:cNvSpPr>
          <p:nvPr/>
        </p:nvSpPr>
        <p:spPr>
          <a:xfrm>
            <a:off x="2195637" y="2002486"/>
            <a:ext cx="1037200" cy="426077"/>
          </a:xfrm>
          <a:prstGeom prst="rect">
            <a:avLst/>
          </a:prstGeom>
        </p:spPr>
        <p:txBody>
          <a:bodyPr/>
          <a:lstStyle>
            <a:lvl1pPr algn="ctr" defTabSz="455613" rtl="0" eaLnBrk="0" fontAlgn="base" hangingPunct="0">
              <a:spcBef>
                <a:spcPct val="0"/>
              </a:spcBef>
              <a:spcAft>
                <a:spcPct val="0"/>
              </a:spcAft>
              <a:defRPr sz="4400" kern="1200">
                <a:solidFill>
                  <a:schemeClr val="tx1"/>
                </a:solidFill>
                <a:latin typeface="+mj-lt"/>
                <a:ea typeface="ＭＳ Ｐゴシック"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1600" dirty="0">
                <a:solidFill>
                  <a:prstClr val="black"/>
                </a:solidFill>
                <a:latin typeface="Cambria" pitchFamily="18" charset="0"/>
              </a:rPr>
              <a:t>Director</a:t>
            </a:r>
          </a:p>
        </p:txBody>
      </p:sp>
      <p:sp>
        <p:nvSpPr>
          <p:cNvPr id="63" name="Rectangle 62"/>
          <p:cNvSpPr/>
          <p:nvPr/>
        </p:nvSpPr>
        <p:spPr>
          <a:xfrm>
            <a:off x="5271660" y="3454400"/>
            <a:ext cx="3810000" cy="381000"/>
          </a:xfrm>
          <a:prstGeom prst="rect">
            <a:avLst/>
          </a:prstGeom>
          <a:solidFill>
            <a:srgbClr val="035642"/>
          </a:solidFill>
          <a:ln>
            <a:no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solidFill>
                <a:prstClr val="black"/>
              </a:solidFill>
              <a:latin typeface="Cambria"/>
            </a:endParaRPr>
          </a:p>
        </p:txBody>
      </p:sp>
      <p:sp>
        <p:nvSpPr>
          <p:cNvPr id="64" name="Title 4"/>
          <p:cNvSpPr txBox="1">
            <a:spLocks/>
          </p:cNvSpPr>
          <p:nvPr/>
        </p:nvSpPr>
        <p:spPr>
          <a:xfrm>
            <a:off x="5233560" y="3505200"/>
            <a:ext cx="3848100" cy="381000"/>
          </a:xfrm>
          <a:prstGeom prst="rect">
            <a:avLst/>
          </a:prstGeom>
        </p:spPr>
        <p:txBody>
          <a:bodyPr/>
          <a:lstStyle>
            <a:lvl1pPr algn="ctr" defTabSz="455613" rtl="0" eaLnBrk="0" fontAlgn="base" hangingPunct="0">
              <a:spcBef>
                <a:spcPct val="0"/>
              </a:spcBef>
              <a:spcAft>
                <a:spcPct val="0"/>
              </a:spcAft>
              <a:defRPr sz="4400" kern="1200">
                <a:solidFill>
                  <a:schemeClr val="tx1"/>
                </a:solidFill>
                <a:latin typeface="+mj-lt"/>
                <a:ea typeface="ＭＳ Ｐゴシック"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1600" dirty="0">
                <a:solidFill>
                  <a:prstClr val="white"/>
                </a:solidFill>
                <a:latin typeface="Cambria" pitchFamily="18" charset="0"/>
              </a:rPr>
              <a:t>Rs. 35-40 Lakhs</a:t>
            </a:r>
          </a:p>
        </p:txBody>
      </p:sp>
      <p:sp>
        <p:nvSpPr>
          <p:cNvPr id="65" name="Title 4"/>
          <p:cNvSpPr txBox="1">
            <a:spLocks/>
          </p:cNvSpPr>
          <p:nvPr/>
        </p:nvSpPr>
        <p:spPr>
          <a:xfrm>
            <a:off x="4208568" y="3530600"/>
            <a:ext cx="1016000" cy="584200"/>
          </a:xfrm>
          <a:prstGeom prst="rect">
            <a:avLst/>
          </a:prstGeom>
        </p:spPr>
        <p:txBody>
          <a:bodyPr/>
          <a:lstStyle>
            <a:lvl1pPr algn="ctr" defTabSz="455613" rtl="0" eaLnBrk="0" fontAlgn="base" hangingPunct="0">
              <a:spcBef>
                <a:spcPct val="0"/>
              </a:spcBef>
              <a:spcAft>
                <a:spcPct val="0"/>
              </a:spcAft>
              <a:defRPr sz="4400" kern="1200">
                <a:solidFill>
                  <a:schemeClr val="tx1"/>
                </a:solidFill>
                <a:latin typeface="+mj-lt"/>
                <a:ea typeface="ＭＳ Ｐゴシック"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r"/>
            <a:r>
              <a:rPr lang="en-US" sz="1600" b="1" dirty="0">
                <a:solidFill>
                  <a:prstClr val="black"/>
                </a:solidFill>
                <a:latin typeface="Cambria" pitchFamily="18" charset="0"/>
              </a:rPr>
              <a:t>Director</a:t>
            </a:r>
          </a:p>
        </p:txBody>
      </p:sp>
      <p:sp>
        <p:nvSpPr>
          <p:cNvPr id="66" name="Footer Placeholder 4"/>
          <p:cNvSpPr txBox="1">
            <a:spLocks/>
          </p:cNvSpPr>
          <p:nvPr/>
        </p:nvSpPr>
        <p:spPr bwMode="auto">
          <a:xfrm>
            <a:off x="3124200" y="6505582"/>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900">
                <a:solidFill>
                  <a:schemeClr val="tx1"/>
                </a:solidFill>
                <a:latin typeface="Arial" pitchFamily="34" charset="0"/>
                <a:ea typeface="MS PGothic" pitchFamily="34" charset="-128"/>
              </a:defRPr>
            </a:lvl1pPr>
            <a:lvl2pPr marL="742950" indent="-285750">
              <a:defRPr sz="1900">
                <a:solidFill>
                  <a:schemeClr val="tx1"/>
                </a:solidFill>
                <a:latin typeface="Arial" pitchFamily="34" charset="0"/>
                <a:ea typeface="MS PGothic" pitchFamily="34" charset="-128"/>
              </a:defRPr>
            </a:lvl2pPr>
            <a:lvl3pPr marL="1143000" indent="-228600">
              <a:defRPr sz="1900">
                <a:solidFill>
                  <a:schemeClr val="tx1"/>
                </a:solidFill>
                <a:latin typeface="Arial" pitchFamily="34" charset="0"/>
                <a:ea typeface="MS PGothic" pitchFamily="34" charset="-128"/>
              </a:defRPr>
            </a:lvl3pPr>
            <a:lvl4pPr marL="1600200" indent="-228600">
              <a:defRPr sz="1900">
                <a:solidFill>
                  <a:schemeClr val="tx1"/>
                </a:solidFill>
                <a:latin typeface="Arial" pitchFamily="34" charset="0"/>
                <a:ea typeface="MS PGothic" pitchFamily="34" charset="-128"/>
              </a:defRPr>
            </a:lvl4pPr>
            <a:lvl5pPr marL="2057400" indent="-228600">
              <a:defRPr sz="19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9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9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9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900">
                <a:solidFill>
                  <a:schemeClr val="tx1"/>
                </a:solidFill>
                <a:latin typeface="Arial" pitchFamily="34" charset="0"/>
                <a:ea typeface="MS PGothic" pitchFamily="34" charset="-128"/>
              </a:defRPr>
            </a:lvl9pPr>
          </a:lstStyle>
          <a:p>
            <a:pPr algn="ctr"/>
            <a:r>
              <a:rPr lang="en-US" sz="1100" dirty="0">
                <a:solidFill>
                  <a:prstClr val="black"/>
                </a:solidFill>
                <a:latin typeface="Cambria" pitchFamily="18" charset="0"/>
              </a:rPr>
              <a:t>www.imarticus.org</a:t>
            </a:r>
          </a:p>
        </p:txBody>
      </p:sp>
      <p:sp>
        <p:nvSpPr>
          <p:cNvPr id="67" name="Slide Number Placeholder 5"/>
          <p:cNvSpPr txBox="1">
            <a:spLocks/>
          </p:cNvSpPr>
          <p:nvPr/>
        </p:nvSpPr>
        <p:spPr bwMode="auto">
          <a:xfrm>
            <a:off x="6781800" y="65690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r" fontAlgn="base">
              <a:spcBef>
                <a:spcPct val="0"/>
              </a:spcBef>
              <a:spcAft>
                <a:spcPct val="0"/>
              </a:spcAft>
            </a:pPr>
            <a:fld id="{32EE22E6-FFC1-4060-9C3E-3A80B68EF4C6}" type="slidenum">
              <a:rPr lang="en-US" sz="1100">
                <a:solidFill>
                  <a:prstClr val="black"/>
                </a:solidFill>
                <a:latin typeface="Cambria" pitchFamily="18" charset="0"/>
                <a:ea typeface="MS PGothic" pitchFamily="34" charset="-128"/>
              </a:rPr>
              <a:pPr algn="r" fontAlgn="base">
                <a:spcBef>
                  <a:spcPct val="0"/>
                </a:spcBef>
                <a:spcAft>
                  <a:spcPct val="0"/>
                </a:spcAft>
              </a:pPr>
              <a:t>24</a:t>
            </a:fld>
            <a:endParaRPr lang="en-US" sz="1100">
              <a:solidFill>
                <a:prstClr val="black"/>
              </a:solidFill>
              <a:latin typeface="Cambria" pitchFamily="18" charset="0"/>
              <a:ea typeface="MS PGothic" pitchFamily="34" charset="-128"/>
            </a:endParaRPr>
          </a:p>
        </p:txBody>
      </p:sp>
    </p:spTree>
    <p:custDataLst>
      <p:tags r:id="rId1"/>
    </p:custDataLst>
    <p:extLst>
      <p:ext uri="{BB962C8B-B14F-4D97-AF65-F5344CB8AC3E}">
        <p14:creationId xmlns:p14="http://schemas.microsoft.com/office/powerpoint/2010/main" val="3800771039"/>
      </p:ext>
    </p:extLst>
  </p:cSld>
  <p:clrMapOvr>
    <a:masterClrMapping/>
  </p:clrMapOvr>
  <p:transition>
    <p:wipe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0" y="152400"/>
            <a:ext cx="1453796" cy="523220"/>
          </a:xfrm>
          <a:prstGeom prst="rect">
            <a:avLst/>
          </a:prstGeom>
        </p:spPr>
        <p:txBody>
          <a:bodyPr wrap="none">
            <a:spAutoFit/>
          </a:bodyPr>
          <a:lstStyle/>
          <a:p>
            <a:r>
              <a:rPr lang="en-US" sz="2800" b="1" dirty="0">
                <a:solidFill>
                  <a:prstClr val="black"/>
                </a:solidFill>
                <a:latin typeface="Cambria" pitchFamily="18" charset="0"/>
                <a:cs typeface="Arial" pitchFamily="34" charset="0"/>
              </a:rPr>
              <a:t>Careers</a:t>
            </a:r>
            <a:endParaRPr lang="en-US" sz="2800" b="1" dirty="0">
              <a:solidFill>
                <a:prstClr val="black"/>
              </a:solidFill>
              <a:latin typeface="Cambria" pitchFamily="18" charset="0"/>
            </a:endParaRPr>
          </a:p>
        </p:txBody>
      </p:sp>
      <p:sp>
        <p:nvSpPr>
          <p:cNvPr id="128" name="Title 4"/>
          <p:cNvSpPr txBox="1">
            <a:spLocks/>
          </p:cNvSpPr>
          <p:nvPr/>
        </p:nvSpPr>
        <p:spPr>
          <a:xfrm>
            <a:off x="3937000" y="1766783"/>
            <a:ext cx="2174937" cy="381000"/>
          </a:xfrm>
          <a:prstGeom prst="rect">
            <a:avLst/>
          </a:prstGeom>
        </p:spPr>
        <p:txBody>
          <a:bodyPr/>
          <a:lstStyle>
            <a:lvl1pPr algn="ctr" defTabSz="455613" rtl="0" eaLnBrk="0" fontAlgn="base" hangingPunct="0">
              <a:spcBef>
                <a:spcPct val="0"/>
              </a:spcBef>
              <a:spcAft>
                <a:spcPct val="0"/>
              </a:spcAft>
              <a:defRPr sz="4400" kern="1200">
                <a:solidFill>
                  <a:schemeClr val="tx1"/>
                </a:solidFill>
                <a:latin typeface="+mj-lt"/>
                <a:ea typeface="ＭＳ Ｐゴシック"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r>
              <a:rPr lang="en-US" sz="1600" dirty="0">
                <a:solidFill>
                  <a:prstClr val="white"/>
                </a:solidFill>
                <a:latin typeface="Cambria" pitchFamily="18" charset="0"/>
              </a:rPr>
              <a:t>Rs. 15-20 Lakhs</a:t>
            </a:r>
          </a:p>
        </p:txBody>
      </p:sp>
      <p:sp>
        <p:nvSpPr>
          <p:cNvPr id="129" name="Title 4"/>
          <p:cNvSpPr txBox="1">
            <a:spLocks/>
          </p:cNvSpPr>
          <p:nvPr/>
        </p:nvSpPr>
        <p:spPr>
          <a:xfrm>
            <a:off x="3937000" y="2452583"/>
            <a:ext cx="1397000" cy="381000"/>
          </a:xfrm>
          <a:prstGeom prst="rect">
            <a:avLst/>
          </a:prstGeom>
        </p:spPr>
        <p:txBody>
          <a:bodyPr/>
          <a:lstStyle>
            <a:lvl1pPr algn="ctr" defTabSz="455613" rtl="0" eaLnBrk="0" fontAlgn="base" hangingPunct="0">
              <a:spcBef>
                <a:spcPct val="0"/>
              </a:spcBef>
              <a:spcAft>
                <a:spcPct val="0"/>
              </a:spcAft>
              <a:defRPr sz="4400" kern="1200">
                <a:solidFill>
                  <a:schemeClr val="tx1"/>
                </a:solidFill>
                <a:latin typeface="+mj-lt"/>
                <a:ea typeface="ＭＳ Ｐゴシック"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ＭＳ Ｐゴシック"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r>
              <a:rPr lang="en-US" sz="1600" dirty="0">
                <a:solidFill>
                  <a:prstClr val="white"/>
                </a:solidFill>
                <a:latin typeface="Cambria" pitchFamily="18" charset="0"/>
              </a:rPr>
              <a:t>Rs. 9-15 Lakhs</a:t>
            </a:r>
          </a:p>
        </p:txBody>
      </p:sp>
      <p:pic>
        <p:nvPicPr>
          <p:cNvPr id="134" name="Picture 2" descr="Image result for Faceboo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3859494"/>
            <a:ext cx="990600" cy="941106"/>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5" descr="C:\Documents and Settings\Zenobia\Desktop\amazon-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794" y="1876127"/>
            <a:ext cx="1752600" cy="712887"/>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8" descr="Image result for VIS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05047" y="5593436"/>
            <a:ext cx="1993036" cy="623833"/>
          </a:xfrm>
          <a:prstGeom prst="rect">
            <a:avLst/>
          </a:prstGeom>
          <a:noFill/>
          <a:extLst>
            <a:ext uri="{909E8E84-426E-40DD-AFC4-6F175D3DCCD1}">
              <a14:hiddenFill xmlns:a14="http://schemas.microsoft.com/office/drawing/2010/main">
                <a:solidFill>
                  <a:srgbClr val="FFFFFF"/>
                </a:solidFill>
              </a14:hiddenFill>
            </a:ext>
          </a:extLst>
        </p:spPr>
      </p:pic>
      <p:pic>
        <p:nvPicPr>
          <p:cNvPr id="137" name="Picture 6" descr="C:\Documents and Settings\Zenobia\Desktop\googlelogo_color_284x96dp.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92068" y="3970694"/>
            <a:ext cx="2619869" cy="821659"/>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10" descr="Image result for fLIPKAR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14600" y="1678041"/>
            <a:ext cx="2274775" cy="890369"/>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12" descr="Image result for aIRTEL"/>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4386" y="4924702"/>
            <a:ext cx="1539648" cy="1468617"/>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14" descr="Image result for mICROSOF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3923" y="2807891"/>
            <a:ext cx="3768902" cy="832726"/>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16" descr="Image result for fIREFOX"/>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74762" y="5186503"/>
            <a:ext cx="2159557" cy="949507"/>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p:cNvSpPr/>
          <p:nvPr/>
        </p:nvSpPr>
        <p:spPr>
          <a:xfrm>
            <a:off x="266944" y="676870"/>
            <a:ext cx="8267456" cy="830997"/>
          </a:xfrm>
          <a:prstGeom prst="rect">
            <a:avLst/>
          </a:prstGeom>
        </p:spPr>
        <p:txBody>
          <a:bodyPr wrap="square">
            <a:spAutoFit/>
          </a:bodyPr>
          <a:lstStyle/>
          <a:p>
            <a:pPr algn="ctr"/>
            <a:r>
              <a:rPr lang="en-US" sz="2400" b="1" dirty="0">
                <a:solidFill>
                  <a:prstClr val="black"/>
                </a:solidFill>
                <a:latin typeface="Cambria" pitchFamily="18" charset="0"/>
                <a:cs typeface="Arial" pitchFamily="34" charset="0"/>
              </a:rPr>
              <a:t>Top Companies Hiring for </a:t>
            </a:r>
          </a:p>
          <a:p>
            <a:pPr algn="ctr"/>
            <a:r>
              <a:rPr lang="en-US" sz="2400" b="1" dirty="0">
                <a:solidFill>
                  <a:prstClr val="black"/>
                </a:solidFill>
                <a:latin typeface="Cambria" pitchFamily="18" charset="0"/>
                <a:cs typeface="Arial" pitchFamily="34" charset="0"/>
              </a:rPr>
              <a:t>Analytics</a:t>
            </a:r>
            <a:endParaRPr lang="en-US" sz="2400" b="1" dirty="0">
              <a:solidFill>
                <a:prstClr val="black"/>
              </a:solidFill>
              <a:latin typeface="Cambria" pitchFamily="18" charset="0"/>
            </a:endParaRPr>
          </a:p>
        </p:txBody>
      </p:sp>
      <p:pic>
        <p:nvPicPr>
          <p:cNvPr id="151" name="Picture 8" descr="http://1.bp.blogspot.com/-SnrhzqIqiLs/UpECsI7a3-I/AAAAAAAAAXk/zvwZkh7Koyg/s1600/Genpact+Walk-In+For+Freshers+in+Bangalore+Location+25th+to+27th+Nov+13.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486400" y="3142511"/>
            <a:ext cx="2198894" cy="390505"/>
          </a:xfrm>
          <a:prstGeom prst="rect">
            <a:avLst/>
          </a:prstGeom>
          <a:noFill/>
          <a:extLst>
            <a:ext uri="{909E8E84-426E-40DD-AFC4-6F175D3DCCD1}">
              <a14:hiddenFill xmlns:a14="http://schemas.microsoft.com/office/drawing/2010/main">
                <a:solidFill>
                  <a:srgbClr val="FFFFFF"/>
                </a:solidFill>
              </a14:hiddenFill>
            </a:ext>
          </a:extLst>
        </p:spPr>
      </p:pic>
      <p:pic>
        <p:nvPicPr>
          <p:cNvPr id="152" name="Picture 24" descr="http://www.bluebear.in/wp-content/uploads/2013/08/625x400xmu-sigma-logo.jpg.pagespeed.ic.4fcRMqQ83k.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641580" y="3800347"/>
            <a:ext cx="1297647" cy="1441283"/>
          </a:xfrm>
          <a:prstGeom prst="rect">
            <a:avLst/>
          </a:prstGeom>
          <a:noFill/>
          <a:extLst>
            <a:ext uri="{909E8E84-426E-40DD-AFC4-6F175D3DCCD1}">
              <a14:hiddenFill xmlns:a14="http://schemas.microsoft.com/office/drawing/2010/main">
                <a:solidFill>
                  <a:srgbClr val="FFFFFF"/>
                </a:solidFill>
              </a14:hiddenFill>
            </a:ext>
          </a:extLst>
        </p:spPr>
      </p:pic>
      <p:sp>
        <p:nvSpPr>
          <p:cNvPr id="18" name="Footer Placeholder 4"/>
          <p:cNvSpPr txBox="1">
            <a:spLocks/>
          </p:cNvSpPr>
          <p:nvPr/>
        </p:nvSpPr>
        <p:spPr bwMode="auto">
          <a:xfrm>
            <a:off x="3124200" y="6505582"/>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900">
                <a:solidFill>
                  <a:schemeClr val="tx1"/>
                </a:solidFill>
                <a:latin typeface="Arial" pitchFamily="34" charset="0"/>
                <a:ea typeface="MS PGothic" pitchFamily="34" charset="-128"/>
              </a:defRPr>
            </a:lvl1pPr>
            <a:lvl2pPr marL="742950" indent="-285750">
              <a:defRPr sz="1900">
                <a:solidFill>
                  <a:schemeClr val="tx1"/>
                </a:solidFill>
                <a:latin typeface="Arial" pitchFamily="34" charset="0"/>
                <a:ea typeface="MS PGothic" pitchFamily="34" charset="-128"/>
              </a:defRPr>
            </a:lvl2pPr>
            <a:lvl3pPr marL="1143000" indent="-228600">
              <a:defRPr sz="1900">
                <a:solidFill>
                  <a:schemeClr val="tx1"/>
                </a:solidFill>
                <a:latin typeface="Arial" pitchFamily="34" charset="0"/>
                <a:ea typeface="MS PGothic" pitchFamily="34" charset="-128"/>
              </a:defRPr>
            </a:lvl3pPr>
            <a:lvl4pPr marL="1600200" indent="-228600">
              <a:defRPr sz="1900">
                <a:solidFill>
                  <a:schemeClr val="tx1"/>
                </a:solidFill>
                <a:latin typeface="Arial" pitchFamily="34" charset="0"/>
                <a:ea typeface="MS PGothic" pitchFamily="34" charset="-128"/>
              </a:defRPr>
            </a:lvl4pPr>
            <a:lvl5pPr marL="2057400" indent="-228600">
              <a:defRPr sz="19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9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9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9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900">
                <a:solidFill>
                  <a:schemeClr val="tx1"/>
                </a:solidFill>
                <a:latin typeface="Arial" pitchFamily="34" charset="0"/>
                <a:ea typeface="MS PGothic" pitchFamily="34" charset="-128"/>
              </a:defRPr>
            </a:lvl9pPr>
          </a:lstStyle>
          <a:p>
            <a:pPr algn="ctr"/>
            <a:r>
              <a:rPr lang="en-US" sz="1100" dirty="0">
                <a:solidFill>
                  <a:prstClr val="black"/>
                </a:solidFill>
                <a:latin typeface="Cambria" pitchFamily="18" charset="0"/>
              </a:rPr>
              <a:t>www.imarticus.org</a:t>
            </a:r>
          </a:p>
        </p:txBody>
      </p:sp>
      <p:sp>
        <p:nvSpPr>
          <p:cNvPr id="19" name="Slide Number Placeholder 5"/>
          <p:cNvSpPr txBox="1">
            <a:spLocks/>
          </p:cNvSpPr>
          <p:nvPr/>
        </p:nvSpPr>
        <p:spPr bwMode="auto">
          <a:xfrm>
            <a:off x="6781800" y="65690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r" fontAlgn="base">
              <a:spcBef>
                <a:spcPct val="0"/>
              </a:spcBef>
              <a:spcAft>
                <a:spcPct val="0"/>
              </a:spcAft>
            </a:pPr>
            <a:fld id="{32EE22E6-FFC1-4060-9C3E-3A80B68EF4C6}" type="slidenum">
              <a:rPr lang="en-US" sz="1100">
                <a:solidFill>
                  <a:prstClr val="black"/>
                </a:solidFill>
                <a:latin typeface="Cambria" pitchFamily="18" charset="0"/>
                <a:ea typeface="MS PGothic" pitchFamily="34" charset="-128"/>
              </a:rPr>
              <a:pPr algn="r" fontAlgn="base">
                <a:spcBef>
                  <a:spcPct val="0"/>
                </a:spcBef>
                <a:spcAft>
                  <a:spcPct val="0"/>
                </a:spcAft>
              </a:pPr>
              <a:t>25</a:t>
            </a:fld>
            <a:endParaRPr lang="en-US" sz="1100">
              <a:solidFill>
                <a:prstClr val="black"/>
              </a:solidFill>
              <a:latin typeface="Cambria" pitchFamily="18" charset="0"/>
              <a:ea typeface="MS PGothic" pitchFamily="34" charset="-128"/>
            </a:endParaRPr>
          </a:p>
        </p:txBody>
      </p:sp>
      <p:pic>
        <p:nvPicPr>
          <p:cNvPr id="2050" name="Picture 2" descr="Image result for twitter 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575568" y="3505200"/>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bank of america logo"/>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205047" y="792657"/>
            <a:ext cx="2863533" cy="286353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746941216"/>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fade">
                                      <p:cBhvr>
                                        <p:cTn id="7" dur="500"/>
                                        <p:tgtEl>
                                          <p:spTgt spid="15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2"/>
                                        </p:tgtEl>
                                        <p:attrNameLst>
                                          <p:attrName>style.visibility</p:attrName>
                                        </p:attrNameLst>
                                      </p:cBhvr>
                                      <p:to>
                                        <p:strVal val="visible"/>
                                      </p:to>
                                    </p:set>
                                    <p:animEffect transition="in" filter="fade">
                                      <p:cBhvr>
                                        <p:cTn id="11"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1FED8949-16BC-49E4-8AE9-7A650F438E46}"/>
              </a:ext>
            </a:extLst>
          </p:cNvPr>
          <p:cNvSpPr>
            <a:spLocks noGrp="1"/>
          </p:cNvSpPr>
          <p:nvPr>
            <p:ph type="sldNum" sz="quarter" idx="12"/>
          </p:nvPr>
        </p:nvSpPr>
        <p:spPr/>
        <p:txBody>
          <a:bodyPr/>
          <a:lstStyle/>
          <a:p>
            <a:fld id="{4FAB73BC-B049-4115-A692-8D63A059BFB8}" type="slidenum">
              <a:rPr lang="en-US" smtClean="0"/>
              <a:t>26</a:t>
            </a:fld>
            <a:endParaRPr lang="en-US" dirty="0"/>
          </a:p>
        </p:txBody>
      </p:sp>
      <p:sp>
        <p:nvSpPr>
          <p:cNvPr id="3" name="TextBox 2">
            <a:extLst>
              <a:ext uri="{FF2B5EF4-FFF2-40B4-BE49-F238E27FC236}">
                <a16:creationId xmlns:a16="http://schemas.microsoft.com/office/drawing/2014/main" xmlns="" id="{CA2B9CB6-1122-4DD7-96D5-968381476C0A}"/>
              </a:ext>
            </a:extLst>
          </p:cNvPr>
          <p:cNvSpPr txBox="1"/>
          <p:nvPr/>
        </p:nvSpPr>
        <p:spPr>
          <a:xfrm>
            <a:off x="228600" y="2478882"/>
            <a:ext cx="78486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rPr>
              <a:t>RefactorED.ai is an advanced browser based platform for learning and practicing data science and machine learning techniques. </a:t>
            </a:r>
          </a:p>
          <a:p>
            <a:pPr marL="285750" indent="-285750">
              <a:buFont typeface="Arial" panose="020B0604020202020204" pitchFamily="34" charset="0"/>
              <a:buChar char="•"/>
            </a:pPr>
            <a:endParaRPr lang="en-US" dirty="0">
              <a:latin typeface="Cambria" panose="02040503050406030204" pitchFamily="18" charset="0"/>
            </a:endParaRPr>
          </a:p>
          <a:p>
            <a:pPr marL="285750" indent="-285750">
              <a:buFont typeface="Arial" panose="020B0604020202020204" pitchFamily="34" charset="0"/>
              <a:buChar char="•"/>
            </a:pPr>
            <a:endParaRPr lang="en-US" dirty="0">
              <a:latin typeface="Cambria" panose="02040503050406030204" pitchFamily="18" charset="0"/>
            </a:endParaRPr>
          </a:p>
          <a:p>
            <a:pPr marL="285750" indent="-285750">
              <a:buFont typeface="Arial" panose="020B0604020202020204" pitchFamily="34" charset="0"/>
              <a:buChar char="•"/>
            </a:pPr>
            <a:endParaRPr lang="en-US" dirty="0">
              <a:latin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rPr>
              <a:t>All key concepts, execution engine to learn by doing various exercises and industry workshops offered completely within a browser for a great head-start. </a:t>
            </a:r>
          </a:p>
        </p:txBody>
      </p:sp>
      <p:pic>
        <p:nvPicPr>
          <p:cNvPr id="4" name="Picture 3">
            <a:extLst>
              <a:ext uri="{FF2B5EF4-FFF2-40B4-BE49-F238E27FC236}">
                <a16:creationId xmlns:a16="http://schemas.microsoft.com/office/drawing/2014/main" xmlns="" id="{E0521B18-312C-4CC0-94D8-6051C6686052}"/>
              </a:ext>
            </a:extLst>
          </p:cNvPr>
          <p:cNvPicPr>
            <a:picLocks noChangeAspect="1"/>
          </p:cNvPicPr>
          <p:nvPr/>
        </p:nvPicPr>
        <p:blipFill>
          <a:blip r:embed="rId2"/>
          <a:stretch>
            <a:fillRect/>
          </a:stretch>
        </p:blipFill>
        <p:spPr>
          <a:xfrm>
            <a:off x="2743200" y="990600"/>
            <a:ext cx="2538448" cy="588047"/>
          </a:xfrm>
          <a:prstGeom prst="rect">
            <a:avLst/>
          </a:prstGeom>
        </p:spPr>
      </p:pic>
    </p:spTree>
    <p:extLst>
      <p:ext uri="{BB962C8B-B14F-4D97-AF65-F5344CB8AC3E}">
        <p14:creationId xmlns:p14="http://schemas.microsoft.com/office/powerpoint/2010/main" val="1733708117"/>
      </p:ext>
    </p:extLst>
  </p:cSld>
  <p:clrMapOvr>
    <a:masterClrMapping/>
  </p:clrMapOvr>
  <p:transition>
    <p:wipe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9EF0F170-C900-43B2-B2F8-655AE0F1252A}"/>
              </a:ext>
            </a:extLst>
          </p:cNvPr>
          <p:cNvSpPr>
            <a:spLocks noGrp="1"/>
          </p:cNvSpPr>
          <p:nvPr>
            <p:ph type="sldNum" sz="quarter" idx="12"/>
          </p:nvPr>
        </p:nvSpPr>
        <p:spPr/>
        <p:txBody>
          <a:bodyPr/>
          <a:lstStyle/>
          <a:p>
            <a:fld id="{4FAB73BC-B049-4115-A692-8D63A059BFB8}" type="slidenum">
              <a:rPr lang="en-US" smtClean="0"/>
              <a:t>27</a:t>
            </a:fld>
            <a:endParaRPr lang="en-US" dirty="0"/>
          </a:p>
        </p:txBody>
      </p:sp>
      <p:sp>
        <p:nvSpPr>
          <p:cNvPr id="3" name="Rectangle 2">
            <a:extLst>
              <a:ext uri="{FF2B5EF4-FFF2-40B4-BE49-F238E27FC236}">
                <a16:creationId xmlns:a16="http://schemas.microsoft.com/office/drawing/2014/main" xmlns="" id="{5759009E-B1B6-4229-B2FC-9DD01F1950CE}"/>
              </a:ext>
            </a:extLst>
          </p:cNvPr>
          <p:cNvSpPr/>
          <p:nvPr/>
        </p:nvSpPr>
        <p:spPr>
          <a:xfrm>
            <a:off x="228599" y="304801"/>
            <a:ext cx="8212455" cy="5078313"/>
          </a:xfrm>
          <a:prstGeom prst="rect">
            <a:avLst/>
          </a:prstGeom>
        </p:spPr>
        <p:txBody>
          <a:bodyPr wrap="square">
            <a:spAutoFit/>
          </a:bodyPr>
          <a:lstStyle/>
          <a:p>
            <a:endParaRPr lang="en-US" dirty="0">
              <a:latin typeface="Cambria" panose="02040503050406030204" pitchFamily="18" charset="0"/>
            </a:endParaRPr>
          </a:p>
          <a:p>
            <a:r>
              <a:rPr lang="en-US" b="1" dirty="0">
                <a:latin typeface="Cambria" panose="02040503050406030204" pitchFamily="18" charset="0"/>
              </a:rPr>
              <a:t>By Data Scientists. For Data Scientists</a:t>
            </a:r>
          </a:p>
          <a:p>
            <a:endParaRPr lang="en-US" b="1" dirty="0">
              <a:latin typeface="Cambria" panose="02040503050406030204" pitchFamily="18" charset="0"/>
            </a:endParaRPr>
          </a:p>
          <a:p>
            <a:r>
              <a:rPr lang="en-US" b="1" dirty="0">
                <a:latin typeface="Cambria" panose="02040503050406030204" pitchFamily="18" charset="0"/>
              </a:rPr>
              <a:t> </a:t>
            </a:r>
          </a:p>
          <a:p>
            <a:endParaRPr lang="en-US" b="1" dirty="0">
              <a:latin typeface="Cambria" panose="02040503050406030204" pitchFamily="18" charset="0"/>
            </a:endParaRPr>
          </a:p>
          <a:p>
            <a:endParaRPr lang="en-US" dirty="0">
              <a:latin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rPr>
              <a:t>Courses on Refactored have been created by data science experts and practitioners that offer a practical and industry driven context for understanding key concepts of data science. </a:t>
            </a:r>
          </a:p>
          <a:p>
            <a:pPr marL="285750" indent="-285750">
              <a:buFont typeface="Arial" panose="020B0604020202020204" pitchFamily="34" charset="0"/>
              <a:buChar char="•"/>
            </a:pPr>
            <a:endParaRPr lang="en-US" dirty="0">
              <a:latin typeface="Cambria" panose="02040503050406030204" pitchFamily="18" charset="0"/>
            </a:endParaRPr>
          </a:p>
          <a:p>
            <a:pPr marL="285750" indent="-285750">
              <a:buFont typeface="Arial" panose="020B0604020202020204" pitchFamily="34" charset="0"/>
              <a:buChar char="•"/>
            </a:pPr>
            <a:endParaRPr lang="en-US" dirty="0">
              <a:latin typeface="Cambria" panose="02040503050406030204" pitchFamily="18" charset="0"/>
            </a:endParaRPr>
          </a:p>
          <a:p>
            <a:pPr marL="285750" indent="-285750">
              <a:buFont typeface="Arial" panose="020B0604020202020204" pitchFamily="34" charset="0"/>
              <a:buChar char="•"/>
            </a:pPr>
            <a:endParaRPr lang="en-US" dirty="0">
              <a:latin typeface="Cambria" panose="02040503050406030204" pitchFamily="18" charset="0"/>
            </a:endParaRPr>
          </a:p>
          <a:p>
            <a:pPr marL="285750" indent="-285750">
              <a:buFont typeface="Arial" panose="020B0604020202020204" pitchFamily="34" charset="0"/>
              <a:buChar char="•"/>
            </a:pPr>
            <a:endParaRPr lang="en-US" dirty="0">
              <a:latin typeface="Cambria" panose="02040503050406030204" pitchFamily="18" charset="0"/>
            </a:endParaRPr>
          </a:p>
          <a:p>
            <a:pPr marL="285750" indent="-285750">
              <a:buFont typeface="Arial" panose="020B0604020202020204" pitchFamily="34" charset="0"/>
              <a:buChar char="•"/>
            </a:pPr>
            <a:endParaRPr lang="en-US" dirty="0">
              <a:latin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rPr>
              <a:t>Each course feature real world context for key concepts, practicing lab exercises, data visualization tools and a project to connect all together to gain in-depth knowledge and an opportunity to provide practical solutions to real life problems. </a:t>
            </a:r>
          </a:p>
        </p:txBody>
      </p:sp>
    </p:spTree>
    <p:extLst>
      <p:ext uri="{BB962C8B-B14F-4D97-AF65-F5344CB8AC3E}">
        <p14:creationId xmlns:p14="http://schemas.microsoft.com/office/powerpoint/2010/main" val="996267018"/>
      </p:ext>
    </p:extLst>
  </p:cSld>
  <p:clrMapOvr>
    <a:masterClrMapping/>
  </p:clrMapOvr>
  <p:transition>
    <p:wipe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52C9A4B7-5E1A-41BE-8244-FBBEB103E92C}"/>
              </a:ext>
            </a:extLst>
          </p:cNvPr>
          <p:cNvSpPr>
            <a:spLocks noGrp="1"/>
          </p:cNvSpPr>
          <p:nvPr>
            <p:ph type="sldNum" sz="quarter" idx="12"/>
          </p:nvPr>
        </p:nvSpPr>
        <p:spPr/>
        <p:txBody>
          <a:bodyPr/>
          <a:lstStyle/>
          <a:p>
            <a:fld id="{4FAB73BC-B049-4115-A692-8D63A059BFB8}" type="slidenum">
              <a:rPr lang="en-US" smtClean="0"/>
              <a:t>28</a:t>
            </a:fld>
            <a:endParaRPr lang="en-US" dirty="0"/>
          </a:p>
        </p:txBody>
      </p:sp>
      <p:sp>
        <p:nvSpPr>
          <p:cNvPr id="3" name="Rectangle 2">
            <a:extLst>
              <a:ext uri="{FF2B5EF4-FFF2-40B4-BE49-F238E27FC236}">
                <a16:creationId xmlns:a16="http://schemas.microsoft.com/office/drawing/2014/main" xmlns="" id="{54910F3C-96B2-47A8-96E6-94D6EFD799D9}"/>
              </a:ext>
            </a:extLst>
          </p:cNvPr>
          <p:cNvSpPr/>
          <p:nvPr/>
        </p:nvSpPr>
        <p:spPr>
          <a:xfrm>
            <a:off x="304800" y="533400"/>
            <a:ext cx="7696200" cy="6186309"/>
          </a:xfrm>
          <a:prstGeom prst="rect">
            <a:avLst/>
          </a:prstGeom>
        </p:spPr>
        <p:txBody>
          <a:bodyPr wrap="square">
            <a:spAutoFit/>
          </a:bodyPr>
          <a:lstStyle/>
          <a:p>
            <a:r>
              <a:rPr lang="en-US" b="1" dirty="0">
                <a:solidFill>
                  <a:srgbClr val="000000"/>
                </a:solidFill>
                <a:latin typeface="Calibri" panose="020F0502020204030204" pitchFamily="34" charset="0"/>
              </a:rPr>
              <a:t>Current Partnerships of Refactored.ai</a:t>
            </a:r>
          </a:p>
          <a:p>
            <a:endParaRPr lang="en-US" b="1" dirty="0">
              <a:solidFill>
                <a:srgbClr val="000000"/>
              </a:solidFill>
              <a:latin typeface="Calibri" panose="020F0502020204030204" pitchFamily="34" charset="0"/>
            </a:endParaRPr>
          </a:p>
          <a:p>
            <a:endParaRPr lang="en-US" b="1" dirty="0">
              <a:solidFill>
                <a:srgbClr val="000000"/>
              </a:solidFill>
              <a:latin typeface="Calibri" panose="020F0502020204030204" pitchFamily="34" charset="0"/>
            </a:endParaRPr>
          </a:p>
          <a:p>
            <a:endParaRPr lang="en-US" b="1" dirty="0">
              <a:solidFill>
                <a:srgbClr val="000000"/>
              </a:solidFill>
              <a:latin typeface="Calibri" panose="020F0502020204030204" pitchFamily="34" charset="0"/>
            </a:endParaRPr>
          </a:p>
          <a:p>
            <a:endParaRPr lang="en-US" b="1" dirty="0">
              <a:solidFill>
                <a:srgbClr val="000000"/>
              </a:solidFill>
              <a:latin typeface="Calibri" panose="020F0502020204030204" pitchFamily="34" charset="0"/>
            </a:endParaRPr>
          </a:p>
          <a:p>
            <a:pPr marL="285750" indent="-285750">
              <a:buFont typeface="Arial" panose="020B0604020202020204" pitchFamily="34" charset="0"/>
              <a:buChar char="•"/>
            </a:pPr>
            <a:r>
              <a:rPr lang="en-US" dirty="0">
                <a:solidFill>
                  <a:srgbClr val="000000"/>
                </a:solidFill>
                <a:latin typeface="Calibri" panose="020F0502020204030204" pitchFamily="34" charset="0"/>
              </a:rPr>
              <a:t>University at Buffalo, SUNY </a:t>
            </a:r>
          </a:p>
          <a:p>
            <a:pPr marL="285750" indent="-285750">
              <a:buFont typeface="Arial" panose="020B0604020202020204" pitchFamily="34" charset="0"/>
              <a:buChar char="•"/>
            </a:pPr>
            <a:endParaRPr lang="en-US" dirty="0">
              <a:solidFill>
                <a:srgbClr val="000000"/>
              </a:solidFill>
              <a:latin typeface="Calibri" panose="020F0502020204030204" pitchFamily="34" charset="0"/>
            </a:endParaRPr>
          </a:p>
          <a:p>
            <a:pPr marL="285750" indent="-285750">
              <a:buFont typeface="Arial" panose="020B0604020202020204" pitchFamily="34" charset="0"/>
              <a:buChar char="•"/>
            </a:pPr>
            <a:endParaRPr lang="en-US" dirty="0">
              <a:solidFill>
                <a:srgbClr val="000000"/>
              </a:solidFill>
              <a:latin typeface="Calibri" panose="020F0502020204030204" pitchFamily="34" charset="0"/>
            </a:endParaRPr>
          </a:p>
          <a:p>
            <a:pPr marL="285750" indent="-285750">
              <a:buFont typeface="Arial" panose="020B0604020202020204" pitchFamily="34" charset="0"/>
              <a:buChar char="•"/>
            </a:pPr>
            <a:r>
              <a:rPr lang="en-US" dirty="0">
                <a:solidFill>
                  <a:srgbClr val="000000"/>
                </a:solidFill>
                <a:latin typeface="Calibri" panose="020F0502020204030204" pitchFamily="34" charset="0"/>
              </a:rPr>
              <a:t>University of Texas at Dallas </a:t>
            </a:r>
          </a:p>
          <a:p>
            <a:pPr marL="285750" indent="-285750">
              <a:buFont typeface="Arial" panose="020B0604020202020204" pitchFamily="34" charset="0"/>
              <a:buChar char="•"/>
            </a:pPr>
            <a:endParaRPr lang="en-US" dirty="0">
              <a:solidFill>
                <a:srgbClr val="000000"/>
              </a:solidFill>
              <a:latin typeface="Calibri" panose="020F0502020204030204" pitchFamily="34" charset="0"/>
            </a:endParaRPr>
          </a:p>
          <a:p>
            <a:pPr marL="285750" indent="-285750">
              <a:buFont typeface="Arial" panose="020B0604020202020204" pitchFamily="34" charset="0"/>
              <a:buChar char="•"/>
            </a:pPr>
            <a:endParaRPr lang="en-US" dirty="0">
              <a:solidFill>
                <a:srgbClr val="000000"/>
              </a:solidFill>
              <a:latin typeface="Calibri" panose="020F0502020204030204" pitchFamily="34" charset="0"/>
            </a:endParaRPr>
          </a:p>
          <a:p>
            <a:pPr marL="285750" indent="-285750">
              <a:buFont typeface="Arial" panose="020B0604020202020204" pitchFamily="34" charset="0"/>
              <a:buChar char="•"/>
            </a:pPr>
            <a:r>
              <a:rPr lang="en-US" dirty="0">
                <a:solidFill>
                  <a:srgbClr val="000000"/>
                </a:solidFill>
                <a:latin typeface="Calibri" panose="020F0502020204030204" pitchFamily="34" charset="0"/>
              </a:rPr>
              <a:t>Boston College </a:t>
            </a:r>
          </a:p>
          <a:p>
            <a:pPr marL="285750" indent="-285750">
              <a:buFont typeface="Arial" panose="020B0604020202020204" pitchFamily="34" charset="0"/>
              <a:buChar char="•"/>
            </a:pPr>
            <a:endParaRPr lang="en-US" dirty="0">
              <a:solidFill>
                <a:srgbClr val="000000"/>
              </a:solidFill>
              <a:latin typeface="Calibri" panose="020F0502020204030204" pitchFamily="34" charset="0"/>
            </a:endParaRPr>
          </a:p>
          <a:p>
            <a:pPr marL="285750" indent="-285750">
              <a:buFont typeface="Arial" panose="020B0604020202020204" pitchFamily="34" charset="0"/>
              <a:buChar char="•"/>
            </a:pPr>
            <a:endParaRPr lang="en-US" dirty="0">
              <a:solidFill>
                <a:srgbClr val="000000"/>
              </a:solidFill>
              <a:latin typeface="Calibri" panose="020F0502020204030204" pitchFamily="34" charset="0"/>
            </a:endParaRPr>
          </a:p>
          <a:p>
            <a:pPr marL="285750" indent="-285750">
              <a:buFont typeface="Arial" panose="020B0604020202020204" pitchFamily="34" charset="0"/>
              <a:buChar char="•"/>
            </a:pPr>
            <a:r>
              <a:rPr lang="en-US" dirty="0" err="1">
                <a:solidFill>
                  <a:srgbClr val="000000"/>
                </a:solidFill>
                <a:latin typeface="Calibri" panose="020F0502020204030204" pitchFamily="34" charset="0"/>
              </a:rPr>
              <a:t>Narsee</a:t>
            </a:r>
            <a:r>
              <a:rPr lang="en-US" dirty="0">
                <a:solidFill>
                  <a:srgbClr val="000000"/>
                </a:solidFill>
                <a:latin typeface="Calibri" panose="020F0502020204030204" pitchFamily="34" charset="0"/>
              </a:rPr>
              <a:t> </a:t>
            </a:r>
            <a:r>
              <a:rPr lang="en-US" dirty="0" err="1">
                <a:solidFill>
                  <a:srgbClr val="000000"/>
                </a:solidFill>
                <a:latin typeface="Calibri" panose="020F0502020204030204" pitchFamily="34" charset="0"/>
              </a:rPr>
              <a:t>Monjee</a:t>
            </a:r>
            <a:r>
              <a:rPr lang="en-US" dirty="0">
                <a:solidFill>
                  <a:srgbClr val="000000"/>
                </a:solidFill>
                <a:latin typeface="Calibri" panose="020F0502020204030204" pitchFamily="34" charset="0"/>
              </a:rPr>
              <a:t> Hyderabad </a:t>
            </a:r>
          </a:p>
          <a:p>
            <a:pPr marL="285750" indent="-285750">
              <a:buFont typeface="Arial" panose="020B0604020202020204" pitchFamily="34" charset="0"/>
              <a:buChar char="•"/>
            </a:pPr>
            <a:endParaRPr lang="en-US" dirty="0">
              <a:solidFill>
                <a:srgbClr val="000000"/>
              </a:solidFill>
              <a:latin typeface="Calibri" panose="020F0502020204030204" pitchFamily="34" charset="0"/>
            </a:endParaRPr>
          </a:p>
          <a:p>
            <a:pPr marL="285750" indent="-285750">
              <a:buFont typeface="Arial" panose="020B0604020202020204" pitchFamily="34" charset="0"/>
              <a:buChar char="•"/>
            </a:pPr>
            <a:endParaRPr lang="en-US" dirty="0">
              <a:solidFill>
                <a:srgbClr val="000000"/>
              </a:solidFill>
              <a:latin typeface="Calibri" panose="020F0502020204030204" pitchFamily="34" charset="0"/>
            </a:endParaRPr>
          </a:p>
          <a:p>
            <a:pPr marL="285750" indent="-285750">
              <a:buFont typeface="Arial" panose="020B0604020202020204" pitchFamily="34" charset="0"/>
              <a:buChar char="•"/>
            </a:pPr>
            <a:r>
              <a:rPr lang="en-US" dirty="0">
                <a:solidFill>
                  <a:srgbClr val="000000"/>
                </a:solidFill>
                <a:latin typeface="Calibri" panose="020F0502020204030204" pitchFamily="34" charset="0"/>
              </a:rPr>
              <a:t>JNTU Hyderabad </a:t>
            </a:r>
          </a:p>
          <a:p>
            <a:pPr marL="285750" indent="-285750">
              <a:buFont typeface="Arial" panose="020B0604020202020204" pitchFamily="34" charset="0"/>
              <a:buChar char="•"/>
            </a:pPr>
            <a:endParaRPr lang="en-US" dirty="0">
              <a:solidFill>
                <a:srgbClr val="000000"/>
              </a:solidFill>
              <a:latin typeface="Calibri" panose="020F0502020204030204" pitchFamily="34" charset="0"/>
            </a:endParaRPr>
          </a:p>
          <a:p>
            <a:pPr marL="285750" indent="-285750">
              <a:buFont typeface="Arial" panose="020B0604020202020204" pitchFamily="34" charset="0"/>
              <a:buChar char="•"/>
            </a:pPr>
            <a:endParaRPr lang="en-US" dirty="0">
              <a:solidFill>
                <a:srgbClr val="000000"/>
              </a:solidFill>
              <a:latin typeface="Calibri" panose="020F0502020204030204" pitchFamily="34" charset="0"/>
            </a:endParaRPr>
          </a:p>
          <a:p>
            <a:pPr marL="285750" indent="-285750">
              <a:buFont typeface="Arial" panose="020B0604020202020204" pitchFamily="34" charset="0"/>
              <a:buChar char="•"/>
            </a:pPr>
            <a:r>
              <a:rPr lang="en-US" dirty="0">
                <a:solidFill>
                  <a:srgbClr val="000000"/>
                </a:solidFill>
                <a:latin typeface="Calibri" panose="020F0502020204030204" pitchFamily="34" charset="0"/>
              </a:rPr>
              <a:t>IIIT Hyderabad </a:t>
            </a:r>
          </a:p>
          <a:p>
            <a:pPr marL="285750" indent="-285750">
              <a:buFont typeface="Arial" panose="020B0604020202020204" pitchFamily="34" charset="0"/>
              <a:buChar char="•"/>
            </a:pPr>
            <a:endParaRPr lang="en-US"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292851920"/>
      </p:ext>
    </p:extLst>
  </p:cSld>
  <p:clrMapOvr>
    <a:masterClrMapping/>
  </p:clrMapOvr>
  <p:transition>
    <p:wipe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52400"/>
            <a:ext cx="6935788" cy="565150"/>
          </a:xfrm>
          <a:prstGeom prst="rect">
            <a:avLst/>
          </a:prstGeom>
        </p:spPr>
        <p:txBody>
          <a:bodyPr/>
          <a:lstStyle/>
          <a:p>
            <a:pPr algn="l"/>
            <a:r>
              <a:rPr lang="en-US" sz="2400" b="1" dirty="0">
                <a:latin typeface="Cambria" pitchFamily="18" charset="0"/>
              </a:rPr>
              <a:t>What is Analytics?</a:t>
            </a:r>
          </a:p>
        </p:txBody>
      </p:sp>
      <p:sp>
        <p:nvSpPr>
          <p:cNvPr id="24" name="Rectangle 23"/>
          <p:cNvSpPr/>
          <p:nvPr/>
        </p:nvSpPr>
        <p:spPr>
          <a:xfrm>
            <a:off x="0" y="4648200"/>
            <a:ext cx="9144000" cy="400110"/>
          </a:xfrm>
          <a:prstGeom prst="rect">
            <a:avLst/>
          </a:prstGeom>
          <a:solidFill>
            <a:schemeClr val="accent6">
              <a:lumMod val="75000"/>
            </a:schemeClr>
          </a:solidFill>
        </p:spPr>
        <p:txBody>
          <a:bodyPr wrap="square">
            <a:spAutoFit/>
          </a:bodyPr>
          <a:lstStyle/>
          <a:p>
            <a:pPr algn="ctr"/>
            <a:r>
              <a:rPr lang="en-US" sz="2000" b="1" dirty="0">
                <a:solidFill>
                  <a:prstClr val="white"/>
                </a:solidFill>
                <a:latin typeface="Cambria" pitchFamily="18" charset="0"/>
              </a:rPr>
              <a:t>Data on its own is useless unless you can make sense of it!</a:t>
            </a:r>
          </a:p>
        </p:txBody>
      </p:sp>
      <p:sp>
        <p:nvSpPr>
          <p:cNvPr id="25" name="Rounded Rectangle 24"/>
          <p:cNvSpPr/>
          <p:nvPr/>
        </p:nvSpPr>
        <p:spPr bwMode="auto">
          <a:xfrm>
            <a:off x="838200" y="5192694"/>
            <a:ext cx="7162800" cy="136050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000000"/>
                </a:solidFill>
                <a:latin typeface="Cambria" pitchFamily="18" charset="0"/>
                <a:ea typeface="Calibri" panose="020F0502020204030204" pitchFamily="34" charset="0"/>
                <a:cs typeface="Times New Roman" panose="02020603050405020304" pitchFamily="18" charset="0"/>
              </a:rPr>
              <a:t>WHAT IS ANALYTICS?</a:t>
            </a:r>
          </a:p>
          <a:p>
            <a:pPr algn="ctr">
              <a:defRPr/>
            </a:pPr>
            <a:r>
              <a:rPr lang="en-US" dirty="0">
                <a:solidFill>
                  <a:srgbClr val="000000"/>
                </a:solidFill>
                <a:latin typeface="Cambria" pitchFamily="18" charset="0"/>
                <a:ea typeface="Calibri" panose="020F0502020204030204" pitchFamily="34" charset="0"/>
                <a:cs typeface="Times New Roman" panose="02020603050405020304" pitchFamily="18" charset="0"/>
              </a:rPr>
              <a:t>The scientific process of transforming data into insight for making better decisions, offering new opportunities for a competitive advantage</a:t>
            </a:r>
            <a:endParaRPr lang="en-US" dirty="0">
              <a:solidFill>
                <a:prstClr val="white"/>
              </a:solidFill>
              <a:latin typeface="Cambria" pitchFamily="18" charset="0"/>
            </a:endParaRPr>
          </a:p>
        </p:txBody>
      </p:sp>
      <p:pic>
        <p:nvPicPr>
          <p:cNvPr id="1026" name="Picture 2" descr="http://pivotpoint.io/media/article/business%20analytics_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838200"/>
            <a:ext cx="6629400" cy="3756921"/>
          </a:xfrm>
          <a:prstGeom prst="rect">
            <a:avLst/>
          </a:prstGeom>
          <a:noFill/>
          <a:ln>
            <a:solidFill>
              <a:schemeClr val="accent6">
                <a:lumMod val="75000"/>
              </a:schemeClr>
            </a:solidFill>
          </a:ln>
          <a:extLst>
            <a:ext uri="{909E8E84-426E-40DD-AFC4-6F175D3DCCD1}">
              <a14:hiddenFill xmlns:a14="http://schemas.microsoft.com/office/drawing/2010/main">
                <a:solidFill>
                  <a:srgbClr val="FFFFFF"/>
                </a:solidFill>
              </a14:hiddenFill>
            </a:ext>
          </a:extLst>
        </p:spPr>
      </p:pic>
      <p:sp>
        <p:nvSpPr>
          <p:cNvPr id="7" name="Slide Number Placeholder 5"/>
          <p:cNvSpPr txBox="1">
            <a:spLocks/>
          </p:cNvSpPr>
          <p:nvPr/>
        </p:nvSpPr>
        <p:spPr bwMode="auto">
          <a:xfrm>
            <a:off x="6781800" y="65690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r" fontAlgn="base">
              <a:spcBef>
                <a:spcPct val="0"/>
              </a:spcBef>
              <a:spcAft>
                <a:spcPct val="0"/>
              </a:spcAft>
            </a:pPr>
            <a:fld id="{32EE22E6-FFC1-4060-9C3E-3A80B68EF4C6}" type="slidenum">
              <a:rPr lang="en-US" sz="1100">
                <a:solidFill>
                  <a:prstClr val="black"/>
                </a:solidFill>
                <a:latin typeface="Cambria" pitchFamily="18" charset="0"/>
                <a:ea typeface="MS PGothic" pitchFamily="34" charset="-128"/>
              </a:rPr>
              <a:pPr algn="r" fontAlgn="base">
                <a:spcBef>
                  <a:spcPct val="0"/>
                </a:spcBef>
                <a:spcAft>
                  <a:spcPct val="0"/>
                </a:spcAft>
              </a:pPr>
              <a:t>3</a:t>
            </a:fld>
            <a:endParaRPr lang="en-US" sz="1100">
              <a:solidFill>
                <a:prstClr val="black"/>
              </a:solidFill>
              <a:latin typeface="Cambria" pitchFamily="18" charset="0"/>
              <a:ea typeface="MS PGothic" pitchFamily="34" charset="-128"/>
            </a:endParaRPr>
          </a:p>
        </p:txBody>
      </p:sp>
    </p:spTree>
    <p:custDataLst>
      <p:tags r:id="rId1"/>
    </p:custDataLst>
    <p:extLst>
      <p:ext uri="{BB962C8B-B14F-4D97-AF65-F5344CB8AC3E}">
        <p14:creationId xmlns:p14="http://schemas.microsoft.com/office/powerpoint/2010/main" val="338630562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TextBox 8"/>
          <p:cNvSpPr txBox="1">
            <a:spLocks noChangeArrowheads="1"/>
          </p:cNvSpPr>
          <p:nvPr/>
        </p:nvSpPr>
        <p:spPr bwMode="auto">
          <a:xfrm>
            <a:off x="0" y="152401"/>
            <a:ext cx="7086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ＭＳ Ｐゴシック" charset="-128"/>
              </a:defRPr>
            </a:lvl1pPr>
            <a:lvl2pPr marL="742950" indent="-285750" eaLnBrk="0" hangingPunct="0">
              <a:defRPr>
                <a:solidFill>
                  <a:schemeClr val="tx1"/>
                </a:solidFill>
                <a:latin typeface="Calibri" pitchFamily="34" charset="0"/>
                <a:ea typeface="ＭＳ Ｐゴシック" charset="-128"/>
              </a:defRPr>
            </a:lvl2pPr>
            <a:lvl3pPr marL="1143000" indent="-228600" eaLnBrk="0" hangingPunct="0">
              <a:defRPr>
                <a:solidFill>
                  <a:schemeClr val="tx1"/>
                </a:solidFill>
                <a:latin typeface="Calibri" pitchFamily="34" charset="0"/>
                <a:ea typeface="ＭＳ Ｐゴシック" charset="-128"/>
              </a:defRPr>
            </a:lvl3pPr>
            <a:lvl4pPr marL="1600200" indent="-228600" eaLnBrk="0" hangingPunct="0">
              <a:defRPr>
                <a:solidFill>
                  <a:schemeClr val="tx1"/>
                </a:solidFill>
                <a:latin typeface="Calibri" pitchFamily="34" charset="0"/>
                <a:ea typeface="ＭＳ Ｐゴシック" charset="-128"/>
              </a:defRPr>
            </a:lvl4pPr>
            <a:lvl5pPr marL="2057400" indent="-228600" eaLnBrk="0" hangingPunct="0">
              <a:defRPr>
                <a:solidFill>
                  <a:schemeClr val="tx1"/>
                </a:solidFill>
                <a:latin typeface="Calibri" pitchFamily="34" charset="0"/>
                <a:ea typeface="ＭＳ Ｐゴシック" charset="-128"/>
              </a:defRPr>
            </a:lvl5pPr>
            <a:lvl6pPr marL="2514600" indent="-228600" eaLnBrk="0" fontAlgn="base" hangingPunct="0">
              <a:spcBef>
                <a:spcPct val="0"/>
              </a:spcBef>
              <a:spcAft>
                <a:spcPct val="0"/>
              </a:spcAft>
              <a:defRPr>
                <a:solidFill>
                  <a:schemeClr val="tx1"/>
                </a:solidFill>
                <a:latin typeface="Calibri" pitchFamily="34" charset="0"/>
                <a:ea typeface="ＭＳ Ｐゴシック" charset="-128"/>
              </a:defRPr>
            </a:lvl6pPr>
            <a:lvl7pPr marL="2971800" indent="-228600" eaLnBrk="0" fontAlgn="base" hangingPunct="0">
              <a:spcBef>
                <a:spcPct val="0"/>
              </a:spcBef>
              <a:spcAft>
                <a:spcPct val="0"/>
              </a:spcAft>
              <a:defRPr>
                <a:solidFill>
                  <a:schemeClr val="tx1"/>
                </a:solidFill>
                <a:latin typeface="Calibri" pitchFamily="34" charset="0"/>
                <a:ea typeface="ＭＳ Ｐゴシック" charset="-128"/>
              </a:defRPr>
            </a:lvl7pPr>
            <a:lvl8pPr marL="3429000" indent="-228600" eaLnBrk="0" fontAlgn="base" hangingPunct="0">
              <a:spcBef>
                <a:spcPct val="0"/>
              </a:spcBef>
              <a:spcAft>
                <a:spcPct val="0"/>
              </a:spcAft>
              <a:defRPr>
                <a:solidFill>
                  <a:schemeClr val="tx1"/>
                </a:solidFill>
                <a:latin typeface="Calibri" pitchFamily="34" charset="0"/>
                <a:ea typeface="ＭＳ Ｐゴシック" charset="-128"/>
              </a:defRPr>
            </a:lvl8pPr>
            <a:lvl9pPr marL="3886200" indent="-228600" eaLnBrk="0" fontAlgn="base" hangingPunct="0">
              <a:spcBef>
                <a:spcPct val="0"/>
              </a:spcBef>
              <a:spcAft>
                <a:spcPct val="0"/>
              </a:spcAft>
              <a:defRPr>
                <a:solidFill>
                  <a:schemeClr val="tx1"/>
                </a:solidFill>
                <a:latin typeface="Calibri" pitchFamily="34" charset="0"/>
                <a:ea typeface="ＭＳ Ｐゴシック" charset="-128"/>
              </a:defRPr>
            </a:lvl9pPr>
          </a:lstStyle>
          <a:p>
            <a:pPr eaLnBrk="1" hangingPunct="1"/>
            <a:r>
              <a:rPr lang="en-US" sz="2400" b="1">
                <a:solidFill>
                  <a:prstClr val="black"/>
                </a:solidFill>
                <a:latin typeface="Cambria" pitchFamily="18" charset="0"/>
                <a:cs typeface="Arial" pitchFamily="34" charset="0"/>
              </a:rPr>
              <a:t>The Case for Business Analytics</a:t>
            </a:r>
            <a:endParaRPr lang="en-US" sz="2400" b="1">
              <a:solidFill>
                <a:prstClr val="black"/>
              </a:solidFill>
              <a:latin typeface="Cambria" pitchFamily="18" charset="0"/>
            </a:endParaRPr>
          </a:p>
        </p:txBody>
      </p:sp>
      <p:sp>
        <p:nvSpPr>
          <p:cNvPr id="20" name="Rectangle 19"/>
          <p:cNvSpPr/>
          <p:nvPr/>
        </p:nvSpPr>
        <p:spPr>
          <a:xfrm>
            <a:off x="381000" y="762000"/>
            <a:ext cx="4362450" cy="2667000"/>
          </a:xfrm>
          <a:prstGeom prst="rect">
            <a:avLst/>
          </a:prstGeom>
          <a:solidFill>
            <a:srgbClr val="1970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latin typeface="Gill Sans MT" pitchFamily="34" charset="0"/>
            </a:endParaRPr>
          </a:p>
        </p:txBody>
      </p:sp>
      <p:sp>
        <p:nvSpPr>
          <p:cNvPr id="11273" name="TextBox 10"/>
          <p:cNvSpPr txBox="1">
            <a:spLocks noChangeArrowheads="1"/>
          </p:cNvSpPr>
          <p:nvPr/>
        </p:nvSpPr>
        <p:spPr bwMode="auto">
          <a:xfrm>
            <a:off x="609600" y="1371600"/>
            <a:ext cx="398145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Calibri" pitchFamily="34" charset="0"/>
                <a:ea typeface="ＭＳ Ｐゴシック" charset="-128"/>
              </a:defRPr>
            </a:lvl1pPr>
            <a:lvl2pPr marL="742950" indent="-285750" eaLnBrk="0" hangingPunct="0">
              <a:defRPr>
                <a:solidFill>
                  <a:schemeClr val="tx1"/>
                </a:solidFill>
                <a:latin typeface="Calibri" pitchFamily="34" charset="0"/>
                <a:ea typeface="ＭＳ Ｐゴシック" charset="-128"/>
              </a:defRPr>
            </a:lvl2pPr>
            <a:lvl3pPr marL="1143000" indent="-228600" eaLnBrk="0" hangingPunct="0">
              <a:defRPr>
                <a:solidFill>
                  <a:schemeClr val="tx1"/>
                </a:solidFill>
                <a:latin typeface="Calibri" pitchFamily="34" charset="0"/>
                <a:ea typeface="ＭＳ Ｐゴシック" charset="-128"/>
              </a:defRPr>
            </a:lvl3pPr>
            <a:lvl4pPr marL="1600200" indent="-228600" eaLnBrk="0" hangingPunct="0">
              <a:defRPr>
                <a:solidFill>
                  <a:schemeClr val="tx1"/>
                </a:solidFill>
                <a:latin typeface="Calibri" pitchFamily="34" charset="0"/>
                <a:ea typeface="ＭＳ Ｐゴシック" charset="-128"/>
              </a:defRPr>
            </a:lvl4pPr>
            <a:lvl5pPr marL="2057400" indent="-228600" eaLnBrk="0" hangingPunct="0">
              <a:defRPr>
                <a:solidFill>
                  <a:schemeClr val="tx1"/>
                </a:solidFill>
                <a:latin typeface="Calibri" pitchFamily="34" charset="0"/>
                <a:ea typeface="ＭＳ Ｐゴシック" charset="-128"/>
              </a:defRPr>
            </a:lvl5pPr>
            <a:lvl6pPr marL="2514600" indent="-228600" eaLnBrk="0" fontAlgn="base" hangingPunct="0">
              <a:spcBef>
                <a:spcPct val="0"/>
              </a:spcBef>
              <a:spcAft>
                <a:spcPct val="0"/>
              </a:spcAft>
              <a:defRPr>
                <a:solidFill>
                  <a:schemeClr val="tx1"/>
                </a:solidFill>
                <a:latin typeface="Calibri" pitchFamily="34" charset="0"/>
                <a:ea typeface="ＭＳ Ｐゴシック" charset="-128"/>
              </a:defRPr>
            </a:lvl6pPr>
            <a:lvl7pPr marL="2971800" indent="-228600" eaLnBrk="0" fontAlgn="base" hangingPunct="0">
              <a:spcBef>
                <a:spcPct val="0"/>
              </a:spcBef>
              <a:spcAft>
                <a:spcPct val="0"/>
              </a:spcAft>
              <a:defRPr>
                <a:solidFill>
                  <a:schemeClr val="tx1"/>
                </a:solidFill>
                <a:latin typeface="Calibri" pitchFamily="34" charset="0"/>
                <a:ea typeface="ＭＳ Ｐゴシック" charset="-128"/>
              </a:defRPr>
            </a:lvl7pPr>
            <a:lvl8pPr marL="3429000" indent="-228600" eaLnBrk="0" fontAlgn="base" hangingPunct="0">
              <a:spcBef>
                <a:spcPct val="0"/>
              </a:spcBef>
              <a:spcAft>
                <a:spcPct val="0"/>
              </a:spcAft>
              <a:defRPr>
                <a:solidFill>
                  <a:schemeClr val="tx1"/>
                </a:solidFill>
                <a:latin typeface="Calibri" pitchFamily="34" charset="0"/>
                <a:ea typeface="ＭＳ Ｐゴシック" charset="-128"/>
              </a:defRPr>
            </a:lvl8pPr>
            <a:lvl9pPr marL="3886200" indent="-228600" eaLnBrk="0" fontAlgn="base" hangingPunct="0">
              <a:spcBef>
                <a:spcPct val="0"/>
              </a:spcBef>
              <a:spcAft>
                <a:spcPct val="0"/>
              </a:spcAft>
              <a:defRPr>
                <a:solidFill>
                  <a:schemeClr val="tx1"/>
                </a:solidFill>
                <a:latin typeface="Calibri" pitchFamily="34" charset="0"/>
                <a:ea typeface="ＭＳ Ｐゴシック" charset="-128"/>
              </a:defRPr>
            </a:lvl9pPr>
          </a:lstStyle>
          <a:p>
            <a:pPr eaLnBrk="1" hangingPunct="1">
              <a:buFont typeface="Arial" pitchFamily="34" charset="0"/>
              <a:buChar char="•"/>
            </a:pPr>
            <a:r>
              <a:rPr lang="en-US" dirty="0">
                <a:solidFill>
                  <a:prstClr val="white"/>
                </a:solidFill>
                <a:latin typeface="Cambria" pitchFamily="18" charset="0"/>
              </a:rPr>
              <a:t>The Business environment today is more complex  than ever before.</a:t>
            </a:r>
          </a:p>
          <a:p>
            <a:pPr eaLnBrk="1" hangingPunct="1">
              <a:buFont typeface="Arial" pitchFamily="34" charset="0"/>
              <a:buChar char="•"/>
            </a:pPr>
            <a:r>
              <a:rPr lang="en-US" dirty="0">
                <a:solidFill>
                  <a:prstClr val="white"/>
                </a:solidFill>
                <a:latin typeface="Cambria" pitchFamily="18" charset="0"/>
              </a:rPr>
              <a:t>Businesses are expected to be diligently responsive to the increasing demands of customers, various stakeholders and even regulators. </a:t>
            </a:r>
          </a:p>
        </p:txBody>
      </p:sp>
      <p:sp>
        <p:nvSpPr>
          <p:cNvPr id="22" name="Rectangle 21"/>
          <p:cNvSpPr/>
          <p:nvPr/>
        </p:nvSpPr>
        <p:spPr>
          <a:xfrm>
            <a:off x="4552950" y="2286000"/>
            <a:ext cx="4362450" cy="2819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latin typeface="Gill Sans MT" pitchFamily="34" charset="0"/>
            </a:endParaRPr>
          </a:p>
        </p:txBody>
      </p:sp>
      <p:sp>
        <p:nvSpPr>
          <p:cNvPr id="11275" name="TextBox 10"/>
          <p:cNvSpPr txBox="1">
            <a:spLocks noChangeArrowheads="1"/>
          </p:cNvSpPr>
          <p:nvPr/>
        </p:nvSpPr>
        <p:spPr bwMode="auto">
          <a:xfrm>
            <a:off x="4686300" y="2895600"/>
            <a:ext cx="410845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Calibri" pitchFamily="34" charset="0"/>
                <a:ea typeface="ＭＳ Ｐゴシック" charset="-128"/>
              </a:defRPr>
            </a:lvl1pPr>
            <a:lvl2pPr marL="742950" indent="-285750" eaLnBrk="0" hangingPunct="0">
              <a:defRPr>
                <a:solidFill>
                  <a:schemeClr val="tx1"/>
                </a:solidFill>
                <a:latin typeface="Calibri" pitchFamily="34" charset="0"/>
                <a:ea typeface="ＭＳ Ｐゴシック" charset="-128"/>
              </a:defRPr>
            </a:lvl2pPr>
            <a:lvl3pPr marL="1143000" indent="-228600" eaLnBrk="0" hangingPunct="0">
              <a:defRPr>
                <a:solidFill>
                  <a:schemeClr val="tx1"/>
                </a:solidFill>
                <a:latin typeface="Calibri" pitchFamily="34" charset="0"/>
                <a:ea typeface="ＭＳ Ｐゴシック" charset="-128"/>
              </a:defRPr>
            </a:lvl3pPr>
            <a:lvl4pPr marL="1600200" indent="-228600" eaLnBrk="0" hangingPunct="0">
              <a:defRPr>
                <a:solidFill>
                  <a:schemeClr val="tx1"/>
                </a:solidFill>
                <a:latin typeface="Calibri" pitchFamily="34" charset="0"/>
                <a:ea typeface="ＭＳ Ｐゴシック" charset="-128"/>
              </a:defRPr>
            </a:lvl4pPr>
            <a:lvl5pPr marL="2057400" indent="-228600" eaLnBrk="0" hangingPunct="0">
              <a:defRPr>
                <a:solidFill>
                  <a:schemeClr val="tx1"/>
                </a:solidFill>
                <a:latin typeface="Calibri" pitchFamily="34" charset="0"/>
                <a:ea typeface="ＭＳ Ｐゴシック" charset="-128"/>
              </a:defRPr>
            </a:lvl5pPr>
            <a:lvl6pPr marL="2514600" indent="-228600" eaLnBrk="0" fontAlgn="base" hangingPunct="0">
              <a:spcBef>
                <a:spcPct val="0"/>
              </a:spcBef>
              <a:spcAft>
                <a:spcPct val="0"/>
              </a:spcAft>
              <a:defRPr>
                <a:solidFill>
                  <a:schemeClr val="tx1"/>
                </a:solidFill>
                <a:latin typeface="Calibri" pitchFamily="34" charset="0"/>
                <a:ea typeface="ＭＳ Ｐゴシック" charset="-128"/>
              </a:defRPr>
            </a:lvl6pPr>
            <a:lvl7pPr marL="2971800" indent="-228600" eaLnBrk="0" fontAlgn="base" hangingPunct="0">
              <a:spcBef>
                <a:spcPct val="0"/>
              </a:spcBef>
              <a:spcAft>
                <a:spcPct val="0"/>
              </a:spcAft>
              <a:defRPr>
                <a:solidFill>
                  <a:schemeClr val="tx1"/>
                </a:solidFill>
                <a:latin typeface="Calibri" pitchFamily="34" charset="0"/>
                <a:ea typeface="ＭＳ Ｐゴシック" charset="-128"/>
              </a:defRPr>
            </a:lvl7pPr>
            <a:lvl8pPr marL="3429000" indent="-228600" eaLnBrk="0" fontAlgn="base" hangingPunct="0">
              <a:spcBef>
                <a:spcPct val="0"/>
              </a:spcBef>
              <a:spcAft>
                <a:spcPct val="0"/>
              </a:spcAft>
              <a:defRPr>
                <a:solidFill>
                  <a:schemeClr val="tx1"/>
                </a:solidFill>
                <a:latin typeface="Calibri" pitchFamily="34" charset="0"/>
                <a:ea typeface="ＭＳ Ｐゴシック" charset="-128"/>
              </a:defRPr>
            </a:lvl8pPr>
            <a:lvl9pPr marL="3886200" indent="-228600" eaLnBrk="0" fontAlgn="base" hangingPunct="0">
              <a:spcBef>
                <a:spcPct val="0"/>
              </a:spcBef>
              <a:spcAft>
                <a:spcPct val="0"/>
              </a:spcAft>
              <a:defRPr>
                <a:solidFill>
                  <a:schemeClr val="tx1"/>
                </a:solidFill>
                <a:latin typeface="Calibri" pitchFamily="34" charset="0"/>
                <a:ea typeface="ＭＳ Ｐゴシック" charset="-128"/>
              </a:defRPr>
            </a:lvl9pPr>
          </a:lstStyle>
          <a:p>
            <a:pPr eaLnBrk="1" hangingPunct="1">
              <a:buFont typeface="Arial" pitchFamily="34" charset="0"/>
              <a:buChar char="•"/>
            </a:pPr>
            <a:r>
              <a:rPr lang="en-US">
                <a:solidFill>
                  <a:prstClr val="white"/>
                </a:solidFill>
                <a:latin typeface="Cambria" pitchFamily="18" charset="0"/>
              </a:rPr>
              <a:t>Organizations have been turning to the use of analytics.</a:t>
            </a:r>
          </a:p>
          <a:p>
            <a:pPr eaLnBrk="1" hangingPunct="1">
              <a:buFont typeface="Arial" pitchFamily="34" charset="0"/>
              <a:buChar char="•"/>
            </a:pPr>
            <a:r>
              <a:rPr lang="en-US">
                <a:solidFill>
                  <a:prstClr val="white"/>
                </a:solidFill>
                <a:latin typeface="Cambria" pitchFamily="18" charset="0"/>
              </a:rPr>
              <a:t>More than 83% of Global CIOs surveyed by IBM in 2010 singled out Business Intelligence and Analytics  as one of their visionary plans for enhancing competitiveness. </a:t>
            </a:r>
          </a:p>
        </p:txBody>
      </p:sp>
      <p:sp>
        <p:nvSpPr>
          <p:cNvPr id="24" name="Rectangle 23"/>
          <p:cNvSpPr/>
          <p:nvPr/>
        </p:nvSpPr>
        <p:spPr>
          <a:xfrm>
            <a:off x="400050" y="4038600"/>
            <a:ext cx="4362450" cy="2667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latin typeface="Gill Sans MT" pitchFamily="34" charset="0"/>
            </a:endParaRPr>
          </a:p>
        </p:txBody>
      </p:sp>
      <p:sp>
        <p:nvSpPr>
          <p:cNvPr id="25" name="TextBox 10"/>
          <p:cNvSpPr txBox="1">
            <a:spLocks noChangeArrowheads="1"/>
          </p:cNvSpPr>
          <p:nvPr/>
        </p:nvSpPr>
        <p:spPr bwMode="auto">
          <a:xfrm>
            <a:off x="611188" y="4724404"/>
            <a:ext cx="3960812" cy="1477328"/>
          </a:xfrm>
          <a:prstGeom prst="rect">
            <a:avLst/>
          </a:prstGeom>
          <a:noFill/>
          <a:ln w="9525">
            <a:noFill/>
            <a:miter lim="800000"/>
            <a:headEnd/>
            <a:tailEnd/>
          </a:ln>
        </p:spPr>
        <p:txBody>
          <a:bodyPr>
            <a:spAutoFit/>
          </a:bodyPr>
          <a:lstStyle/>
          <a:p>
            <a:pPr>
              <a:defRPr/>
            </a:pPr>
            <a:r>
              <a:rPr lang="en-US" dirty="0">
                <a:solidFill>
                  <a:prstClr val="white"/>
                </a:solidFill>
                <a:latin typeface="Cambria" pitchFamily="18" charset="0"/>
              </a:rPr>
              <a:t>In most cases the primary objective of an organization that seeks to turn to analytics is:</a:t>
            </a:r>
          </a:p>
          <a:p>
            <a:pPr marL="285750" indent="-285750">
              <a:buFont typeface="Arial" pitchFamily="34" charset="0"/>
              <a:buChar char="•"/>
              <a:defRPr/>
            </a:pPr>
            <a:r>
              <a:rPr lang="en-US" dirty="0">
                <a:solidFill>
                  <a:prstClr val="white"/>
                </a:solidFill>
                <a:latin typeface="Cambria" pitchFamily="18" charset="0"/>
              </a:rPr>
              <a:t>Revenue/Profit growth </a:t>
            </a:r>
          </a:p>
          <a:p>
            <a:pPr marL="285750" indent="-285750">
              <a:buFont typeface="Arial" pitchFamily="34" charset="0"/>
              <a:buChar char="•"/>
              <a:defRPr/>
            </a:pPr>
            <a:r>
              <a:rPr lang="en-US" dirty="0">
                <a:solidFill>
                  <a:prstClr val="white"/>
                </a:solidFill>
                <a:latin typeface="Cambria" pitchFamily="18" charset="0"/>
              </a:rPr>
              <a:t>Optimize expenditure</a:t>
            </a:r>
          </a:p>
        </p:txBody>
      </p:sp>
      <p:sp>
        <p:nvSpPr>
          <p:cNvPr id="11278" name="TextBox 25"/>
          <p:cNvSpPr txBox="1">
            <a:spLocks noChangeArrowheads="1"/>
          </p:cNvSpPr>
          <p:nvPr/>
        </p:nvSpPr>
        <p:spPr bwMode="auto">
          <a:xfrm>
            <a:off x="4549776" y="2514600"/>
            <a:ext cx="4362450" cy="369888"/>
          </a:xfrm>
          <a:prstGeom prst="rect">
            <a:avLst/>
          </a:prstGeom>
          <a:solidFill>
            <a:schemeClr val="tx1">
              <a:alpha val="3607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ＭＳ Ｐゴシック" charset="-128"/>
              </a:defRPr>
            </a:lvl1pPr>
            <a:lvl2pPr marL="742950" indent="-285750" eaLnBrk="0" hangingPunct="0">
              <a:defRPr>
                <a:solidFill>
                  <a:schemeClr val="tx1"/>
                </a:solidFill>
                <a:latin typeface="Calibri" pitchFamily="34" charset="0"/>
                <a:ea typeface="ＭＳ Ｐゴシック" charset="-128"/>
              </a:defRPr>
            </a:lvl2pPr>
            <a:lvl3pPr marL="1143000" indent="-228600" eaLnBrk="0" hangingPunct="0">
              <a:defRPr>
                <a:solidFill>
                  <a:schemeClr val="tx1"/>
                </a:solidFill>
                <a:latin typeface="Calibri" pitchFamily="34" charset="0"/>
                <a:ea typeface="ＭＳ Ｐゴシック" charset="-128"/>
              </a:defRPr>
            </a:lvl3pPr>
            <a:lvl4pPr marL="1600200" indent="-228600" eaLnBrk="0" hangingPunct="0">
              <a:defRPr>
                <a:solidFill>
                  <a:schemeClr val="tx1"/>
                </a:solidFill>
                <a:latin typeface="Calibri" pitchFamily="34" charset="0"/>
                <a:ea typeface="ＭＳ Ｐゴシック" charset="-128"/>
              </a:defRPr>
            </a:lvl4pPr>
            <a:lvl5pPr marL="2057400" indent="-228600" eaLnBrk="0" hangingPunct="0">
              <a:defRPr>
                <a:solidFill>
                  <a:schemeClr val="tx1"/>
                </a:solidFill>
                <a:latin typeface="Calibri" pitchFamily="34" charset="0"/>
                <a:ea typeface="ＭＳ Ｐゴシック" charset="-128"/>
              </a:defRPr>
            </a:lvl5pPr>
            <a:lvl6pPr marL="2514600" indent="-228600" eaLnBrk="0" fontAlgn="base" hangingPunct="0">
              <a:spcBef>
                <a:spcPct val="0"/>
              </a:spcBef>
              <a:spcAft>
                <a:spcPct val="0"/>
              </a:spcAft>
              <a:defRPr>
                <a:solidFill>
                  <a:schemeClr val="tx1"/>
                </a:solidFill>
                <a:latin typeface="Calibri" pitchFamily="34" charset="0"/>
                <a:ea typeface="ＭＳ Ｐゴシック" charset="-128"/>
              </a:defRPr>
            </a:lvl6pPr>
            <a:lvl7pPr marL="2971800" indent="-228600" eaLnBrk="0" fontAlgn="base" hangingPunct="0">
              <a:spcBef>
                <a:spcPct val="0"/>
              </a:spcBef>
              <a:spcAft>
                <a:spcPct val="0"/>
              </a:spcAft>
              <a:defRPr>
                <a:solidFill>
                  <a:schemeClr val="tx1"/>
                </a:solidFill>
                <a:latin typeface="Calibri" pitchFamily="34" charset="0"/>
                <a:ea typeface="ＭＳ Ｐゴシック" charset="-128"/>
              </a:defRPr>
            </a:lvl7pPr>
            <a:lvl8pPr marL="3429000" indent="-228600" eaLnBrk="0" fontAlgn="base" hangingPunct="0">
              <a:spcBef>
                <a:spcPct val="0"/>
              </a:spcBef>
              <a:spcAft>
                <a:spcPct val="0"/>
              </a:spcAft>
              <a:defRPr>
                <a:solidFill>
                  <a:schemeClr val="tx1"/>
                </a:solidFill>
                <a:latin typeface="Calibri" pitchFamily="34" charset="0"/>
                <a:ea typeface="ＭＳ Ｐゴシック" charset="-128"/>
              </a:defRPr>
            </a:lvl8pPr>
            <a:lvl9pPr marL="3886200" indent="-228600" eaLnBrk="0" fontAlgn="base" hangingPunct="0">
              <a:spcBef>
                <a:spcPct val="0"/>
              </a:spcBef>
              <a:spcAft>
                <a:spcPct val="0"/>
              </a:spcAft>
              <a:defRPr>
                <a:solidFill>
                  <a:schemeClr val="tx1"/>
                </a:solidFill>
                <a:latin typeface="Calibri" pitchFamily="34" charset="0"/>
                <a:ea typeface="ＭＳ Ｐゴシック" charset="-128"/>
              </a:defRPr>
            </a:lvl9pPr>
          </a:lstStyle>
          <a:p>
            <a:pPr algn="ctr" eaLnBrk="1" hangingPunct="1"/>
            <a:r>
              <a:rPr lang="en-US" b="1">
                <a:solidFill>
                  <a:prstClr val="white"/>
                </a:solidFill>
                <a:latin typeface="Cambria" pitchFamily="18" charset="0"/>
              </a:rPr>
              <a:t>SOLUTION</a:t>
            </a:r>
          </a:p>
        </p:txBody>
      </p:sp>
      <p:sp>
        <p:nvSpPr>
          <p:cNvPr id="11279" name="TextBox 26"/>
          <p:cNvSpPr txBox="1">
            <a:spLocks noChangeArrowheads="1"/>
          </p:cNvSpPr>
          <p:nvPr/>
        </p:nvSpPr>
        <p:spPr bwMode="auto">
          <a:xfrm>
            <a:off x="381000" y="990600"/>
            <a:ext cx="4362450" cy="369888"/>
          </a:xfrm>
          <a:prstGeom prst="rect">
            <a:avLst/>
          </a:prstGeom>
          <a:solidFill>
            <a:srgbClr val="003300">
              <a:alpha val="3568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ＭＳ Ｐゴシック" charset="-128"/>
              </a:defRPr>
            </a:lvl1pPr>
            <a:lvl2pPr marL="742950" indent="-285750" eaLnBrk="0" hangingPunct="0">
              <a:defRPr>
                <a:solidFill>
                  <a:schemeClr val="tx1"/>
                </a:solidFill>
                <a:latin typeface="Calibri" pitchFamily="34" charset="0"/>
                <a:ea typeface="ＭＳ Ｐゴシック" charset="-128"/>
              </a:defRPr>
            </a:lvl2pPr>
            <a:lvl3pPr marL="1143000" indent="-228600" eaLnBrk="0" hangingPunct="0">
              <a:defRPr>
                <a:solidFill>
                  <a:schemeClr val="tx1"/>
                </a:solidFill>
                <a:latin typeface="Calibri" pitchFamily="34" charset="0"/>
                <a:ea typeface="ＭＳ Ｐゴシック" charset="-128"/>
              </a:defRPr>
            </a:lvl3pPr>
            <a:lvl4pPr marL="1600200" indent="-228600" eaLnBrk="0" hangingPunct="0">
              <a:defRPr>
                <a:solidFill>
                  <a:schemeClr val="tx1"/>
                </a:solidFill>
                <a:latin typeface="Calibri" pitchFamily="34" charset="0"/>
                <a:ea typeface="ＭＳ Ｐゴシック" charset="-128"/>
              </a:defRPr>
            </a:lvl4pPr>
            <a:lvl5pPr marL="2057400" indent="-228600" eaLnBrk="0" hangingPunct="0">
              <a:defRPr>
                <a:solidFill>
                  <a:schemeClr val="tx1"/>
                </a:solidFill>
                <a:latin typeface="Calibri" pitchFamily="34" charset="0"/>
                <a:ea typeface="ＭＳ Ｐゴシック" charset="-128"/>
              </a:defRPr>
            </a:lvl5pPr>
            <a:lvl6pPr marL="2514600" indent="-228600" eaLnBrk="0" fontAlgn="base" hangingPunct="0">
              <a:spcBef>
                <a:spcPct val="0"/>
              </a:spcBef>
              <a:spcAft>
                <a:spcPct val="0"/>
              </a:spcAft>
              <a:defRPr>
                <a:solidFill>
                  <a:schemeClr val="tx1"/>
                </a:solidFill>
                <a:latin typeface="Calibri" pitchFamily="34" charset="0"/>
                <a:ea typeface="ＭＳ Ｐゴシック" charset="-128"/>
              </a:defRPr>
            </a:lvl6pPr>
            <a:lvl7pPr marL="2971800" indent="-228600" eaLnBrk="0" fontAlgn="base" hangingPunct="0">
              <a:spcBef>
                <a:spcPct val="0"/>
              </a:spcBef>
              <a:spcAft>
                <a:spcPct val="0"/>
              </a:spcAft>
              <a:defRPr>
                <a:solidFill>
                  <a:schemeClr val="tx1"/>
                </a:solidFill>
                <a:latin typeface="Calibri" pitchFamily="34" charset="0"/>
                <a:ea typeface="ＭＳ Ｐゴシック" charset="-128"/>
              </a:defRPr>
            </a:lvl7pPr>
            <a:lvl8pPr marL="3429000" indent="-228600" eaLnBrk="0" fontAlgn="base" hangingPunct="0">
              <a:spcBef>
                <a:spcPct val="0"/>
              </a:spcBef>
              <a:spcAft>
                <a:spcPct val="0"/>
              </a:spcAft>
              <a:defRPr>
                <a:solidFill>
                  <a:schemeClr val="tx1"/>
                </a:solidFill>
                <a:latin typeface="Calibri" pitchFamily="34" charset="0"/>
                <a:ea typeface="ＭＳ Ｐゴシック" charset="-128"/>
              </a:defRPr>
            </a:lvl8pPr>
            <a:lvl9pPr marL="3886200" indent="-228600" eaLnBrk="0" fontAlgn="base" hangingPunct="0">
              <a:spcBef>
                <a:spcPct val="0"/>
              </a:spcBef>
              <a:spcAft>
                <a:spcPct val="0"/>
              </a:spcAft>
              <a:defRPr>
                <a:solidFill>
                  <a:schemeClr val="tx1"/>
                </a:solidFill>
                <a:latin typeface="Calibri" pitchFamily="34" charset="0"/>
                <a:ea typeface="ＭＳ Ｐゴシック" charset="-128"/>
              </a:defRPr>
            </a:lvl9pPr>
          </a:lstStyle>
          <a:p>
            <a:pPr algn="ctr" eaLnBrk="1" hangingPunct="1"/>
            <a:r>
              <a:rPr lang="en-US" b="1">
                <a:solidFill>
                  <a:prstClr val="white"/>
                </a:solidFill>
                <a:latin typeface="Cambria" pitchFamily="18" charset="0"/>
              </a:rPr>
              <a:t>BUSINESS NEED</a:t>
            </a:r>
          </a:p>
        </p:txBody>
      </p:sp>
      <p:sp>
        <p:nvSpPr>
          <p:cNvPr id="28" name="TextBox 27"/>
          <p:cNvSpPr txBox="1"/>
          <p:nvPr/>
        </p:nvSpPr>
        <p:spPr>
          <a:xfrm>
            <a:off x="401638" y="4278319"/>
            <a:ext cx="4362450" cy="369887"/>
          </a:xfrm>
          <a:prstGeom prst="rect">
            <a:avLst/>
          </a:prstGeom>
          <a:solidFill>
            <a:schemeClr val="accent6">
              <a:lumMod val="50000"/>
              <a:alpha val="36000"/>
            </a:schemeClr>
          </a:solidFill>
        </p:spPr>
        <p:txBody>
          <a:bodyPr>
            <a:spAutoFit/>
          </a:bodyPr>
          <a:lstStyle/>
          <a:p>
            <a:pPr algn="ctr">
              <a:defRPr/>
            </a:pPr>
            <a:r>
              <a:rPr lang="en-US" b="1" dirty="0">
                <a:solidFill>
                  <a:prstClr val="white"/>
                </a:solidFill>
                <a:latin typeface="Cambria" pitchFamily="18" charset="0"/>
              </a:rPr>
              <a:t>GOAL</a:t>
            </a:r>
          </a:p>
        </p:txBody>
      </p:sp>
      <p:sp>
        <p:nvSpPr>
          <p:cNvPr id="15" name="Slide Number Placeholder 5"/>
          <p:cNvSpPr txBox="1">
            <a:spLocks/>
          </p:cNvSpPr>
          <p:nvPr/>
        </p:nvSpPr>
        <p:spPr bwMode="auto">
          <a:xfrm>
            <a:off x="6781800" y="65690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r" fontAlgn="base">
              <a:spcBef>
                <a:spcPct val="0"/>
              </a:spcBef>
              <a:spcAft>
                <a:spcPct val="0"/>
              </a:spcAft>
            </a:pPr>
            <a:fld id="{32EE22E6-FFC1-4060-9C3E-3A80B68EF4C6}" type="slidenum">
              <a:rPr lang="en-US" sz="1100">
                <a:solidFill>
                  <a:prstClr val="black"/>
                </a:solidFill>
                <a:latin typeface="Cambria" pitchFamily="18" charset="0"/>
                <a:ea typeface="MS PGothic" pitchFamily="34" charset="-128"/>
              </a:rPr>
              <a:pPr algn="r" fontAlgn="base">
                <a:spcBef>
                  <a:spcPct val="0"/>
                </a:spcBef>
                <a:spcAft>
                  <a:spcPct val="0"/>
                </a:spcAft>
              </a:pPr>
              <a:t>4</a:t>
            </a:fld>
            <a:endParaRPr lang="en-US" sz="1100">
              <a:solidFill>
                <a:prstClr val="black"/>
              </a:solidFill>
              <a:latin typeface="Cambria" pitchFamily="18" charset="0"/>
              <a:ea typeface="MS PGothic" pitchFamily="34" charset="-128"/>
            </a:endParaRPr>
          </a:p>
        </p:txBody>
      </p:sp>
    </p:spTree>
    <p:custDataLst>
      <p:tags r:id="rId1"/>
    </p:custDataLst>
    <p:extLst>
      <p:ext uri="{BB962C8B-B14F-4D97-AF65-F5344CB8AC3E}">
        <p14:creationId xmlns:p14="http://schemas.microsoft.com/office/powerpoint/2010/main" val="37846537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279"/>
                                        </p:tgtEl>
                                        <p:attrNameLst>
                                          <p:attrName>style.visibility</p:attrName>
                                        </p:attrNameLst>
                                      </p:cBhvr>
                                      <p:to>
                                        <p:strVal val="visible"/>
                                      </p:to>
                                    </p:set>
                                    <p:animEffect transition="in" filter="fade">
                                      <p:cBhvr>
                                        <p:cTn id="11" dur="500"/>
                                        <p:tgtEl>
                                          <p:spTgt spid="11279"/>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273"/>
                                        </p:tgtEl>
                                        <p:attrNameLst>
                                          <p:attrName>style.visibility</p:attrName>
                                        </p:attrNameLst>
                                      </p:cBhvr>
                                      <p:to>
                                        <p:strVal val="visible"/>
                                      </p:to>
                                    </p:set>
                                    <p:animEffect transition="in" filter="fade">
                                      <p:cBhvr>
                                        <p:cTn id="15" dur="500"/>
                                        <p:tgtEl>
                                          <p:spTgt spid="11273"/>
                                        </p:tgtEl>
                                      </p:cBhvr>
                                    </p:animEffect>
                                  </p:childTnLst>
                                </p:cTn>
                              </p:par>
                            </p:childTnLst>
                          </p:cTn>
                        </p:par>
                        <p:par>
                          <p:cTn id="16" fill="hold" nodeType="afterGroup">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273">
                                            <p:txEl>
                                              <p:pRg st="0" end="0"/>
                                            </p:txEl>
                                          </p:spTgt>
                                        </p:tgtEl>
                                        <p:attrNameLst>
                                          <p:attrName>style.visibility</p:attrName>
                                        </p:attrNameLst>
                                      </p:cBhvr>
                                      <p:to>
                                        <p:strVal val="visible"/>
                                      </p:to>
                                    </p:set>
                                    <p:animEffect transition="in" filter="fade">
                                      <p:cBhvr>
                                        <p:cTn id="19" dur="500"/>
                                        <p:tgtEl>
                                          <p:spTgt spid="11273">
                                            <p:txEl>
                                              <p:pRg st="0" end="0"/>
                                            </p:txEl>
                                          </p:spTgt>
                                        </p:tgtEl>
                                      </p:cBhvr>
                                    </p:animEffect>
                                  </p:childTnLst>
                                </p:cTn>
                              </p:par>
                            </p:childTnLst>
                          </p:cTn>
                        </p:par>
                        <p:par>
                          <p:cTn id="20" fill="hold" nodeType="afterGroup">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273">
                                            <p:txEl>
                                              <p:pRg st="1" end="1"/>
                                            </p:txEl>
                                          </p:spTgt>
                                        </p:tgtEl>
                                        <p:attrNameLst>
                                          <p:attrName>style.visibility</p:attrName>
                                        </p:attrNameLst>
                                      </p:cBhvr>
                                      <p:to>
                                        <p:strVal val="visible"/>
                                      </p:to>
                                    </p:set>
                                    <p:animEffect transition="in" filter="fade">
                                      <p:cBhvr>
                                        <p:cTn id="23" dur="500"/>
                                        <p:tgtEl>
                                          <p:spTgt spid="11273">
                                            <p:txEl>
                                              <p:pRg st="1" end="1"/>
                                            </p:txEl>
                                          </p:spTgt>
                                        </p:tgtEl>
                                      </p:cBhvr>
                                    </p:animEffect>
                                  </p:childTnLst>
                                </p:cTn>
                              </p:par>
                            </p:childTnLst>
                          </p:cTn>
                        </p:par>
                        <p:par>
                          <p:cTn id="24" fill="hold" nodeType="afterGroup">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par>
                          <p:cTn id="28" fill="hold" nodeType="afterGroup">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278"/>
                                        </p:tgtEl>
                                        <p:attrNameLst>
                                          <p:attrName>style.visibility</p:attrName>
                                        </p:attrNameLst>
                                      </p:cBhvr>
                                      <p:to>
                                        <p:strVal val="visible"/>
                                      </p:to>
                                    </p:set>
                                    <p:animEffect transition="in" filter="fade">
                                      <p:cBhvr>
                                        <p:cTn id="31" dur="500"/>
                                        <p:tgtEl>
                                          <p:spTgt spid="11278"/>
                                        </p:tgtEl>
                                      </p:cBhvr>
                                    </p:animEffect>
                                  </p:childTnLst>
                                </p:cTn>
                              </p:par>
                            </p:childTnLst>
                          </p:cTn>
                        </p:par>
                        <p:par>
                          <p:cTn id="32" fill="hold" nodeType="afterGroup">
                            <p:stCondLst>
                              <p:cond delay="3500"/>
                            </p:stCondLst>
                            <p:childTnLst>
                              <p:par>
                                <p:cTn id="33" presetID="10" presetClass="entr" presetSubtype="0" fill="hold" nodeType="afterEffect">
                                  <p:stCondLst>
                                    <p:cond delay="0"/>
                                  </p:stCondLst>
                                  <p:childTnLst>
                                    <p:set>
                                      <p:cBhvr>
                                        <p:cTn id="34" dur="1" fill="hold">
                                          <p:stCondLst>
                                            <p:cond delay="0"/>
                                          </p:stCondLst>
                                        </p:cTn>
                                        <p:tgtEl>
                                          <p:spTgt spid="11275">
                                            <p:txEl>
                                              <p:pRg st="0" end="0"/>
                                            </p:txEl>
                                          </p:spTgt>
                                        </p:tgtEl>
                                        <p:attrNameLst>
                                          <p:attrName>style.visibility</p:attrName>
                                        </p:attrNameLst>
                                      </p:cBhvr>
                                      <p:to>
                                        <p:strVal val="visible"/>
                                      </p:to>
                                    </p:set>
                                    <p:animEffect transition="in" filter="fade">
                                      <p:cBhvr>
                                        <p:cTn id="35" dur="500"/>
                                        <p:tgtEl>
                                          <p:spTgt spid="11275">
                                            <p:txEl>
                                              <p:pRg st="0" end="0"/>
                                            </p:txEl>
                                          </p:spTgt>
                                        </p:tgtEl>
                                      </p:cBhvr>
                                    </p:animEffect>
                                  </p:childTnLst>
                                </p:cTn>
                              </p:par>
                            </p:childTnLst>
                          </p:cTn>
                        </p:par>
                        <p:par>
                          <p:cTn id="36" fill="hold" nodeType="afterGroup">
                            <p:stCondLst>
                              <p:cond delay="4000"/>
                            </p:stCondLst>
                            <p:childTnLst>
                              <p:par>
                                <p:cTn id="37" presetID="10" presetClass="entr" presetSubtype="0" fill="hold" nodeType="afterEffect">
                                  <p:stCondLst>
                                    <p:cond delay="0"/>
                                  </p:stCondLst>
                                  <p:childTnLst>
                                    <p:set>
                                      <p:cBhvr>
                                        <p:cTn id="38" dur="1" fill="hold">
                                          <p:stCondLst>
                                            <p:cond delay="0"/>
                                          </p:stCondLst>
                                        </p:cTn>
                                        <p:tgtEl>
                                          <p:spTgt spid="11275">
                                            <p:txEl>
                                              <p:pRg st="1" end="1"/>
                                            </p:txEl>
                                          </p:spTgt>
                                        </p:tgtEl>
                                        <p:attrNameLst>
                                          <p:attrName>style.visibility</p:attrName>
                                        </p:attrNameLst>
                                      </p:cBhvr>
                                      <p:to>
                                        <p:strVal val="visible"/>
                                      </p:to>
                                    </p:set>
                                    <p:animEffect transition="in" filter="fade">
                                      <p:cBhvr>
                                        <p:cTn id="39" dur="500"/>
                                        <p:tgtEl>
                                          <p:spTgt spid="11275">
                                            <p:txEl>
                                              <p:pRg st="1" end="1"/>
                                            </p:txEl>
                                          </p:spTgt>
                                        </p:tgtEl>
                                      </p:cBhvr>
                                    </p:animEffect>
                                  </p:childTnLst>
                                </p:cTn>
                              </p:par>
                            </p:childTnLst>
                          </p:cTn>
                        </p:par>
                        <p:par>
                          <p:cTn id="40" fill="hold" nodeType="afterGroup">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1275"/>
                                        </p:tgtEl>
                                        <p:attrNameLst>
                                          <p:attrName>style.visibility</p:attrName>
                                        </p:attrNameLst>
                                      </p:cBhvr>
                                      <p:to>
                                        <p:strVal val="visible"/>
                                      </p:to>
                                    </p:set>
                                    <p:animEffect transition="in" filter="fade">
                                      <p:cBhvr>
                                        <p:cTn id="43" dur="500"/>
                                        <p:tgtEl>
                                          <p:spTgt spid="11275"/>
                                        </p:tgtEl>
                                      </p:cBhvr>
                                    </p:animEffect>
                                  </p:childTnLst>
                                </p:cTn>
                              </p:par>
                            </p:childTnLst>
                          </p:cTn>
                        </p:par>
                        <p:par>
                          <p:cTn id="44" fill="hold" nodeType="afterGroup">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par>
                          <p:cTn id="48" fill="hold" nodeType="afterGroup">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500"/>
                                        <p:tgtEl>
                                          <p:spTgt spid="28"/>
                                        </p:tgtEl>
                                      </p:cBhvr>
                                    </p:animEffect>
                                  </p:childTnLst>
                                </p:cTn>
                              </p:par>
                            </p:childTnLst>
                          </p:cTn>
                        </p:par>
                        <p:par>
                          <p:cTn id="52" fill="hold" nodeType="afterGroup">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childTnLst>
                          </p:cTn>
                        </p:par>
                        <p:par>
                          <p:cTn id="56" fill="hold" nodeType="afterGroup">
                            <p:stCondLst>
                              <p:cond delay="6500"/>
                            </p:stCondLst>
                            <p:childTnLst>
                              <p:par>
                                <p:cTn id="57" presetID="10" presetClass="entr" presetSubtype="0" fill="hold" nodeType="afterEffect">
                                  <p:stCondLst>
                                    <p:cond delay="0"/>
                                  </p:stCondLst>
                                  <p:childTnLst>
                                    <p:set>
                                      <p:cBhvr>
                                        <p:cTn id="58" dur="1" fill="hold">
                                          <p:stCondLst>
                                            <p:cond delay="0"/>
                                          </p:stCondLst>
                                        </p:cTn>
                                        <p:tgtEl>
                                          <p:spTgt spid="25">
                                            <p:txEl>
                                              <p:pRg st="0" end="0"/>
                                            </p:txEl>
                                          </p:spTgt>
                                        </p:tgtEl>
                                        <p:attrNameLst>
                                          <p:attrName>style.visibility</p:attrName>
                                        </p:attrNameLst>
                                      </p:cBhvr>
                                      <p:to>
                                        <p:strVal val="visible"/>
                                      </p:to>
                                    </p:set>
                                    <p:animEffect transition="in" filter="fade">
                                      <p:cBhvr>
                                        <p:cTn id="59" dur="500"/>
                                        <p:tgtEl>
                                          <p:spTgt spid="25">
                                            <p:txEl>
                                              <p:pRg st="0" end="0"/>
                                            </p:txEl>
                                          </p:spTgt>
                                        </p:tgtEl>
                                      </p:cBhvr>
                                    </p:animEffect>
                                  </p:childTnLst>
                                </p:cTn>
                              </p:par>
                            </p:childTnLst>
                          </p:cTn>
                        </p:par>
                        <p:par>
                          <p:cTn id="60" fill="hold" nodeType="afterGroup">
                            <p:stCondLst>
                              <p:cond delay="7000"/>
                            </p:stCondLst>
                            <p:childTnLst>
                              <p:par>
                                <p:cTn id="61" presetID="10" presetClass="entr" presetSubtype="0" fill="hold" nodeType="afterEffect">
                                  <p:stCondLst>
                                    <p:cond delay="0"/>
                                  </p:stCondLst>
                                  <p:childTnLst>
                                    <p:set>
                                      <p:cBhvr>
                                        <p:cTn id="62" dur="1" fill="hold">
                                          <p:stCondLst>
                                            <p:cond delay="0"/>
                                          </p:stCondLst>
                                        </p:cTn>
                                        <p:tgtEl>
                                          <p:spTgt spid="25">
                                            <p:txEl>
                                              <p:pRg st="1" end="1"/>
                                            </p:txEl>
                                          </p:spTgt>
                                        </p:tgtEl>
                                        <p:attrNameLst>
                                          <p:attrName>style.visibility</p:attrName>
                                        </p:attrNameLst>
                                      </p:cBhvr>
                                      <p:to>
                                        <p:strVal val="visible"/>
                                      </p:to>
                                    </p:set>
                                    <p:animEffect transition="in" filter="fade">
                                      <p:cBhvr>
                                        <p:cTn id="63" dur="500"/>
                                        <p:tgtEl>
                                          <p:spTgt spid="25">
                                            <p:txEl>
                                              <p:pRg st="1" end="1"/>
                                            </p:txEl>
                                          </p:spTgt>
                                        </p:tgtEl>
                                      </p:cBhvr>
                                    </p:animEffect>
                                  </p:childTnLst>
                                </p:cTn>
                              </p:par>
                            </p:childTnLst>
                          </p:cTn>
                        </p:par>
                        <p:par>
                          <p:cTn id="64" fill="hold" nodeType="afterGroup">
                            <p:stCondLst>
                              <p:cond delay="7500"/>
                            </p:stCondLst>
                            <p:childTnLst>
                              <p:par>
                                <p:cTn id="65" presetID="10" presetClass="entr" presetSubtype="0" fill="hold" nodeType="afterEffect">
                                  <p:stCondLst>
                                    <p:cond delay="0"/>
                                  </p:stCondLst>
                                  <p:childTnLst>
                                    <p:set>
                                      <p:cBhvr>
                                        <p:cTn id="66" dur="1" fill="hold">
                                          <p:stCondLst>
                                            <p:cond delay="0"/>
                                          </p:stCondLst>
                                        </p:cTn>
                                        <p:tgtEl>
                                          <p:spTgt spid="25">
                                            <p:txEl>
                                              <p:pRg st="2" end="2"/>
                                            </p:txEl>
                                          </p:spTgt>
                                        </p:tgtEl>
                                        <p:attrNameLst>
                                          <p:attrName>style.visibility</p:attrName>
                                        </p:attrNameLst>
                                      </p:cBhvr>
                                      <p:to>
                                        <p:strVal val="visible"/>
                                      </p:to>
                                    </p:set>
                                    <p:animEffect transition="in" filter="fade">
                                      <p:cBhvr>
                                        <p:cTn id="67" dur="500"/>
                                        <p:tgtEl>
                                          <p:spTgt spid="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1273" grpId="0"/>
      <p:bldP spid="22" grpId="0" animBg="1"/>
      <p:bldP spid="11275" grpId="0"/>
      <p:bldP spid="24" grpId="0" animBg="1"/>
      <p:bldP spid="25" grpId="0"/>
      <p:bldP spid="11278" grpId="0" animBg="1"/>
      <p:bldP spid="11279"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 y="76200"/>
            <a:ext cx="6185263" cy="609600"/>
          </a:xfrm>
        </p:spPr>
        <p:txBody>
          <a:bodyPr>
            <a:normAutofit fontScale="90000"/>
          </a:bodyPr>
          <a:lstStyle/>
          <a:p>
            <a:r>
              <a:rPr lang="en-IN" dirty="0"/>
              <a:t>Types of Analytics</a:t>
            </a:r>
          </a:p>
        </p:txBody>
      </p:sp>
      <p:grpSp>
        <p:nvGrpSpPr>
          <p:cNvPr id="3" name="Group 2"/>
          <p:cNvGrpSpPr/>
          <p:nvPr/>
        </p:nvGrpSpPr>
        <p:grpSpPr>
          <a:xfrm>
            <a:off x="1520765" y="980728"/>
            <a:ext cx="4822825" cy="4140200"/>
            <a:chOff x="1946983" y="980728"/>
            <a:chExt cx="4822825" cy="4140200"/>
          </a:xfrm>
        </p:grpSpPr>
        <p:sp>
          <p:nvSpPr>
            <p:cNvPr id="33" name="AutoShape 9"/>
            <p:cNvSpPr>
              <a:spLocks noChangeArrowheads="1"/>
            </p:cNvSpPr>
            <p:nvPr/>
          </p:nvSpPr>
          <p:spPr bwMode="auto">
            <a:xfrm>
              <a:off x="2610558" y="1485553"/>
              <a:ext cx="3476625" cy="3009900"/>
            </a:xfrm>
            <a:prstGeom prst="triangle">
              <a:avLst>
                <a:gd name="adj" fmla="val 50000"/>
              </a:avLst>
            </a:prstGeom>
            <a:noFill/>
            <a:ln w="25400">
              <a:solidFill>
                <a:schemeClr val="accent6">
                  <a:lumMod val="75000"/>
                </a:schemeClr>
              </a:solidFill>
              <a:miter lim="800000"/>
              <a:headEnd/>
              <a:tailEnd/>
            </a:ln>
          </p:spPr>
          <p:txBody>
            <a:bodyPr wrap="none" anchor="ctr"/>
            <a:lstStyle/>
            <a:p>
              <a:pPr>
                <a:defRPr/>
              </a:pPr>
              <a:endParaRPr lang="de-DE" kern="0">
                <a:solidFill>
                  <a:sysClr val="windowText" lastClr="000000"/>
                </a:solidFill>
                <a:latin typeface="Trebuchet MS"/>
              </a:endParaRPr>
            </a:p>
          </p:txBody>
        </p:sp>
        <p:sp>
          <p:nvSpPr>
            <p:cNvPr id="34" name="Line 10"/>
            <p:cNvSpPr>
              <a:spLocks noChangeShapeType="1"/>
            </p:cNvSpPr>
            <p:nvPr/>
          </p:nvSpPr>
          <p:spPr bwMode="auto">
            <a:xfrm flipV="1">
              <a:off x="2567695" y="3431828"/>
              <a:ext cx="1828800" cy="1066800"/>
            </a:xfrm>
            <a:prstGeom prst="line">
              <a:avLst/>
            </a:prstGeom>
            <a:noFill/>
            <a:ln w="25400">
              <a:solidFill>
                <a:schemeClr val="accent6">
                  <a:lumMod val="75000"/>
                </a:schemeClr>
              </a:solidFill>
              <a:round/>
              <a:headEnd/>
              <a:tailEnd/>
            </a:ln>
          </p:spPr>
          <p:txBody>
            <a:bodyPr wrap="none" anchor="ctr"/>
            <a:lstStyle/>
            <a:p>
              <a:pPr>
                <a:defRPr/>
              </a:pPr>
              <a:endParaRPr lang="de-DE" kern="0">
                <a:solidFill>
                  <a:sysClr val="windowText" lastClr="000000"/>
                </a:solidFill>
                <a:latin typeface="Trebuchet MS"/>
              </a:endParaRPr>
            </a:p>
          </p:txBody>
        </p:sp>
        <p:sp>
          <p:nvSpPr>
            <p:cNvPr id="35" name="Line 11"/>
            <p:cNvSpPr>
              <a:spLocks noChangeShapeType="1"/>
            </p:cNvSpPr>
            <p:nvPr/>
          </p:nvSpPr>
          <p:spPr bwMode="auto">
            <a:xfrm flipH="1" flipV="1">
              <a:off x="4396495" y="3431828"/>
              <a:ext cx="1676400" cy="1066800"/>
            </a:xfrm>
            <a:prstGeom prst="line">
              <a:avLst/>
            </a:prstGeom>
            <a:noFill/>
            <a:ln w="25400">
              <a:solidFill>
                <a:schemeClr val="accent6">
                  <a:lumMod val="75000"/>
                </a:schemeClr>
              </a:solidFill>
              <a:round/>
              <a:headEnd/>
              <a:tailEnd/>
            </a:ln>
          </p:spPr>
          <p:txBody>
            <a:bodyPr wrap="none" anchor="ctr"/>
            <a:lstStyle/>
            <a:p>
              <a:pPr>
                <a:defRPr/>
              </a:pPr>
              <a:endParaRPr lang="de-DE" kern="0">
                <a:solidFill>
                  <a:sysClr val="windowText" lastClr="000000"/>
                </a:solidFill>
                <a:latin typeface="Trebuchet MS"/>
              </a:endParaRPr>
            </a:p>
          </p:txBody>
        </p:sp>
        <p:sp>
          <p:nvSpPr>
            <p:cNvPr id="36" name="Line 12"/>
            <p:cNvSpPr>
              <a:spLocks noChangeShapeType="1"/>
            </p:cNvSpPr>
            <p:nvPr/>
          </p:nvSpPr>
          <p:spPr bwMode="auto">
            <a:xfrm>
              <a:off x="4347283" y="1479203"/>
              <a:ext cx="49212" cy="1952625"/>
            </a:xfrm>
            <a:prstGeom prst="line">
              <a:avLst/>
            </a:prstGeom>
            <a:noFill/>
            <a:ln w="25400">
              <a:solidFill>
                <a:schemeClr val="accent6">
                  <a:lumMod val="75000"/>
                </a:schemeClr>
              </a:solidFill>
              <a:round/>
              <a:headEnd/>
              <a:tailEnd/>
            </a:ln>
          </p:spPr>
          <p:txBody>
            <a:bodyPr wrap="none" anchor="ctr"/>
            <a:lstStyle/>
            <a:p>
              <a:pPr>
                <a:defRPr/>
              </a:pPr>
              <a:endParaRPr lang="de-DE" kern="0">
                <a:solidFill>
                  <a:sysClr val="windowText" lastClr="000000"/>
                </a:solidFill>
                <a:latin typeface="Trebuchet MS"/>
              </a:endParaRPr>
            </a:p>
          </p:txBody>
        </p:sp>
        <p:sp>
          <p:nvSpPr>
            <p:cNvPr id="38" name="Oval 21"/>
            <p:cNvSpPr>
              <a:spLocks noChangeAspect="1" noChangeArrowheads="1"/>
            </p:cNvSpPr>
            <p:nvPr/>
          </p:nvSpPr>
          <p:spPr bwMode="auto">
            <a:xfrm>
              <a:off x="3710695" y="980728"/>
              <a:ext cx="1306513" cy="1308100"/>
            </a:xfrm>
            <a:prstGeom prst="ellipse">
              <a:avLst/>
            </a:prstGeom>
            <a:solidFill>
              <a:srgbClr val="FFFFFF"/>
            </a:solidFill>
            <a:ln w="50800">
              <a:solidFill>
                <a:srgbClr val="004C22"/>
              </a:solidFill>
              <a:round/>
              <a:headEnd/>
              <a:tailEnd/>
            </a:ln>
          </p:spPr>
          <p:txBody>
            <a:bodyPr wrap="none" anchor="ctr"/>
            <a:lstStyle/>
            <a:p>
              <a:pPr algn="ctr" eaLnBrk="0" hangingPunct="0">
                <a:defRPr/>
              </a:pPr>
              <a:r>
                <a:rPr lang="en-GB" sz="3400" b="1" kern="0" dirty="0">
                  <a:solidFill>
                    <a:srgbClr val="F79646">
                      <a:lumMod val="75000"/>
                    </a:srgbClr>
                  </a:solidFill>
                  <a:latin typeface="Trebuchet MS"/>
                </a:rPr>
                <a:t>1</a:t>
              </a:r>
            </a:p>
          </p:txBody>
        </p:sp>
        <p:sp>
          <p:nvSpPr>
            <p:cNvPr id="39" name="Oval 22"/>
            <p:cNvSpPr>
              <a:spLocks noChangeAspect="1" noChangeArrowheads="1"/>
            </p:cNvSpPr>
            <p:nvPr/>
          </p:nvSpPr>
          <p:spPr bwMode="auto">
            <a:xfrm>
              <a:off x="5463295" y="3812828"/>
              <a:ext cx="1306513" cy="1308100"/>
            </a:xfrm>
            <a:prstGeom prst="ellipse">
              <a:avLst/>
            </a:prstGeom>
            <a:solidFill>
              <a:srgbClr val="FFFFFF"/>
            </a:solidFill>
            <a:ln w="50800">
              <a:solidFill>
                <a:srgbClr val="004C22"/>
              </a:solidFill>
              <a:round/>
              <a:headEnd/>
              <a:tailEnd/>
            </a:ln>
          </p:spPr>
          <p:txBody>
            <a:bodyPr wrap="none" anchor="ctr"/>
            <a:lstStyle/>
            <a:p>
              <a:pPr algn="ctr" eaLnBrk="0" hangingPunct="0">
                <a:defRPr/>
              </a:pPr>
              <a:r>
                <a:rPr lang="en-GB" sz="3400" b="1" kern="0" dirty="0">
                  <a:solidFill>
                    <a:srgbClr val="F79646">
                      <a:lumMod val="75000"/>
                    </a:srgbClr>
                  </a:solidFill>
                  <a:latin typeface="Trebuchet MS"/>
                </a:rPr>
                <a:t>3</a:t>
              </a:r>
            </a:p>
          </p:txBody>
        </p:sp>
        <p:sp>
          <p:nvSpPr>
            <p:cNvPr id="40" name="Oval 23"/>
            <p:cNvSpPr>
              <a:spLocks noChangeAspect="1" noChangeArrowheads="1"/>
            </p:cNvSpPr>
            <p:nvPr/>
          </p:nvSpPr>
          <p:spPr bwMode="auto">
            <a:xfrm>
              <a:off x="1946983" y="3812828"/>
              <a:ext cx="1306512" cy="1308100"/>
            </a:xfrm>
            <a:prstGeom prst="ellipse">
              <a:avLst/>
            </a:prstGeom>
            <a:solidFill>
              <a:srgbClr val="FFFFFF"/>
            </a:solidFill>
            <a:ln w="50800">
              <a:solidFill>
                <a:srgbClr val="004C22"/>
              </a:solidFill>
              <a:round/>
              <a:headEnd/>
              <a:tailEnd/>
            </a:ln>
          </p:spPr>
          <p:txBody>
            <a:bodyPr wrap="none" anchor="ctr"/>
            <a:lstStyle/>
            <a:p>
              <a:pPr algn="ctr" eaLnBrk="0" hangingPunct="0">
                <a:defRPr/>
              </a:pPr>
              <a:r>
                <a:rPr lang="en-GB" sz="3400" b="1" kern="0" dirty="0">
                  <a:solidFill>
                    <a:srgbClr val="F79646">
                      <a:lumMod val="75000"/>
                    </a:srgbClr>
                  </a:solidFill>
                  <a:latin typeface="Trebuchet MS"/>
                </a:rPr>
                <a:t>2</a:t>
              </a:r>
            </a:p>
          </p:txBody>
        </p:sp>
        <p:grpSp>
          <p:nvGrpSpPr>
            <p:cNvPr id="49" name="Gruppieren 28"/>
            <p:cNvGrpSpPr>
              <a:grpSpLocks/>
            </p:cNvGrpSpPr>
            <p:nvPr/>
          </p:nvGrpSpPr>
          <p:grpSpPr bwMode="auto">
            <a:xfrm>
              <a:off x="3603357" y="2822228"/>
              <a:ext cx="1483099" cy="1355725"/>
              <a:chOff x="3702674" y="2971800"/>
              <a:chExt cx="1482607" cy="1355725"/>
            </a:xfrm>
          </p:grpSpPr>
          <p:sp>
            <p:nvSpPr>
              <p:cNvPr id="50" name="Oval 33"/>
              <p:cNvSpPr>
                <a:spLocks noChangeAspect="1" noChangeArrowheads="1"/>
              </p:cNvSpPr>
              <p:nvPr/>
            </p:nvSpPr>
            <p:spPr bwMode="auto">
              <a:xfrm>
                <a:off x="3773475" y="2971800"/>
                <a:ext cx="1352101" cy="1355725"/>
              </a:xfrm>
              <a:prstGeom prst="ellipse">
                <a:avLst/>
              </a:prstGeom>
              <a:solidFill>
                <a:schemeClr val="accent6">
                  <a:lumMod val="75000"/>
                </a:schemeClr>
              </a:solidFill>
              <a:ln w="50800">
                <a:noFill/>
                <a:round/>
                <a:headEnd/>
                <a:tailEnd/>
              </a:ln>
            </p:spPr>
            <p:txBody>
              <a:bodyPr wrap="none" anchor="ctr"/>
              <a:lstStyle/>
              <a:p>
                <a:pPr algn="ctr" eaLnBrk="0" hangingPunct="0">
                  <a:defRPr/>
                </a:pPr>
                <a:endParaRPr lang="en-GB" sz="1600" b="1" kern="0" dirty="0">
                  <a:solidFill>
                    <a:sysClr val="windowText" lastClr="000000"/>
                  </a:solidFill>
                  <a:latin typeface="Trebuchet MS"/>
                </a:endParaRPr>
              </a:p>
            </p:txBody>
          </p:sp>
          <p:sp>
            <p:nvSpPr>
              <p:cNvPr id="51" name="Textfeld 23"/>
              <p:cNvSpPr txBox="1"/>
              <p:nvPr/>
            </p:nvSpPr>
            <p:spPr>
              <a:xfrm>
                <a:off x="3702674" y="3403848"/>
                <a:ext cx="1482607" cy="461665"/>
              </a:xfrm>
              <a:prstGeom prst="rect">
                <a:avLst/>
              </a:prstGeom>
              <a:noFill/>
            </p:spPr>
            <p:txBody>
              <a:bodyPr wrap="none">
                <a:spAutoFit/>
              </a:bodyPr>
              <a:lstStyle/>
              <a:p>
                <a:pPr algn="ctr">
                  <a:defRPr/>
                </a:pPr>
                <a:r>
                  <a:rPr lang="en-US" sz="2400" b="1" kern="0" dirty="0">
                    <a:solidFill>
                      <a:prstClr val="white"/>
                    </a:solidFill>
                    <a:effectLst>
                      <a:outerShdw blurRad="50800" dist="38100" dir="2700000" algn="tl" rotWithShape="0">
                        <a:prstClr val="black">
                          <a:alpha val="40000"/>
                        </a:prstClr>
                      </a:outerShdw>
                    </a:effectLst>
                    <a:latin typeface="Trebuchet MS"/>
                  </a:rPr>
                  <a:t>Analytics</a:t>
                </a:r>
              </a:p>
            </p:txBody>
          </p:sp>
        </p:grpSp>
      </p:grpSp>
      <p:sp>
        <p:nvSpPr>
          <p:cNvPr id="52" name="TextBox 51"/>
          <p:cNvSpPr txBox="1"/>
          <p:nvPr/>
        </p:nvSpPr>
        <p:spPr>
          <a:xfrm>
            <a:off x="4681973" y="1310060"/>
            <a:ext cx="3776227" cy="523220"/>
          </a:xfrm>
          <a:prstGeom prst="rect">
            <a:avLst/>
          </a:prstGeom>
          <a:noFill/>
        </p:spPr>
        <p:txBody>
          <a:bodyPr wrap="none" rtlCol="0">
            <a:spAutoFit/>
          </a:bodyPr>
          <a:lstStyle/>
          <a:p>
            <a:pPr eaLnBrk="0" fontAlgn="base" hangingPunct="0">
              <a:spcBef>
                <a:spcPct val="0"/>
              </a:spcBef>
              <a:spcAft>
                <a:spcPct val="0"/>
              </a:spcAft>
            </a:pPr>
            <a:r>
              <a:rPr lang="en-IN" sz="2800" b="1" dirty="0">
                <a:solidFill>
                  <a:srgbClr val="004C22"/>
                </a:solidFill>
                <a:latin typeface="Cambria" pitchFamily="18" charset="0"/>
              </a:rPr>
              <a:t>Prescriptive Analytics</a:t>
            </a:r>
          </a:p>
        </p:txBody>
      </p:sp>
      <p:sp>
        <p:nvSpPr>
          <p:cNvPr id="53" name="TextBox 52"/>
          <p:cNvSpPr txBox="1"/>
          <p:nvPr/>
        </p:nvSpPr>
        <p:spPr>
          <a:xfrm>
            <a:off x="4201102" y="5105400"/>
            <a:ext cx="3686907" cy="523220"/>
          </a:xfrm>
          <a:prstGeom prst="rect">
            <a:avLst/>
          </a:prstGeom>
          <a:noFill/>
        </p:spPr>
        <p:txBody>
          <a:bodyPr wrap="none" rtlCol="0">
            <a:spAutoFit/>
          </a:bodyPr>
          <a:lstStyle/>
          <a:p>
            <a:pPr eaLnBrk="0" fontAlgn="base" hangingPunct="0">
              <a:spcBef>
                <a:spcPct val="0"/>
              </a:spcBef>
              <a:spcAft>
                <a:spcPct val="0"/>
              </a:spcAft>
            </a:pPr>
            <a:r>
              <a:rPr lang="en-IN" sz="2800" b="1" dirty="0">
                <a:solidFill>
                  <a:srgbClr val="004C22"/>
                </a:solidFill>
                <a:latin typeface="Cambria" pitchFamily="18" charset="0"/>
              </a:rPr>
              <a:t>Descriptive analytics </a:t>
            </a:r>
          </a:p>
        </p:txBody>
      </p:sp>
      <p:sp>
        <p:nvSpPr>
          <p:cNvPr id="54" name="TextBox 53"/>
          <p:cNvSpPr txBox="1"/>
          <p:nvPr/>
        </p:nvSpPr>
        <p:spPr>
          <a:xfrm>
            <a:off x="115533" y="5120928"/>
            <a:ext cx="3482877" cy="523220"/>
          </a:xfrm>
          <a:prstGeom prst="rect">
            <a:avLst/>
          </a:prstGeom>
          <a:noFill/>
        </p:spPr>
        <p:txBody>
          <a:bodyPr wrap="none" rtlCol="0">
            <a:spAutoFit/>
          </a:bodyPr>
          <a:lstStyle/>
          <a:p>
            <a:pPr eaLnBrk="0" fontAlgn="base" hangingPunct="0">
              <a:spcBef>
                <a:spcPct val="0"/>
              </a:spcBef>
              <a:spcAft>
                <a:spcPct val="0"/>
              </a:spcAft>
            </a:pPr>
            <a:r>
              <a:rPr lang="en-IN" sz="2800" b="1" dirty="0">
                <a:solidFill>
                  <a:srgbClr val="004C22"/>
                </a:solidFill>
                <a:latin typeface="Cambria" pitchFamily="18" charset="0"/>
              </a:rPr>
              <a:t>Predictive analytics </a:t>
            </a:r>
          </a:p>
        </p:txBody>
      </p:sp>
      <p:sp>
        <p:nvSpPr>
          <p:cNvPr id="55" name="TextBox 54"/>
          <p:cNvSpPr txBox="1"/>
          <p:nvPr/>
        </p:nvSpPr>
        <p:spPr>
          <a:xfrm>
            <a:off x="4681973" y="1809184"/>
            <a:ext cx="3776227" cy="923330"/>
          </a:xfrm>
          <a:prstGeom prst="rect">
            <a:avLst/>
          </a:prstGeom>
          <a:noFill/>
        </p:spPr>
        <p:txBody>
          <a:bodyPr wrap="square" rtlCol="0">
            <a:spAutoFit/>
          </a:bodyPr>
          <a:lstStyle/>
          <a:p>
            <a:pPr algn="ctr" eaLnBrk="0" fontAlgn="base" hangingPunct="0">
              <a:spcBef>
                <a:spcPct val="0"/>
              </a:spcBef>
              <a:spcAft>
                <a:spcPct val="0"/>
              </a:spcAft>
            </a:pPr>
            <a:r>
              <a:rPr lang="en-US" b="1" dirty="0">
                <a:solidFill>
                  <a:prstClr val="black"/>
                </a:solidFill>
                <a:latin typeface="Cambria" pitchFamily="18" charset="0"/>
              </a:rPr>
              <a:t>Enabling smart decisions </a:t>
            </a:r>
          </a:p>
          <a:p>
            <a:pPr algn="ctr" eaLnBrk="0" fontAlgn="base" hangingPunct="0">
              <a:spcBef>
                <a:spcPct val="0"/>
              </a:spcBef>
              <a:spcAft>
                <a:spcPct val="0"/>
              </a:spcAft>
            </a:pPr>
            <a:r>
              <a:rPr lang="en-US" b="1" dirty="0">
                <a:solidFill>
                  <a:prstClr val="black"/>
                </a:solidFill>
                <a:latin typeface="Cambria" pitchFamily="18" charset="0"/>
              </a:rPr>
              <a:t>based on data</a:t>
            </a:r>
          </a:p>
          <a:p>
            <a:pPr algn="ctr" eaLnBrk="0" fontAlgn="base" hangingPunct="0">
              <a:spcBef>
                <a:spcPct val="0"/>
              </a:spcBef>
              <a:spcAft>
                <a:spcPct val="0"/>
              </a:spcAft>
            </a:pPr>
            <a:r>
              <a:rPr lang="en-US" dirty="0">
                <a:solidFill>
                  <a:srgbClr val="F79646">
                    <a:lumMod val="75000"/>
                  </a:srgbClr>
                </a:solidFill>
                <a:latin typeface="Arial" panose="020B0604020202020204" pitchFamily="34" charset="0"/>
                <a:ea typeface="Times New Roman" panose="02020603050405020304" pitchFamily="18" charset="0"/>
                <a:cs typeface="Times New Roman" panose="02020603050405020304" pitchFamily="18" charset="0"/>
              </a:rPr>
              <a:t>What should we do?</a:t>
            </a:r>
          </a:p>
        </p:txBody>
      </p:sp>
      <p:sp>
        <p:nvSpPr>
          <p:cNvPr id="56" name="TextBox 55"/>
          <p:cNvSpPr txBox="1"/>
          <p:nvPr/>
        </p:nvSpPr>
        <p:spPr>
          <a:xfrm>
            <a:off x="4201102" y="5522242"/>
            <a:ext cx="3686907" cy="923330"/>
          </a:xfrm>
          <a:prstGeom prst="rect">
            <a:avLst/>
          </a:prstGeom>
          <a:noFill/>
        </p:spPr>
        <p:txBody>
          <a:bodyPr wrap="square" rtlCol="0">
            <a:spAutoFit/>
          </a:bodyPr>
          <a:lstStyle/>
          <a:p>
            <a:pPr algn="ctr" eaLnBrk="0" fontAlgn="base" hangingPunct="0">
              <a:spcBef>
                <a:spcPct val="0"/>
              </a:spcBef>
              <a:spcAft>
                <a:spcPct val="0"/>
              </a:spcAft>
            </a:pPr>
            <a:r>
              <a:rPr lang="en-US" b="1" dirty="0">
                <a:solidFill>
                  <a:prstClr val="black"/>
                </a:solidFill>
                <a:latin typeface="Cambria" pitchFamily="18" charset="0"/>
              </a:rPr>
              <a:t>Mining data to provide</a:t>
            </a:r>
          </a:p>
          <a:p>
            <a:pPr algn="ctr" eaLnBrk="0" fontAlgn="base" hangingPunct="0">
              <a:spcBef>
                <a:spcPct val="0"/>
              </a:spcBef>
              <a:spcAft>
                <a:spcPct val="0"/>
              </a:spcAft>
            </a:pPr>
            <a:r>
              <a:rPr lang="en-US" b="1" dirty="0">
                <a:solidFill>
                  <a:prstClr val="black"/>
                </a:solidFill>
                <a:latin typeface="Cambria" pitchFamily="18" charset="0"/>
              </a:rPr>
              <a:t> business insights</a:t>
            </a:r>
          </a:p>
          <a:p>
            <a:pPr algn="ctr" eaLnBrk="0" fontAlgn="base" hangingPunct="0">
              <a:spcBef>
                <a:spcPct val="0"/>
              </a:spcBef>
              <a:spcAft>
                <a:spcPct val="0"/>
              </a:spcAft>
            </a:pPr>
            <a:r>
              <a:rPr lang="en-US" dirty="0">
                <a:solidFill>
                  <a:srgbClr val="F79646">
                    <a:lumMod val="75000"/>
                  </a:srgbClr>
                </a:solidFill>
                <a:latin typeface="Arial" panose="020B0604020202020204" pitchFamily="34" charset="0"/>
                <a:ea typeface="Times New Roman" panose="02020603050405020304" pitchFamily="18" charset="0"/>
                <a:cs typeface="Times New Roman" panose="02020603050405020304" pitchFamily="18" charset="0"/>
              </a:rPr>
              <a:t>What has happened?</a:t>
            </a:r>
            <a:endParaRPr lang="en-IN" b="1" dirty="0">
              <a:solidFill>
                <a:srgbClr val="F79646">
                  <a:lumMod val="75000"/>
                </a:srgbClr>
              </a:solidFill>
              <a:latin typeface="Cambria" pitchFamily="18" charset="0"/>
            </a:endParaRPr>
          </a:p>
        </p:txBody>
      </p:sp>
      <p:sp>
        <p:nvSpPr>
          <p:cNvPr id="57" name="TextBox 56"/>
          <p:cNvSpPr txBox="1"/>
          <p:nvPr/>
        </p:nvSpPr>
        <p:spPr>
          <a:xfrm>
            <a:off x="257348" y="5589240"/>
            <a:ext cx="3126432" cy="923330"/>
          </a:xfrm>
          <a:prstGeom prst="rect">
            <a:avLst/>
          </a:prstGeom>
          <a:noFill/>
        </p:spPr>
        <p:txBody>
          <a:bodyPr wrap="square" rtlCol="0">
            <a:spAutoFit/>
          </a:bodyPr>
          <a:lstStyle/>
          <a:p>
            <a:pPr algn="ctr" eaLnBrk="0" fontAlgn="base" hangingPunct="0">
              <a:spcBef>
                <a:spcPct val="0"/>
              </a:spcBef>
              <a:spcAft>
                <a:spcPct val="0"/>
              </a:spcAft>
            </a:pPr>
            <a:r>
              <a:rPr lang="en-US" b="1" dirty="0">
                <a:solidFill>
                  <a:srgbClr val="000000"/>
                </a:solidFill>
                <a:latin typeface="Cambria" panose="02040503050406030204" pitchFamily="18" charset="0"/>
                <a:ea typeface="Times New Roman" panose="02020603050405020304" pitchFamily="18" charset="0"/>
              </a:rPr>
              <a:t>Predicting the future based on historical patterns</a:t>
            </a:r>
          </a:p>
          <a:p>
            <a:pPr algn="ctr" eaLnBrk="0" fontAlgn="base" hangingPunct="0">
              <a:spcBef>
                <a:spcPct val="0"/>
              </a:spcBef>
              <a:spcAft>
                <a:spcPct val="0"/>
              </a:spcAft>
            </a:pPr>
            <a:r>
              <a:rPr lang="en-US" dirty="0">
                <a:solidFill>
                  <a:srgbClr val="F79646">
                    <a:lumMod val="75000"/>
                  </a:srgbClr>
                </a:solidFill>
                <a:latin typeface="Arial" panose="020B0604020202020204" pitchFamily="34" charset="0"/>
                <a:ea typeface="Times New Roman" panose="02020603050405020304" pitchFamily="18" charset="0"/>
                <a:cs typeface="Times New Roman" panose="02020603050405020304" pitchFamily="18" charset="0"/>
              </a:rPr>
              <a:t>What could happen?</a:t>
            </a:r>
            <a:endParaRPr lang="en-IN" dirty="0">
              <a:solidFill>
                <a:srgbClr val="F79646">
                  <a:lumMod val="75000"/>
                </a:srgbClr>
              </a:solidFill>
              <a:latin typeface="Cambria" pitchFamily="18" charset="0"/>
            </a:endParaRPr>
          </a:p>
        </p:txBody>
      </p:sp>
      <p:sp>
        <p:nvSpPr>
          <p:cNvPr id="22" name="Slide Number Placeholder 5"/>
          <p:cNvSpPr txBox="1">
            <a:spLocks/>
          </p:cNvSpPr>
          <p:nvPr/>
        </p:nvSpPr>
        <p:spPr bwMode="auto">
          <a:xfrm>
            <a:off x="6781800" y="65690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r" fontAlgn="base">
              <a:spcBef>
                <a:spcPct val="0"/>
              </a:spcBef>
              <a:spcAft>
                <a:spcPct val="0"/>
              </a:spcAft>
            </a:pPr>
            <a:fld id="{32EE22E6-FFC1-4060-9C3E-3A80B68EF4C6}" type="slidenum">
              <a:rPr lang="en-US" sz="1100">
                <a:solidFill>
                  <a:prstClr val="black"/>
                </a:solidFill>
                <a:latin typeface="Cambria" pitchFamily="18" charset="0"/>
                <a:ea typeface="MS PGothic" pitchFamily="34" charset="-128"/>
              </a:rPr>
              <a:pPr algn="r" fontAlgn="base">
                <a:spcBef>
                  <a:spcPct val="0"/>
                </a:spcBef>
                <a:spcAft>
                  <a:spcPct val="0"/>
                </a:spcAft>
              </a:pPr>
              <a:t>5</a:t>
            </a:fld>
            <a:endParaRPr lang="en-US" sz="1100">
              <a:solidFill>
                <a:prstClr val="black"/>
              </a:solidFill>
              <a:latin typeface="Cambria" pitchFamily="18" charset="0"/>
              <a:ea typeface="MS PGothic" pitchFamily="34" charset="-128"/>
            </a:endParaRPr>
          </a:p>
        </p:txBody>
      </p:sp>
    </p:spTree>
    <p:custDataLst>
      <p:tags r:id="rId1"/>
    </p:custDataLst>
    <p:extLst>
      <p:ext uri="{BB962C8B-B14F-4D97-AF65-F5344CB8AC3E}">
        <p14:creationId xmlns:p14="http://schemas.microsoft.com/office/powerpoint/2010/main" val="3390982205"/>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fade">
                                      <p:cBhvr>
                                        <p:cTn id="11" dur="500"/>
                                        <p:tgtEl>
                                          <p:spTgt spid="5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500"/>
                                        <p:tgtEl>
                                          <p:spTgt spid="5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500"/>
                                        <p:tgtEl>
                                          <p:spTgt spid="5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500"/>
                                        <p:tgtEl>
                                          <p:spTgt spid="5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fade">
                                      <p:cBhvr>
                                        <p:cTn id="27" dur="500"/>
                                        <p:tgtEl>
                                          <p:spTgt spid="57"/>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4" grpId="0"/>
      <p:bldP spid="55" grpId="0"/>
      <p:bldP spid="56" grpId="0"/>
      <p:bldP spid="5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www.okgrocers.com/wp-content/uploads/2012/12/okla-grocers-associati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1" y="765050"/>
            <a:ext cx="2620509" cy="268946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clb.csp.escience.cn/getCachedDocument.do?docid=23733"/>
          <p:cNvPicPr>
            <a:picLocks noChangeAspect="1" noChangeArrowheads="1"/>
          </p:cNvPicPr>
          <p:nvPr/>
        </p:nvPicPr>
        <p:blipFill rotWithShape="1">
          <a:blip r:embed="rId5">
            <a:extLst>
              <a:ext uri="{28A0092B-C50C-407E-A947-70E740481C1C}">
                <a14:useLocalDpi xmlns:a14="http://schemas.microsoft.com/office/drawing/2010/main" val="0"/>
              </a:ext>
            </a:extLst>
          </a:blip>
          <a:srcRect t="7907"/>
          <a:stretch/>
        </p:blipFill>
        <p:spPr bwMode="auto">
          <a:xfrm>
            <a:off x="228600" y="792480"/>
            <a:ext cx="2641965" cy="2074546"/>
          </a:xfrm>
          <a:prstGeom prst="rect">
            <a:avLst/>
          </a:prstGeom>
          <a:noFill/>
          <a:extLst>
            <a:ext uri="{909E8E84-426E-40DD-AFC4-6F175D3DCCD1}">
              <a14:hiddenFill xmlns:a14="http://schemas.microsoft.com/office/drawing/2010/main">
                <a:solidFill>
                  <a:srgbClr val="FFFFFF"/>
                </a:solidFill>
              </a14:hiddenFill>
            </a:ext>
          </a:extLst>
        </p:spPr>
      </p:pic>
      <p:sp>
        <p:nvSpPr>
          <p:cNvPr id="11270" name="TextBox 8"/>
          <p:cNvSpPr txBox="1">
            <a:spLocks noChangeArrowheads="1"/>
          </p:cNvSpPr>
          <p:nvPr/>
        </p:nvSpPr>
        <p:spPr bwMode="auto">
          <a:xfrm>
            <a:off x="0" y="152401"/>
            <a:ext cx="7086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ＭＳ Ｐゴシック" charset="-128"/>
              </a:defRPr>
            </a:lvl1pPr>
            <a:lvl2pPr marL="742950" indent="-285750" eaLnBrk="0" hangingPunct="0">
              <a:defRPr>
                <a:solidFill>
                  <a:schemeClr val="tx1"/>
                </a:solidFill>
                <a:latin typeface="Calibri" pitchFamily="34" charset="0"/>
                <a:ea typeface="ＭＳ Ｐゴシック" charset="-128"/>
              </a:defRPr>
            </a:lvl2pPr>
            <a:lvl3pPr marL="1143000" indent="-228600" eaLnBrk="0" hangingPunct="0">
              <a:defRPr>
                <a:solidFill>
                  <a:schemeClr val="tx1"/>
                </a:solidFill>
                <a:latin typeface="Calibri" pitchFamily="34" charset="0"/>
                <a:ea typeface="ＭＳ Ｐゴシック" charset="-128"/>
              </a:defRPr>
            </a:lvl3pPr>
            <a:lvl4pPr marL="1600200" indent="-228600" eaLnBrk="0" hangingPunct="0">
              <a:defRPr>
                <a:solidFill>
                  <a:schemeClr val="tx1"/>
                </a:solidFill>
                <a:latin typeface="Calibri" pitchFamily="34" charset="0"/>
                <a:ea typeface="ＭＳ Ｐゴシック" charset="-128"/>
              </a:defRPr>
            </a:lvl4pPr>
            <a:lvl5pPr marL="2057400" indent="-228600" eaLnBrk="0" hangingPunct="0">
              <a:defRPr>
                <a:solidFill>
                  <a:schemeClr val="tx1"/>
                </a:solidFill>
                <a:latin typeface="Calibri" pitchFamily="34" charset="0"/>
                <a:ea typeface="ＭＳ Ｐゴシック" charset="-128"/>
              </a:defRPr>
            </a:lvl5pPr>
            <a:lvl6pPr marL="2514600" indent="-228600" eaLnBrk="0" fontAlgn="base" hangingPunct="0">
              <a:spcBef>
                <a:spcPct val="0"/>
              </a:spcBef>
              <a:spcAft>
                <a:spcPct val="0"/>
              </a:spcAft>
              <a:defRPr>
                <a:solidFill>
                  <a:schemeClr val="tx1"/>
                </a:solidFill>
                <a:latin typeface="Calibri" pitchFamily="34" charset="0"/>
                <a:ea typeface="ＭＳ Ｐゴシック" charset="-128"/>
              </a:defRPr>
            </a:lvl6pPr>
            <a:lvl7pPr marL="2971800" indent="-228600" eaLnBrk="0" fontAlgn="base" hangingPunct="0">
              <a:spcBef>
                <a:spcPct val="0"/>
              </a:spcBef>
              <a:spcAft>
                <a:spcPct val="0"/>
              </a:spcAft>
              <a:defRPr>
                <a:solidFill>
                  <a:schemeClr val="tx1"/>
                </a:solidFill>
                <a:latin typeface="Calibri" pitchFamily="34" charset="0"/>
                <a:ea typeface="ＭＳ Ｐゴシック" charset="-128"/>
              </a:defRPr>
            </a:lvl7pPr>
            <a:lvl8pPr marL="3429000" indent="-228600" eaLnBrk="0" fontAlgn="base" hangingPunct="0">
              <a:spcBef>
                <a:spcPct val="0"/>
              </a:spcBef>
              <a:spcAft>
                <a:spcPct val="0"/>
              </a:spcAft>
              <a:defRPr>
                <a:solidFill>
                  <a:schemeClr val="tx1"/>
                </a:solidFill>
                <a:latin typeface="Calibri" pitchFamily="34" charset="0"/>
                <a:ea typeface="ＭＳ Ｐゴシック" charset="-128"/>
              </a:defRPr>
            </a:lvl8pPr>
            <a:lvl9pPr marL="3886200" indent="-228600" eaLnBrk="0" fontAlgn="base" hangingPunct="0">
              <a:spcBef>
                <a:spcPct val="0"/>
              </a:spcBef>
              <a:spcAft>
                <a:spcPct val="0"/>
              </a:spcAft>
              <a:defRPr>
                <a:solidFill>
                  <a:schemeClr val="tx1"/>
                </a:solidFill>
                <a:latin typeface="Calibri" pitchFamily="34" charset="0"/>
                <a:ea typeface="ＭＳ Ｐゴシック" charset="-128"/>
              </a:defRPr>
            </a:lvl9pPr>
          </a:lstStyle>
          <a:p>
            <a:pPr eaLnBrk="1" hangingPunct="1"/>
            <a:r>
              <a:rPr lang="en-US" sz="2400" b="1" dirty="0">
                <a:solidFill>
                  <a:prstClr val="black"/>
                </a:solidFill>
                <a:latin typeface="Cambria" pitchFamily="18" charset="0"/>
                <a:cs typeface="Arial" pitchFamily="34" charset="0"/>
              </a:rPr>
              <a:t>Types of Analytics</a:t>
            </a:r>
            <a:endParaRPr lang="en-US" sz="2400" b="1" dirty="0">
              <a:solidFill>
                <a:prstClr val="black"/>
              </a:solidFill>
              <a:latin typeface="Cambria" pitchFamily="18" charset="0"/>
            </a:endParaRPr>
          </a:p>
        </p:txBody>
      </p:sp>
      <p:sp>
        <p:nvSpPr>
          <p:cNvPr id="5" name="Rectangle 4"/>
          <p:cNvSpPr/>
          <p:nvPr/>
        </p:nvSpPr>
        <p:spPr>
          <a:xfrm>
            <a:off x="329834" y="3124200"/>
            <a:ext cx="2641966" cy="990600"/>
          </a:xfrm>
          <a:prstGeom prst="rect">
            <a:avLst/>
          </a:prstGeom>
          <a:solidFill>
            <a:srgbClr val="035642"/>
          </a:solidFill>
          <a:ln>
            <a:noFill/>
          </a:ln>
          <a:effectLst>
            <a:outerShdw blurRad="50800" dist="38100" algn="l" rotWithShape="0">
              <a:prstClr val="black">
                <a:alpha val="40000"/>
              </a:prstClr>
            </a:out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solidFill>
                  <a:prstClr val="white"/>
                </a:solidFill>
                <a:latin typeface="Cambria" pitchFamily="18" charset="0"/>
              </a:rPr>
              <a:t>Prescriptive Analytics</a:t>
            </a:r>
          </a:p>
          <a:p>
            <a:pPr algn="ctr"/>
            <a:r>
              <a:rPr lang="en-US" sz="1400" dirty="0">
                <a:solidFill>
                  <a:srgbClr val="F79646">
                    <a:lumMod val="40000"/>
                    <a:lumOff val="60000"/>
                  </a:srgbClr>
                </a:solidFill>
                <a:latin typeface="Cambria" pitchFamily="18" charset="0"/>
              </a:rPr>
              <a:t>advice on possible outcomes</a:t>
            </a:r>
            <a:endParaRPr lang="en-US" sz="2000" dirty="0">
              <a:solidFill>
                <a:srgbClr val="F79646">
                  <a:lumMod val="40000"/>
                  <a:lumOff val="60000"/>
                </a:srgbClr>
              </a:solidFill>
              <a:latin typeface="Cambria" pitchFamily="18" charset="0"/>
            </a:endParaRPr>
          </a:p>
        </p:txBody>
      </p:sp>
      <p:sp>
        <p:nvSpPr>
          <p:cNvPr id="6" name="Rectangle 5"/>
          <p:cNvSpPr/>
          <p:nvPr/>
        </p:nvSpPr>
        <p:spPr>
          <a:xfrm>
            <a:off x="3124200" y="4114800"/>
            <a:ext cx="2641966" cy="990600"/>
          </a:xfrm>
          <a:prstGeom prst="rect">
            <a:avLst/>
          </a:prstGeom>
          <a:solidFill>
            <a:srgbClr val="035642"/>
          </a:solidFill>
          <a:ln>
            <a:noFill/>
          </a:ln>
          <a:effectLst>
            <a:outerShdw blurRad="50800" dist="38100" algn="l" rotWithShape="0">
              <a:prstClr val="black">
                <a:alpha val="40000"/>
              </a:prstClr>
            </a:out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solidFill>
                  <a:prstClr val="white"/>
                </a:solidFill>
                <a:latin typeface="Cambria" pitchFamily="18" charset="0"/>
              </a:rPr>
              <a:t>Predictive </a:t>
            </a:r>
          </a:p>
          <a:p>
            <a:pPr algn="ctr"/>
            <a:r>
              <a:rPr lang="en-US" sz="2000" b="1" dirty="0">
                <a:solidFill>
                  <a:prstClr val="white"/>
                </a:solidFill>
                <a:latin typeface="Cambria" pitchFamily="18" charset="0"/>
              </a:rPr>
              <a:t>Analytics</a:t>
            </a:r>
          </a:p>
          <a:p>
            <a:pPr algn="ctr"/>
            <a:r>
              <a:rPr lang="en-US" sz="1400" dirty="0">
                <a:solidFill>
                  <a:srgbClr val="F79646">
                    <a:lumMod val="40000"/>
                    <a:lumOff val="60000"/>
                  </a:srgbClr>
                </a:solidFill>
                <a:latin typeface="Cambria" pitchFamily="18" charset="0"/>
              </a:rPr>
              <a:t>understanding the future</a:t>
            </a:r>
            <a:endParaRPr lang="en-US" sz="1600" dirty="0">
              <a:solidFill>
                <a:srgbClr val="F79646">
                  <a:lumMod val="40000"/>
                  <a:lumOff val="60000"/>
                </a:srgbClr>
              </a:solidFill>
              <a:latin typeface="Cambria" pitchFamily="18" charset="0"/>
            </a:endParaRPr>
          </a:p>
        </p:txBody>
      </p:sp>
      <p:sp>
        <p:nvSpPr>
          <p:cNvPr id="7" name="Rectangle 6"/>
          <p:cNvSpPr/>
          <p:nvPr/>
        </p:nvSpPr>
        <p:spPr>
          <a:xfrm>
            <a:off x="6019800" y="5105400"/>
            <a:ext cx="2641966" cy="990600"/>
          </a:xfrm>
          <a:prstGeom prst="rect">
            <a:avLst/>
          </a:prstGeom>
          <a:solidFill>
            <a:srgbClr val="035642"/>
          </a:solidFill>
          <a:ln>
            <a:noFill/>
          </a:ln>
          <a:effectLst>
            <a:outerShdw blurRad="50800" dist="38100" algn="l" rotWithShape="0">
              <a:prstClr val="black">
                <a:alpha val="40000"/>
              </a:prstClr>
            </a:out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solidFill>
                  <a:prstClr val="white"/>
                </a:solidFill>
                <a:latin typeface="Cambria" pitchFamily="18" charset="0"/>
              </a:rPr>
              <a:t>Descriptive</a:t>
            </a:r>
          </a:p>
          <a:p>
            <a:pPr algn="ctr"/>
            <a:r>
              <a:rPr lang="en-US" sz="2000" b="1" dirty="0">
                <a:solidFill>
                  <a:prstClr val="white"/>
                </a:solidFill>
                <a:latin typeface="Cambria" pitchFamily="18" charset="0"/>
              </a:rPr>
              <a:t> Analytics</a:t>
            </a:r>
          </a:p>
          <a:p>
            <a:pPr algn="ctr"/>
            <a:r>
              <a:rPr lang="en-US" sz="1400" dirty="0">
                <a:solidFill>
                  <a:srgbClr val="F79646">
                    <a:lumMod val="40000"/>
                    <a:lumOff val="60000"/>
                  </a:srgbClr>
                </a:solidFill>
                <a:latin typeface="Cambria" pitchFamily="18" charset="0"/>
              </a:rPr>
              <a:t>insight into the past</a:t>
            </a:r>
          </a:p>
        </p:txBody>
      </p:sp>
      <p:sp>
        <p:nvSpPr>
          <p:cNvPr id="4" name="Rectangle 3"/>
          <p:cNvSpPr/>
          <p:nvPr/>
        </p:nvSpPr>
        <p:spPr>
          <a:xfrm>
            <a:off x="329836" y="2524102"/>
            <a:ext cx="2641966" cy="619272"/>
          </a:xfrm>
          <a:prstGeom prst="rect">
            <a:avLst/>
          </a:prstGeom>
        </p:spPr>
        <p:txBody>
          <a:bodyPr wrap="square">
            <a:spAutoFit/>
          </a:bodyPr>
          <a:lstStyle/>
          <a:p>
            <a:pPr algn="ctr">
              <a:lnSpc>
                <a:spcPct val="107000"/>
              </a:lnSpc>
              <a:spcBef>
                <a:spcPts val="844"/>
              </a:spcBef>
              <a:spcAft>
                <a:spcPts val="338"/>
              </a:spcAft>
            </a:pPr>
            <a:r>
              <a:rPr lang="en-US" sz="1600" b="1" i="1" dirty="0">
                <a:solidFill>
                  <a:srgbClr val="F79646">
                    <a:lumMod val="75000"/>
                  </a:srgbClr>
                </a:solidFill>
                <a:latin typeface="Cambria" panose="02040503050406030204" pitchFamily="18" charset="0"/>
                <a:ea typeface="Times New Roman" panose="02020603050405020304" pitchFamily="18" charset="0"/>
              </a:rPr>
              <a:t>Why do airline prices change every hour?</a:t>
            </a:r>
          </a:p>
        </p:txBody>
      </p:sp>
      <p:sp>
        <p:nvSpPr>
          <p:cNvPr id="11" name="Rectangle 10"/>
          <p:cNvSpPr/>
          <p:nvPr/>
        </p:nvSpPr>
        <p:spPr>
          <a:xfrm>
            <a:off x="3149234" y="3276600"/>
            <a:ext cx="2641966" cy="882742"/>
          </a:xfrm>
          <a:prstGeom prst="rect">
            <a:avLst/>
          </a:prstGeom>
        </p:spPr>
        <p:txBody>
          <a:bodyPr wrap="square">
            <a:spAutoFit/>
          </a:bodyPr>
          <a:lstStyle/>
          <a:p>
            <a:pPr algn="ctr">
              <a:lnSpc>
                <a:spcPct val="107000"/>
              </a:lnSpc>
              <a:spcBef>
                <a:spcPts val="844"/>
              </a:spcBef>
              <a:spcAft>
                <a:spcPts val="338"/>
              </a:spcAft>
            </a:pPr>
            <a:r>
              <a:rPr lang="en-US" sz="1600" b="1" i="1" dirty="0">
                <a:solidFill>
                  <a:srgbClr val="F79646">
                    <a:lumMod val="75000"/>
                  </a:srgbClr>
                </a:solidFill>
                <a:latin typeface="Cambria" panose="02040503050406030204" pitchFamily="18" charset="0"/>
                <a:ea typeface="Times New Roman" panose="02020603050405020304" pitchFamily="18" charset="0"/>
              </a:rPr>
              <a:t>How do grocery cashiers know to hand you coupons you might actually use?</a:t>
            </a:r>
          </a:p>
        </p:txBody>
      </p:sp>
      <p:sp>
        <p:nvSpPr>
          <p:cNvPr id="14" name="Rectangle 13"/>
          <p:cNvSpPr/>
          <p:nvPr/>
        </p:nvSpPr>
        <p:spPr>
          <a:xfrm>
            <a:off x="6096000" y="4191000"/>
            <a:ext cx="2641966" cy="882742"/>
          </a:xfrm>
          <a:prstGeom prst="rect">
            <a:avLst/>
          </a:prstGeom>
        </p:spPr>
        <p:txBody>
          <a:bodyPr wrap="square">
            <a:spAutoFit/>
          </a:bodyPr>
          <a:lstStyle/>
          <a:p>
            <a:pPr algn="ctr">
              <a:lnSpc>
                <a:spcPct val="107000"/>
              </a:lnSpc>
              <a:spcBef>
                <a:spcPts val="844"/>
              </a:spcBef>
              <a:spcAft>
                <a:spcPts val="338"/>
              </a:spcAft>
            </a:pPr>
            <a:r>
              <a:rPr lang="en-US" sz="1600" b="1" i="1" dirty="0">
                <a:solidFill>
                  <a:srgbClr val="F79646">
                    <a:lumMod val="75000"/>
                  </a:srgbClr>
                </a:solidFill>
                <a:latin typeface="Cambria" panose="02040503050406030204" pitchFamily="18" charset="0"/>
                <a:ea typeface="Times New Roman" panose="02020603050405020304" pitchFamily="18" charset="0"/>
              </a:rPr>
              <a:t>How does Netflix frequently recommend just the right movie?</a:t>
            </a:r>
          </a:p>
        </p:txBody>
      </p:sp>
      <p:pic>
        <p:nvPicPr>
          <p:cNvPr id="1032" name="Picture 8" descr="http://i.kinja-img.com/gawker-media/image/upload/s--6NcElnpU--/c_fit,fl_progressive,q_80,w_636/18ixst8k49byajpg.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72200" y="2362200"/>
            <a:ext cx="2561078" cy="17959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5" name="Slide Number Placeholder 5"/>
          <p:cNvSpPr txBox="1">
            <a:spLocks/>
          </p:cNvSpPr>
          <p:nvPr/>
        </p:nvSpPr>
        <p:spPr bwMode="auto">
          <a:xfrm>
            <a:off x="6781800" y="65690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r" fontAlgn="base">
              <a:spcBef>
                <a:spcPct val="0"/>
              </a:spcBef>
              <a:spcAft>
                <a:spcPct val="0"/>
              </a:spcAft>
            </a:pPr>
            <a:fld id="{32EE22E6-FFC1-4060-9C3E-3A80B68EF4C6}" type="slidenum">
              <a:rPr lang="en-US" sz="1100">
                <a:solidFill>
                  <a:prstClr val="black"/>
                </a:solidFill>
                <a:latin typeface="Cambria" pitchFamily="18" charset="0"/>
                <a:ea typeface="MS PGothic" pitchFamily="34" charset="-128"/>
              </a:rPr>
              <a:pPr algn="r" fontAlgn="base">
                <a:spcBef>
                  <a:spcPct val="0"/>
                </a:spcBef>
                <a:spcAft>
                  <a:spcPct val="0"/>
                </a:spcAft>
              </a:pPr>
              <a:t>6</a:t>
            </a:fld>
            <a:endParaRPr lang="en-US" sz="1100">
              <a:solidFill>
                <a:prstClr val="black"/>
              </a:solidFill>
              <a:latin typeface="Cambria" pitchFamily="18" charset="0"/>
              <a:ea typeface="MS PGothic" pitchFamily="34" charset="-128"/>
            </a:endParaRPr>
          </a:p>
        </p:txBody>
      </p:sp>
    </p:spTree>
    <p:custDataLst>
      <p:tags r:id="rId1"/>
    </p:custDataLst>
    <p:extLst>
      <p:ext uri="{BB962C8B-B14F-4D97-AF65-F5344CB8AC3E}">
        <p14:creationId xmlns:p14="http://schemas.microsoft.com/office/powerpoint/2010/main" val="37610324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fade">
                                      <p:cBhvr>
                                        <p:cTn id="23" dur="500"/>
                                        <p:tgtEl>
                                          <p:spTgt spid="102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030"/>
                                        </p:tgtEl>
                                        <p:attrNameLst>
                                          <p:attrName>style.visibility</p:attrName>
                                        </p:attrNameLst>
                                      </p:cBhvr>
                                      <p:to>
                                        <p:strVal val="visible"/>
                                      </p:to>
                                    </p:set>
                                    <p:animEffect transition="in" filter="fade">
                                      <p:cBhvr>
                                        <p:cTn id="31" dur="500"/>
                                        <p:tgtEl>
                                          <p:spTgt spid="1030"/>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032"/>
                                        </p:tgtEl>
                                        <p:attrNameLst>
                                          <p:attrName>style.visibility</p:attrName>
                                        </p:attrNameLst>
                                      </p:cBhvr>
                                      <p:to>
                                        <p:strVal val="visible"/>
                                      </p:to>
                                    </p:set>
                                    <p:animEffect transition="in" filter="fade">
                                      <p:cBhvr>
                                        <p:cTn id="39"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4" grpId="0"/>
      <p:bldP spid="11"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TextBox 8"/>
          <p:cNvSpPr txBox="1">
            <a:spLocks noChangeArrowheads="1"/>
          </p:cNvSpPr>
          <p:nvPr/>
        </p:nvSpPr>
        <p:spPr bwMode="auto">
          <a:xfrm>
            <a:off x="0" y="152403"/>
            <a:ext cx="7086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ＭＳ Ｐゴシック" charset="-128"/>
              </a:defRPr>
            </a:lvl1pPr>
            <a:lvl2pPr marL="742950" indent="-285750" eaLnBrk="0" hangingPunct="0">
              <a:defRPr>
                <a:solidFill>
                  <a:schemeClr val="tx1"/>
                </a:solidFill>
                <a:latin typeface="Calibri" pitchFamily="34" charset="0"/>
                <a:ea typeface="ＭＳ Ｐゴシック" charset="-128"/>
              </a:defRPr>
            </a:lvl2pPr>
            <a:lvl3pPr marL="1143000" indent="-228600" eaLnBrk="0" hangingPunct="0">
              <a:defRPr>
                <a:solidFill>
                  <a:schemeClr val="tx1"/>
                </a:solidFill>
                <a:latin typeface="Calibri" pitchFamily="34" charset="0"/>
                <a:ea typeface="ＭＳ Ｐゴシック" charset="-128"/>
              </a:defRPr>
            </a:lvl3pPr>
            <a:lvl4pPr marL="1600200" indent="-228600" eaLnBrk="0" hangingPunct="0">
              <a:defRPr>
                <a:solidFill>
                  <a:schemeClr val="tx1"/>
                </a:solidFill>
                <a:latin typeface="Calibri" pitchFamily="34" charset="0"/>
                <a:ea typeface="ＭＳ Ｐゴシック" charset="-128"/>
              </a:defRPr>
            </a:lvl4pPr>
            <a:lvl5pPr marL="2057400" indent="-228600" eaLnBrk="0" hangingPunct="0">
              <a:defRPr>
                <a:solidFill>
                  <a:schemeClr val="tx1"/>
                </a:solidFill>
                <a:latin typeface="Calibri" pitchFamily="34" charset="0"/>
                <a:ea typeface="ＭＳ Ｐゴシック" charset="-128"/>
              </a:defRPr>
            </a:lvl5pPr>
            <a:lvl6pPr marL="2514600" indent="-228600" eaLnBrk="0" fontAlgn="base" hangingPunct="0">
              <a:spcBef>
                <a:spcPct val="0"/>
              </a:spcBef>
              <a:spcAft>
                <a:spcPct val="0"/>
              </a:spcAft>
              <a:defRPr>
                <a:solidFill>
                  <a:schemeClr val="tx1"/>
                </a:solidFill>
                <a:latin typeface="Calibri" pitchFamily="34" charset="0"/>
                <a:ea typeface="ＭＳ Ｐゴシック" charset="-128"/>
              </a:defRPr>
            </a:lvl6pPr>
            <a:lvl7pPr marL="2971800" indent="-228600" eaLnBrk="0" fontAlgn="base" hangingPunct="0">
              <a:spcBef>
                <a:spcPct val="0"/>
              </a:spcBef>
              <a:spcAft>
                <a:spcPct val="0"/>
              </a:spcAft>
              <a:defRPr>
                <a:solidFill>
                  <a:schemeClr val="tx1"/>
                </a:solidFill>
                <a:latin typeface="Calibri" pitchFamily="34" charset="0"/>
                <a:ea typeface="ＭＳ Ｐゴシック" charset="-128"/>
              </a:defRPr>
            </a:lvl7pPr>
            <a:lvl8pPr marL="3429000" indent="-228600" eaLnBrk="0" fontAlgn="base" hangingPunct="0">
              <a:spcBef>
                <a:spcPct val="0"/>
              </a:spcBef>
              <a:spcAft>
                <a:spcPct val="0"/>
              </a:spcAft>
              <a:defRPr>
                <a:solidFill>
                  <a:schemeClr val="tx1"/>
                </a:solidFill>
                <a:latin typeface="Calibri" pitchFamily="34" charset="0"/>
                <a:ea typeface="ＭＳ Ｐゴシック" charset="-128"/>
              </a:defRPr>
            </a:lvl8pPr>
            <a:lvl9pPr marL="3886200" indent="-228600" eaLnBrk="0" fontAlgn="base" hangingPunct="0">
              <a:spcBef>
                <a:spcPct val="0"/>
              </a:spcBef>
              <a:spcAft>
                <a:spcPct val="0"/>
              </a:spcAft>
              <a:defRPr>
                <a:solidFill>
                  <a:schemeClr val="tx1"/>
                </a:solidFill>
                <a:latin typeface="Calibri" pitchFamily="34" charset="0"/>
                <a:ea typeface="ＭＳ Ｐゴシック" charset="-128"/>
              </a:defRPr>
            </a:lvl9pPr>
          </a:lstStyle>
          <a:p>
            <a:pPr eaLnBrk="1" hangingPunct="1"/>
            <a:r>
              <a:rPr lang="en-US" sz="2400" b="1" dirty="0">
                <a:solidFill>
                  <a:prstClr val="black"/>
                </a:solidFill>
                <a:latin typeface="Cambria" pitchFamily="18" charset="0"/>
                <a:cs typeface="Arial" pitchFamily="34" charset="0"/>
              </a:rPr>
              <a:t>Growing Need for Analytics</a:t>
            </a:r>
            <a:endParaRPr lang="en-US" sz="2400" b="1" dirty="0">
              <a:solidFill>
                <a:prstClr val="black"/>
              </a:solidFill>
              <a:latin typeface="Cambria" pitchFamily="18" charset="0"/>
            </a:endParaRPr>
          </a:p>
        </p:txBody>
      </p:sp>
      <p:grpSp>
        <p:nvGrpSpPr>
          <p:cNvPr id="2" name="Group 1"/>
          <p:cNvGrpSpPr>
            <a:grpSpLocks/>
          </p:cNvGrpSpPr>
          <p:nvPr/>
        </p:nvGrpSpPr>
        <p:grpSpPr bwMode="auto">
          <a:xfrm>
            <a:off x="228600" y="1254128"/>
            <a:ext cx="2695575" cy="3851171"/>
            <a:chOff x="228600" y="1253686"/>
            <a:chExt cx="2695912" cy="3851610"/>
          </a:xfrm>
        </p:grpSpPr>
        <p:sp>
          <p:nvSpPr>
            <p:cNvPr id="17" name="Rounded Rectangle 16"/>
            <p:cNvSpPr/>
            <p:nvPr/>
          </p:nvSpPr>
          <p:spPr>
            <a:xfrm>
              <a:off x="228600" y="1253686"/>
              <a:ext cx="2695912" cy="3799861"/>
            </a:xfrm>
            <a:prstGeom prst="roundRect">
              <a:avLst/>
            </a:prstGeom>
            <a:solidFill>
              <a:srgbClr val="19705D"/>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9268" name="TextBox 19"/>
            <p:cNvSpPr txBox="1">
              <a:spLocks noChangeArrowheads="1"/>
            </p:cNvSpPr>
            <p:nvPr/>
          </p:nvSpPr>
          <p:spPr bwMode="auto">
            <a:xfrm>
              <a:off x="280988" y="1319213"/>
              <a:ext cx="2538412" cy="3786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ＭＳ Ｐゴシック" charset="-128"/>
                </a:defRPr>
              </a:lvl1pPr>
              <a:lvl2pPr marL="742950" indent="-285750" eaLnBrk="0" hangingPunct="0">
                <a:defRPr>
                  <a:solidFill>
                    <a:schemeClr val="tx1"/>
                  </a:solidFill>
                  <a:latin typeface="Calibri" pitchFamily="34" charset="0"/>
                  <a:ea typeface="ＭＳ Ｐゴシック" charset="-128"/>
                </a:defRPr>
              </a:lvl2pPr>
              <a:lvl3pPr marL="1143000" indent="-228600" eaLnBrk="0" hangingPunct="0">
                <a:defRPr>
                  <a:solidFill>
                    <a:schemeClr val="tx1"/>
                  </a:solidFill>
                  <a:latin typeface="Calibri" pitchFamily="34" charset="0"/>
                  <a:ea typeface="ＭＳ Ｐゴシック" charset="-128"/>
                </a:defRPr>
              </a:lvl3pPr>
              <a:lvl4pPr marL="1600200" indent="-228600" eaLnBrk="0" hangingPunct="0">
                <a:defRPr>
                  <a:solidFill>
                    <a:schemeClr val="tx1"/>
                  </a:solidFill>
                  <a:latin typeface="Calibri" pitchFamily="34" charset="0"/>
                  <a:ea typeface="ＭＳ Ｐゴシック" charset="-128"/>
                </a:defRPr>
              </a:lvl4pPr>
              <a:lvl5pPr marL="2057400" indent="-228600" eaLnBrk="0" hangingPunct="0">
                <a:defRPr>
                  <a:solidFill>
                    <a:schemeClr val="tx1"/>
                  </a:solidFill>
                  <a:latin typeface="Calibri" pitchFamily="34" charset="0"/>
                  <a:ea typeface="ＭＳ Ｐゴシック" charset="-128"/>
                </a:defRPr>
              </a:lvl5pPr>
              <a:lvl6pPr marL="2514600" indent="-228600" eaLnBrk="0" fontAlgn="base" hangingPunct="0">
                <a:spcBef>
                  <a:spcPct val="0"/>
                </a:spcBef>
                <a:spcAft>
                  <a:spcPct val="0"/>
                </a:spcAft>
                <a:defRPr>
                  <a:solidFill>
                    <a:schemeClr val="tx1"/>
                  </a:solidFill>
                  <a:latin typeface="Calibri" pitchFamily="34" charset="0"/>
                  <a:ea typeface="ＭＳ Ｐゴシック" charset="-128"/>
                </a:defRPr>
              </a:lvl6pPr>
              <a:lvl7pPr marL="2971800" indent="-228600" eaLnBrk="0" fontAlgn="base" hangingPunct="0">
                <a:spcBef>
                  <a:spcPct val="0"/>
                </a:spcBef>
                <a:spcAft>
                  <a:spcPct val="0"/>
                </a:spcAft>
                <a:defRPr>
                  <a:solidFill>
                    <a:schemeClr val="tx1"/>
                  </a:solidFill>
                  <a:latin typeface="Calibri" pitchFamily="34" charset="0"/>
                  <a:ea typeface="ＭＳ Ｐゴシック" charset="-128"/>
                </a:defRPr>
              </a:lvl7pPr>
              <a:lvl8pPr marL="3429000" indent="-228600" eaLnBrk="0" fontAlgn="base" hangingPunct="0">
                <a:spcBef>
                  <a:spcPct val="0"/>
                </a:spcBef>
                <a:spcAft>
                  <a:spcPct val="0"/>
                </a:spcAft>
                <a:defRPr>
                  <a:solidFill>
                    <a:schemeClr val="tx1"/>
                  </a:solidFill>
                  <a:latin typeface="Calibri" pitchFamily="34" charset="0"/>
                  <a:ea typeface="ＭＳ Ｐゴシック" charset="-128"/>
                </a:defRPr>
              </a:lvl8pPr>
              <a:lvl9pPr marL="3886200" indent="-228600" eaLnBrk="0" fontAlgn="base" hangingPunct="0">
                <a:spcBef>
                  <a:spcPct val="0"/>
                </a:spcBef>
                <a:spcAft>
                  <a:spcPct val="0"/>
                </a:spcAft>
                <a:defRPr>
                  <a:solidFill>
                    <a:schemeClr val="tx1"/>
                  </a:solidFill>
                  <a:latin typeface="Calibri" pitchFamily="34" charset="0"/>
                  <a:ea typeface="ＭＳ Ｐゴシック" charset="-128"/>
                </a:defRPr>
              </a:lvl9pPr>
            </a:lstStyle>
            <a:p>
              <a:pPr algn="ctr" eaLnBrk="1" hangingPunct="1"/>
              <a:r>
                <a:rPr lang="en-US" sz="2400" b="1" dirty="0">
                  <a:solidFill>
                    <a:prstClr val="white"/>
                  </a:solidFill>
                  <a:latin typeface="Cambria" pitchFamily="18" charset="0"/>
                </a:rPr>
                <a:t>DATA HARNESSING</a:t>
              </a:r>
            </a:p>
            <a:p>
              <a:pPr algn="ctr" eaLnBrk="1" hangingPunct="1"/>
              <a:r>
                <a:rPr lang="en-US" sz="2400" dirty="0">
                  <a:solidFill>
                    <a:prstClr val="white"/>
                  </a:solidFill>
                  <a:latin typeface="Cambria" pitchFamily="18" charset="0"/>
                </a:rPr>
                <a:t>Companies store each piece of information generated during the business operations and  customer interactions. </a:t>
              </a:r>
            </a:p>
          </p:txBody>
        </p:sp>
      </p:grpSp>
      <p:grpSp>
        <p:nvGrpSpPr>
          <p:cNvPr id="12" name="Group 11"/>
          <p:cNvGrpSpPr>
            <a:grpSpLocks/>
          </p:cNvGrpSpPr>
          <p:nvPr/>
        </p:nvGrpSpPr>
        <p:grpSpPr bwMode="auto">
          <a:xfrm>
            <a:off x="6130928" y="1243017"/>
            <a:ext cx="2784475" cy="3800475"/>
            <a:chOff x="6130786" y="1243548"/>
            <a:chExt cx="2784614" cy="3799861"/>
          </a:xfrm>
        </p:grpSpPr>
        <p:sp>
          <p:nvSpPr>
            <p:cNvPr id="16" name="Rounded Rectangle 15"/>
            <p:cNvSpPr/>
            <p:nvPr/>
          </p:nvSpPr>
          <p:spPr>
            <a:xfrm>
              <a:off x="6130786" y="1243548"/>
              <a:ext cx="2784614" cy="3799861"/>
            </a:xfrm>
            <a:prstGeom prst="roundRect">
              <a:avLst/>
            </a:prstGeom>
            <a:solidFill>
              <a:schemeClr val="bg1">
                <a:lumMod val="85000"/>
              </a:schemeClr>
            </a:solidFill>
            <a:ln w="12700">
              <a:solidFill>
                <a:schemeClr val="accent2">
                  <a:lumMod val="75000"/>
                </a:schemeClr>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9266" name="TextBox 20"/>
            <p:cNvSpPr txBox="1">
              <a:spLocks noChangeArrowheads="1"/>
            </p:cNvSpPr>
            <p:nvPr/>
          </p:nvSpPr>
          <p:spPr bwMode="auto">
            <a:xfrm>
              <a:off x="6283325" y="1452563"/>
              <a:ext cx="24780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ＭＳ Ｐゴシック" charset="-128"/>
                </a:defRPr>
              </a:lvl1pPr>
              <a:lvl2pPr marL="742950" indent="-285750" eaLnBrk="0" hangingPunct="0">
                <a:defRPr>
                  <a:solidFill>
                    <a:schemeClr val="tx1"/>
                  </a:solidFill>
                  <a:latin typeface="Calibri" pitchFamily="34" charset="0"/>
                  <a:ea typeface="ＭＳ Ｐゴシック" charset="-128"/>
                </a:defRPr>
              </a:lvl2pPr>
              <a:lvl3pPr marL="1143000" indent="-228600" eaLnBrk="0" hangingPunct="0">
                <a:defRPr>
                  <a:solidFill>
                    <a:schemeClr val="tx1"/>
                  </a:solidFill>
                  <a:latin typeface="Calibri" pitchFamily="34" charset="0"/>
                  <a:ea typeface="ＭＳ Ｐゴシック" charset="-128"/>
                </a:defRPr>
              </a:lvl3pPr>
              <a:lvl4pPr marL="1600200" indent="-228600" eaLnBrk="0" hangingPunct="0">
                <a:defRPr>
                  <a:solidFill>
                    <a:schemeClr val="tx1"/>
                  </a:solidFill>
                  <a:latin typeface="Calibri" pitchFamily="34" charset="0"/>
                  <a:ea typeface="ＭＳ Ｐゴシック" charset="-128"/>
                </a:defRPr>
              </a:lvl4pPr>
              <a:lvl5pPr marL="2057400" indent="-228600" eaLnBrk="0" hangingPunct="0">
                <a:defRPr>
                  <a:solidFill>
                    <a:schemeClr val="tx1"/>
                  </a:solidFill>
                  <a:latin typeface="Calibri" pitchFamily="34" charset="0"/>
                  <a:ea typeface="ＭＳ Ｐゴシック" charset="-128"/>
                </a:defRPr>
              </a:lvl5pPr>
              <a:lvl6pPr marL="2514600" indent="-228600" eaLnBrk="0" fontAlgn="base" hangingPunct="0">
                <a:spcBef>
                  <a:spcPct val="0"/>
                </a:spcBef>
                <a:spcAft>
                  <a:spcPct val="0"/>
                </a:spcAft>
                <a:defRPr>
                  <a:solidFill>
                    <a:schemeClr val="tx1"/>
                  </a:solidFill>
                  <a:latin typeface="Calibri" pitchFamily="34" charset="0"/>
                  <a:ea typeface="ＭＳ Ｐゴシック" charset="-128"/>
                </a:defRPr>
              </a:lvl6pPr>
              <a:lvl7pPr marL="2971800" indent="-228600" eaLnBrk="0" fontAlgn="base" hangingPunct="0">
                <a:spcBef>
                  <a:spcPct val="0"/>
                </a:spcBef>
                <a:spcAft>
                  <a:spcPct val="0"/>
                </a:spcAft>
                <a:defRPr>
                  <a:solidFill>
                    <a:schemeClr val="tx1"/>
                  </a:solidFill>
                  <a:latin typeface="Calibri" pitchFamily="34" charset="0"/>
                  <a:ea typeface="ＭＳ Ｐゴシック" charset="-128"/>
                </a:defRPr>
              </a:lvl7pPr>
              <a:lvl8pPr marL="3429000" indent="-228600" eaLnBrk="0" fontAlgn="base" hangingPunct="0">
                <a:spcBef>
                  <a:spcPct val="0"/>
                </a:spcBef>
                <a:spcAft>
                  <a:spcPct val="0"/>
                </a:spcAft>
                <a:defRPr>
                  <a:solidFill>
                    <a:schemeClr val="tx1"/>
                  </a:solidFill>
                  <a:latin typeface="Calibri" pitchFamily="34" charset="0"/>
                  <a:ea typeface="ＭＳ Ｐゴシック" charset="-128"/>
                </a:defRPr>
              </a:lvl8pPr>
              <a:lvl9pPr marL="3886200" indent="-228600" eaLnBrk="0" fontAlgn="base" hangingPunct="0">
                <a:spcBef>
                  <a:spcPct val="0"/>
                </a:spcBef>
                <a:spcAft>
                  <a:spcPct val="0"/>
                </a:spcAft>
                <a:defRPr>
                  <a:solidFill>
                    <a:schemeClr val="tx1"/>
                  </a:solidFill>
                  <a:latin typeface="Calibri" pitchFamily="34" charset="0"/>
                  <a:ea typeface="ＭＳ Ｐゴシック" charset="-128"/>
                </a:defRPr>
              </a:lvl9pPr>
            </a:lstStyle>
            <a:p>
              <a:pPr algn="ctr" eaLnBrk="1" hangingPunct="1"/>
              <a:r>
                <a:rPr lang="en-US" sz="2400" b="1">
                  <a:solidFill>
                    <a:prstClr val="black"/>
                  </a:solidFill>
                  <a:latin typeface="Cambria" pitchFamily="18" charset="0"/>
                </a:rPr>
                <a:t>DATA VOLUMES</a:t>
              </a:r>
            </a:p>
          </p:txBody>
        </p:sp>
      </p:grpSp>
      <p:grpSp>
        <p:nvGrpSpPr>
          <p:cNvPr id="9" name="Group 8"/>
          <p:cNvGrpSpPr>
            <a:grpSpLocks/>
          </p:cNvGrpSpPr>
          <p:nvPr/>
        </p:nvGrpSpPr>
        <p:grpSpPr bwMode="auto">
          <a:xfrm>
            <a:off x="3061934" y="1254131"/>
            <a:ext cx="2901950" cy="733425"/>
            <a:chOff x="3082925" y="1319213"/>
            <a:chExt cx="2901950" cy="733425"/>
          </a:xfrm>
        </p:grpSpPr>
        <p:sp>
          <p:nvSpPr>
            <p:cNvPr id="24" name="Rectangle 23"/>
            <p:cNvSpPr/>
            <p:nvPr/>
          </p:nvSpPr>
          <p:spPr bwMode="auto">
            <a:xfrm>
              <a:off x="3082925" y="1319213"/>
              <a:ext cx="2901950" cy="73342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9264" name="Rectangle 24"/>
            <p:cNvSpPr>
              <a:spLocks noChangeArrowheads="1"/>
            </p:cNvSpPr>
            <p:nvPr/>
          </p:nvSpPr>
          <p:spPr bwMode="auto">
            <a:xfrm>
              <a:off x="3155474" y="1528703"/>
              <a:ext cx="27613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r>
                <a:rPr lang="en-US" sz="2000">
                  <a:solidFill>
                    <a:prstClr val="black"/>
                  </a:solidFill>
                  <a:latin typeface="Cambria" pitchFamily="18" charset="0"/>
                </a:rPr>
                <a:t>Data is generated.</a:t>
              </a:r>
            </a:p>
          </p:txBody>
        </p:sp>
      </p:grpSp>
      <p:sp>
        <p:nvSpPr>
          <p:cNvPr id="26" name="AutoShape 92"/>
          <p:cNvSpPr>
            <a:spLocks noChangeArrowheads="1"/>
          </p:cNvSpPr>
          <p:nvPr/>
        </p:nvSpPr>
        <p:spPr bwMode="auto">
          <a:xfrm flipV="1">
            <a:off x="4098926" y="2157419"/>
            <a:ext cx="615950" cy="179387"/>
          </a:xfrm>
          <a:prstGeom prst="triangle">
            <a:avLst>
              <a:gd name="adj" fmla="val 50000"/>
            </a:avLst>
          </a:prstGeom>
          <a:solidFill>
            <a:schemeClr val="bg1">
              <a:lumMod val="85000"/>
            </a:schemeClr>
          </a:solidFill>
          <a:ln w="9525" algn="ctr">
            <a:noFill/>
            <a:miter lim="800000"/>
            <a:headEnd/>
            <a:tailEnd/>
          </a:ln>
          <a:effectLst/>
        </p:spPr>
        <p:txBody>
          <a:bodyPr wrap="none" lIns="36000" tIns="36000" rIns="36000" bIns="36000" anchor="ctr"/>
          <a:lstStyle/>
          <a:p>
            <a:pPr>
              <a:defRPr/>
            </a:pPr>
            <a:endParaRPr lang="en-GB">
              <a:solidFill>
                <a:prstClr val="black"/>
              </a:solidFill>
            </a:endParaRPr>
          </a:p>
        </p:txBody>
      </p:sp>
      <p:grpSp>
        <p:nvGrpSpPr>
          <p:cNvPr id="11" name="Group 10"/>
          <p:cNvGrpSpPr>
            <a:grpSpLocks/>
          </p:cNvGrpSpPr>
          <p:nvPr/>
        </p:nvGrpSpPr>
        <p:grpSpPr bwMode="auto">
          <a:xfrm>
            <a:off x="3082926" y="3462342"/>
            <a:ext cx="2901950" cy="1590675"/>
            <a:chOff x="3082925" y="3462338"/>
            <a:chExt cx="2901950" cy="1590675"/>
          </a:xfrm>
        </p:grpSpPr>
        <p:sp>
          <p:nvSpPr>
            <p:cNvPr id="27" name="Rectangle 26"/>
            <p:cNvSpPr/>
            <p:nvPr/>
          </p:nvSpPr>
          <p:spPr bwMode="auto">
            <a:xfrm>
              <a:off x="3082925" y="3462338"/>
              <a:ext cx="2901950" cy="159067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9262" name="Rectangle 27"/>
            <p:cNvSpPr>
              <a:spLocks noChangeArrowheads="1"/>
            </p:cNvSpPr>
            <p:nvPr/>
          </p:nvSpPr>
          <p:spPr bwMode="auto">
            <a:xfrm>
              <a:off x="3155473" y="3577174"/>
              <a:ext cx="276134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r>
                <a:rPr lang="en-US" sz="2000">
                  <a:solidFill>
                    <a:prstClr val="black"/>
                  </a:solidFill>
                  <a:latin typeface="Cambria" pitchFamily="18" charset="0"/>
                  <a:cs typeface="Arial" pitchFamily="34" charset="0"/>
                </a:rPr>
                <a:t>Learning from the data  is used in the decision making and process optimization.</a:t>
              </a:r>
              <a:endParaRPr lang="en-US" sz="2000">
                <a:solidFill>
                  <a:prstClr val="black"/>
                </a:solidFill>
                <a:latin typeface="Cambria" pitchFamily="18" charset="0"/>
              </a:endParaRPr>
            </a:p>
          </p:txBody>
        </p:sp>
      </p:grpSp>
      <p:grpSp>
        <p:nvGrpSpPr>
          <p:cNvPr id="10" name="Group 9"/>
          <p:cNvGrpSpPr>
            <a:grpSpLocks/>
          </p:cNvGrpSpPr>
          <p:nvPr/>
        </p:nvGrpSpPr>
        <p:grpSpPr bwMode="auto">
          <a:xfrm>
            <a:off x="3048000" y="2386019"/>
            <a:ext cx="2978150" cy="733425"/>
            <a:chOff x="3048000" y="2386013"/>
            <a:chExt cx="2978150" cy="733425"/>
          </a:xfrm>
        </p:grpSpPr>
        <p:sp>
          <p:nvSpPr>
            <p:cNvPr id="30" name="Rectangle 29"/>
            <p:cNvSpPr/>
            <p:nvPr/>
          </p:nvSpPr>
          <p:spPr>
            <a:xfrm>
              <a:off x="3048000" y="2386013"/>
              <a:ext cx="2971800" cy="73342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9260" name="Rectangle 30"/>
            <p:cNvSpPr>
              <a:spLocks noChangeArrowheads="1"/>
            </p:cNvSpPr>
            <p:nvPr/>
          </p:nvSpPr>
          <p:spPr bwMode="auto">
            <a:xfrm>
              <a:off x="3198813" y="2538413"/>
              <a:ext cx="28273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r>
                <a:rPr lang="en-US" sz="2000">
                  <a:solidFill>
                    <a:prstClr val="black"/>
                  </a:solidFill>
                  <a:latin typeface="Cambria" pitchFamily="18" charset="0"/>
                </a:rPr>
                <a:t>Data is analyzed.</a:t>
              </a:r>
            </a:p>
          </p:txBody>
        </p:sp>
      </p:grpSp>
      <p:sp>
        <p:nvSpPr>
          <p:cNvPr id="32" name="AutoShape 92"/>
          <p:cNvSpPr>
            <a:spLocks noChangeArrowheads="1"/>
          </p:cNvSpPr>
          <p:nvPr/>
        </p:nvSpPr>
        <p:spPr bwMode="auto">
          <a:xfrm flipV="1">
            <a:off x="4114803" y="3197225"/>
            <a:ext cx="631825" cy="179388"/>
          </a:xfrm>
          <a:prstGeom prst="triangle">
            <a:avLst>
              <a:gd name="adj" fmla="val 50000"/>
            </a:avLst>
          </a:prstGeom>
          <a:solidFill>
            <a:schemeClr val="bg1">
              <a:lumMod val="85000"/>
            </a:schemeClr>
          </a:solidFill>
          <a:ln w="9525" algn="ctr">
            <a:noFill/>
            <a:miter lim="800000"/>
            <a:headEnd/>
            <a:tailEnd/>
          </a:ln>
          <a:effectLst/>
        </p:spPr>
        <p:txBody>
          <a:bodyPr wrap="none" lIns="36000" tIns="36000" rIns="36000" bIns="36000" anchor="ctr"/>
          <a:lstStyle/>
          <a:p>
            <a:pPr>
              <a:defRPr/>
            </a:pPr>
            <a:endParaRPr lang="en-GB">
              <a:solidFill>
                <a:prstClr val="black"/>
              </a:solidFill>
            </a:endParaRPr>
          </a:p>
        </p:txBody>
      </p:sp>
      <p:cxnSp>
        <p:nvCxnSpPr>
          <p:cNvPr id="3" name="Straight Connector 2"/>
          <p:cNvCxnSpPr/>
          <p:nvPr/>
        </p:nvCxnSpPr>
        <p:spPr>
          <a:xfrm>
            <a:off x="6816725" y="2257425"/>
            <a:ext cx="0" cy="2185988"/>
          </a:xfrm>
          <a:prstGeom prst="line">
            <a:avLst/>
          </a:prstGeom>
          <a:ln>
            <a:solidFill>
              <a:srgbClr val="035642"/>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6816728" y="2462213"/>
            <a:ext cx="498475" cy="4762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prstClr val="white"/>
                </a:solidFill>
              </a:rPr>
              <a:t>1.2</a:t>
            </a:r>
          </a:p>
        </p:txBody>
      </p:sp>
      <p:sp>
        <p:nvSpPr>
          <p:cNvPr id="9234" name="TextBox 8"/>
          <p:cNvSpPr txBox="1">
            <a:spLocks noChangeArrowheads="1"/>
          </p:cNvSpPr>
          <p:nvPr/>
        </p:nvSpPr>
        <p:spPr bwMode="auto">
          <a:xfrm>
            <a:off x="6130925" y="2476506"/>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ＭＳ Ｐゴシック" charset="-128"/>
              </a:defRPr>
            </a:lvl1pPr>
            <a:lvl2pPr marL="742950" indent="-285750" eaLnBrk="0" hangingPunct="0">
              <a:defRPr>
                <a:solidFill>
                  <a:schemeClr val="tx1"/>
                </a:solidFill>
                <a:latin typeface="Calibri" pitchFamily="34" charset="0"/>
                <a:ea typeface="ＭＳ Ｐゴシック" charset="-128"/>
              </a:defRPr>
            </a:lvl2pPr>
            <a:lvl3pPr marL="1143000" indent="-228600" eaLnBrk="0" hangingPunct="0">
              <a:defRPr>
                <a:solidFill>
                  <a:schemeClr val="tx1"/>
                </a:solidFill>
                <a:latin typeface="Calibri" pitchFamily="34" charset="0"/>
                <a:ea typeface="ＭＳ Ｐゴシック" charset="-128"/>
              </a:defRPr>
            </a:lvl3pPr>
            <a:lvl4pPr marL="1600200" indent="-228600" eaLnBrk="0" hangingPunct="0">
              <a:defRPr>
                <a:solidFill>
                  <a:schemeClr val="tx1"/>
                </a:solidFill>
                <a:latin typeface="Calibri" pitchFamily="34" charset="0"/>
                <a:ea typeface="ＭＳ Ｐゴシック" charset="-128"/>
              </a:defRPr>
            </a:lvl4pPr>
            <a:lvl5pPr marL="2057400" indent="-228600" eaLnBrk="0" hangingPunct="0">
              <a:defRPr>
                <a:solidFill>
                  <a:schemeClr val="tx1"/>
                </a:solidFill>
                <a:latin typeface="Calibri" pitchFamily="34" charset="0"/>
                <a:ea typeface="ＭＳ Ｐゴシック" charset="-128"/>
              </a:defRPr>
            </a:lvl5pPr>
            <a:lvl6pPr marL="2514600" indent="-228600" eaLnBrk="0" fontAlgn="base" hangingPunct="0">
              <a:spcBef>
                <a:spcPct val="0"/>
              </a:spcBef>
              <a:spcAft>
                <a:spcPct val="0"/>
              </a:spcAft>
              <a:defRPr>
                <a:solidFill>
                  <a:schemeClr val="tx1"/>
                </a:solidFill>
                <a:latin typeface="Calibri" pitchFamily="34" charset="0"/>
                <a:ea typeface="ＭＳ Ｐゴシック" charset="-128"/>
              </a:defRPr>
            </a:lvl6pPr>
            <a:lvl7pPr marL="2971800" indent="-228600" eaLnBrk="0" fontAlgn="base" hangingPunct="0">
              <a:spcBef>
                <a:spcPct val="0"/>
              </a:spcBef>
              <a:spcAft>
                <a:spcPct val="0"/>
              </a:spcAft>
              <a:defRPr>
                <a:solidFill>
                  <a:schemeClr val="tx1"/>
                </a:solidFill>
                <a:latin typeface="Calibri" pitchFamily="34" charset="0"/>
                <a:ea typeface="ＭＳ Ｐゴシック" charset="-128"/>
              </a:defRPr>
            </a:lvl7pPr>
            <a:lvl8pPr marL="3429000" indent="-228600" eaLnBrk="0" fontAlgn="base" hangingPunct="0">
              <a:spcBef>
                <a:spcPct val="0"/>
              </a:spcBef>
              <a:spcAft>
                <a:spcPct val="0"/>
              </a:spcAft>
              <a:defRPr>
                <a:solidFill>
                  <a:schemeClr val="tx1"/>
                </a:solidFill>
                <a:latin typeface="Calibri" pitchFamily="34" charset="0"/>
                <a:ea typeface="ＭＳ Ｐゴシック" charset="-128"/>
              </a:defRPr>
            </a:lvl8pPr>
            <a:lvl9pPr marL="3886200" indent="-228600" eaLnBrk="0" fontAlgn="base" hangingPunct="0">
              <a:spcBef>
                <a:spcPct val="0"/>
              </a:spcBef>
              <a:spcAft>
                <a:spcPct val="0"/>
              </a:spcAft>
              <a:defRPr>
                <a:solidFill>
                  <a:schemeClr val="tx1"/>
                </a:solidFill>
                <a:latin typeface="Calibri" pitchFamily="34" charset="0"/>
                <a:ea typeface="ＭＳ Ｐゴシック" charset="-128"/>
              </a:defRPr>
            </a:lvl9pPr>
          </a:lstStyle>
          <a:p>
            <a:pPr eaLnBrk="1" hangingPunct="1"/>
            <a:r>
              <a:rPr lang="en-US">
                <a:solidFill>
                  <a:prstClr val="black"/>
                </a:solidFill>
              </a:rPr>
              <a:t>2010</a:t>
            </a:r>
          </a:p>
        </p:txBody>
      </p:sp>
      <p:sp>
        <p:nvSpPr>
          <p:cNvPr id="9235" name="TextBox 35"/>
          <p:cNvSpPr txBox="1">
            <a:spLocks noChangeArrowheads="1"/>
          </p:cNvSpPr>
          <p:nvPr/>
        </p:nvSpPr>
        <p:spPr bwMode="auto">
          <a:xfrm>
            <a:off x="6130925" y="32385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ＭＳ Ｐゴシック" charset="-128"/>
              </a:defRPr>
            </a:lvl1pPr>
            <a:lvl2pPr marL="742950" indent="-285750" eaLnBrk="0" hangingPunct="0">
              <a:defRPr>
                <a:solidFill>
                  <a:schemeClr val="tx1"/>
                </a:solidFill>
                <a:latin typeface="Calibri" pitchFamily="34" charset="0"/>
                <a:ea typeface="ＭＳ Ｐゴシック" charset="-128"/>
              </a:defRPr>
            </a:lvl2pPr>
            <a:lvl3pPr marL="1143000" indent="-228600" eaLnBrk="0" hangingPunct="0">
              <a:defRPr>
                <a:solidFill>
                  <a:schemeClr val="tx1"/>
                </a:solidFill>
                <a:latin typeface="Calibri" pitchFamily="34" charset="0"/>
                <a:ea typeface="ＭＳ Ｐゴシック" charset="-128"/>
              </a:defRPr>
            </a:lvl3pPr>
            <a:lvl4pPr marL="1600200" indent="-228600" eaLnBrk="0" hangingPunct="0">
              <a:defRPr>
                <a:solidFill>
                  <a:schemeClr val="tx1"/>
                </a:solidFill>
                <a:latin typeface="Calibri" pitchFamily="34" charset="0"/>
                <a:ea typeface="ＭＳ Ｐゴシック" charset="-128"/>
              </a:defRPr>
            </a:lvl4pPr>
            <a:lvl5pPr marL="2057400" indent="-228600" eaLnBrk="0" hangingPunct="0">
              <a:defRPr>
                <a:solidFill>
                  <a:schemeClr val="tx1"/>
                </a:solidFill>
                <a:latin typeface="Calibri" pitchFamily="34" charset="0"/>
                <a:ea typeface="ＭＳ Ｐゴシック" charset="-128"/>
              </a:defRPr>
            </a:lvl5pPr>
            <a:lvl6pPr marL="2514600" indent="-228600" eaLnBrk="0" fontAlgn="base" hangingPunct="0">
              <a:spcBef>
                <a:spcPct val="0"/>
              </a:spcBef>
              <a:spcAft>
                <a:spcPct val="0"/>
              </a:spcAft>
              <a:defRPr>
                <a:solidFill>
                  <a:schemeClr val="tx1"/>
                </a:solidFill>
                <a:latin typeface="Calibri" pitchFamily="34" charset="0"/>
                <a:ea typeface="ＭＳ Ｐゴシック" charset="-128"/>
              </a:defRPr>
            </a:lvl6pPr>
            <a:lvl7pPr marL="2971800" indent="-228600" eaLnBrk="0" fontAlgn="base" hangingPunct="0">
              <a:spcBef>
                <a:spcPct val="0"/>
              </a:spcBef>
              <a:spcAft>
                <a:spcPct val="0"/>
              </a:spcAft>
              <a:defRPr>
                <a:solidFill>
                  <a:schemeClr val="tx1"/>
                </a:solidFill>
                <a:latin typeface="Calibri" pitchFamily="34" charset="0"/>
                <a:ea typeface="ＭＳ Ｐゴシック" charset="-128"/>
              </a:defRPr>
            </a:lvl7pPr>
            <a:lvl8pPr marL="3429000" indent="-228600" eaLnBrk="0" fontAlgn="base" hangingPunct="0">
              <a:spcBef>
                <a:spcPct val="0"/>
              </a:spcBef>
              <a:spcAft>
                <a:spcPct val="0"/>
              </a:spcAft>
              <a:defRPr>
                <a:solidFill>
                  <a:schemeClr val="tx1"/>
                </a:solidFill>
                <a:latin typeface="Calibri" pitchFamily="34" charset="0"/>
                <a:ea typeface="ＭＳ Ｐゴシック" charset="-128"/>
              </a:defRPr>
            </a:lvl8pPr>
            <a:lvl9pPr marL="3886200" indent="-228600" eaLnBrk="0" fontAlgn="base" hangingPunct="0">
              <a:spcBef>
                <a:spcPct val="0"/>
              </a:spcBef>
              <a:spcAft>
                <a:spcPct val="0"/>
              </a:spcAft>
              <a:defRPr>
                <a:solidFill>
                  <a:schemeClr val="tx1"/>
                </a:solidFill>
                <a:latin typeface="Calibri" pitchFamily="34" charset="0"/>
                <a:ea typeface="ＭＳ Ｐゴシック" charset="-128"/>
              </a:defRPr>
            </a:lvl9pPr>
          </a:lstStyle>
          <a:p>
            <a:pPr eaLnBrk="1" hangingPunct="1"/>
            <a:r>
              <a:rPr lang="en-US">
                <a:solidFill>
                  <a:prstClr val="black"/>
                </a:solidFill>
              </a:rPr>
              <a:t>2012</a:t>
            </a:r>
          </a:p>
        </p:txBody>
      </p:sp>
      <p:sp>
        <p:nvSpPr>
          <p:cNvPr id="9236" name="TextBox 36"/>
          <p:cNvSpPr txBox="1">
            <a:spLocks noChangeArrowheads="1"/>
          </p:cNvSpPr>
          <p:nvPr/>
        </p:nvSpPr>
        <p:spPr bwMode="auto">
          <a:xfrm>
            <a:off x="6130925" y="3922713"/>
            <a:ext cx="685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ＭＳ Ｐゴシック" charset="-128"/>
              </a:defRPr>
            </a:lvl1pPr>
            <a:lvl2pPr marL="742950" indent="-285750" eaLnBrk="0" hangingPunct="0">
              <a:defRPr>
                <a:solidFill>
                  <a:schemeClr val="tx1"/>
                </a:solidFill>
                <a:latin typeface="Calibri" pitchFamily="34" charset="0"/>
                <a:ea typeface="ＭＳ Ｐゴシック" charset="-128"/>
              </a:defRPr>
            </a:lvl2pPr>
            <a:lvl3pPr marL="1143000" indent="-228600" eaLnBrk="0" hangingPunct="0">
              <a:defRPr>
                <a:solidFill>
                  <a:schemeClr val="tx1"/>
                </a:solidFill>
                <a:latin typeface="Calibri" pitchFamily="34" charset="0"/>
                <a:ea typeface="ＭＳ Ｐゴシック" charset="-128"/>
              </a:defRPr>
            </a:lvl3pPr>
            <a:lvl4pPr marL="1600200" indent="-228600" eaLnBrk="0" hangingPunct="0">
              <a:defRPr>
                <a:solidFill>
                  <a:schemeClr val="tx1"/>
                </a:solidFill>
                <a:latin typeface="Calibri" pitchFamily="34" charset="0"/>
                <a:ea typeface="ＭＳ Ｐゴシック" charset="-128"/>
              </a:defRPr>
            </a:lvl4pPr>
            <a:lvl5pPr marL="2057400" indent="-228600" eaLnBrk="0" hangingPunct="0">
              <a:defRPr>
                <a:solidFill>
                  <a:schemeClr val="tx1"/>
                </a:solidFill>
                <a:latin typeface="Calibri" pitchFamily="34" charset="0"/>
                <a:ea typeface="ＭＳ Ｐゴシック" charset="-128"/>
              </a:defRPr>
            </a:lvl5pPr>
            <a:lvl6pPr marL="2514600" indent="-228600" eaLnBrk="0" fontAlgn="base" hangingPunct="0">
              <a:spcBef>
                <a:spcPct val="0"/>
              </a:spcBef>
              <a:spcAft>
                <a:spcPct val="0"/>
              </a:spcAft>
              <a:defRPr>
                <a:solidFill>
                  <a:schemeClr val="tx1"/>
                </a:solidFill>
                <a:latin typeface="Calibri" pitchFamily="34" charset="0"/>
                <a:ea typeface="ＭＳ Ｐゴシック" charset="-128"/>
              </a:defRPr>
            </a:lvl6pPr>
            <a:lvl7pPr marL="2971800" indent="-228600" eaLnBrk="0" fontAlgn="base" hangingPunct="0">
              <a:spcBef>
                <a:spcPct val="0"/>
              </a:spcBef>
              <a:spcAft>
                <a:spcPct val="0"/>
              </a:spcAft>
              <a:defRPr>
                <a:solidFill>
                  <a:schemeClr val="tx1"/>
                </a:solidFill>
                <a:latin typeface="Calibri" pitchFamily="34" charset="0"/>
                <a:ea typeface="ＭＳ Ｐゴシック" charset="-128"/>
              </a:defRPr>
            </a:lvl7pPr>
            <a:lvl8pPr marL="3429000" indent="-228600" eaLnBrk="0" fontAlgn="base" hangingPunct="0">
              <a:spcBef>
                <a:spcPct val="0"/>
              </a:spcBef>
              <a:spcAft>
                <a:spcPct val="0"/>
              </a:spcAft>
              <a:defRPr>
                <a:solidFill>
                  <a:schemeClr val="tx1"/>
                </a:solidFill>
                <a:latin typeface="Calibri" pitchFamily="34" charset="0"/>
                <a:ea typeface="ＭＳ Ｐゴシック" charset="-128"/>
              </a:defRPr>
            </a:lvl8pPr>
            <a:lvl9pPr marL="3886200" indent="-228600" eaLnBrk="0" fontAlgn="base" hangingPunct="0">
              <a:spcBef>
                <a:spcPct val="0"/>
              </a:spcBef>
              <a:spcAft>
                <a:spcPct val="0"/>
              </a:spcAft>
              <a:defRPr>
                <a:solidFill>
                  <a:schemeClr val="tx1"/>
                </a:solidFill>
                <a:latin typeface="Calibri" pitchFamily="34" charset="0"/>
                <a:ea typeface="ＭＳ Ｐゴシック" charset="-128"/>
              </a:defRPr>
            </a:lvl9pPr>
          </a:lstStyle>
          <a:p>
            <a:pPr eaLnBrk="1" hangingPunct="1"/>
            <a:r>
              <a:rPr lang="en-US" dirty="0">
                <a:solidFill>
                  <a:prstClr val="black"/>
                </a:solidFill>
              </a:rPr>
              <a:t>2015</a:t>
            </a:r>
          </a:p>
        </p:txBody>
      </p:sp>
      <p:sp>
        <p:nvSpPr>
          <p:cNvPr id="39" name="Rectangle 38"/>
          <p:cNvSpPr/>
          <p:nvPr/>
        </p:nvSpPr>
        <p:spPr>
          <a:xfrm>
            <a:off x="6816728" y="3224213"/>
            <a:ext cx="796925" cy="4000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prstClr val="white"/>
                </a:solidFill>
              </a:rPr>
              <a:t>2.4</a:t>
            </a:r>
          </a:p>
        </p:txBody>
      </p:sp>
      <p:sp>
        <p:nvSpPr>
          <p:cNvPr id="40" name="Rectangle 39"/>
          <p:cNvSpPr/>
          <p:nvPr/>
        </p:nvSpPr>
        <p:spPr>
          <a:xfrm>
            <a:off x="6816728" y="3910013"/>
            <a:ext cx="1946275" cy="4000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prstClr val="white"/>
                </a:solidFill>
              </a:rPr>
              <a:t>7.9</a:t>
            </a:r>
          </a:p>
        </p:txBody>
      </p:sp>
      <p:sp>
        <p:nvSpPr>
          <p:cNvPr id="9239" name="Rectangle 8"/>
          <p:cNvSpPr>
            <a:spLocks noChangeArrowheads="1"/>
          </p:cNvSpPr>
          <p:nvPr/>
        </p:nvSpPr>
        <p:spPr bwMode="auto">
          <a:xfrm>
            <a:off x="6283328" y="4589463"/>
            <a:ext cx="2517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i="1">
                <a:solidFill>
                  <a:prstClr val="black"/>
                </a:solidFill>
                <a:latin typeface="Cambria" pitchFamily="18" charset="0"/>
                <a:cs typeface="Arial" pitchFamily="34" charset="0"/>
              </a:rPr>
              <a:t>Volumes in Trillion GB</a:t>
            </a:r>
          </a:p>
        </p:txBody>
      </p:sp>
      <p:sp>
        <p:nvSpPr>
          <p:cNvPr id="44" name="Rectangle 43"/>
          <p:cNvSpPr/>
          <p:nvPr/>
        </p:nvSpPr>
        <p:spPr>
          <a:xfrm>
            <a:off x="271463" y="5772150"/>
            <a:ext cx="1193800" cy="9779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grpSp>
        <p:nvGrpSpPr>
          <p:cNvPr id="14" name="Group 13"/>
          <p:cNvGrpSpPr>
            <a:grpSpLocks/>
          </p:cNvGrpSpPr>
          <p:nvPr/>
        </p:nvGrpSpPr>
        <p:grpSpPr bwMode="auto">
          <a:xfrm>
            <a:off x="228600" y="5554663"/>
            <a:ext cx="1790700" cy="1243012"/>
            <a:chOff x="228600" y="5554663"/>
            <a:chExt cx="1790700" cy="1243012"/>
          </a:xfrm>
        </p:grpSpPr>
        <p:sp>
          <p:nvSpPr>
            <p:cNvPr id="13" name="TextBox 44"/>
            <p:cNvSpPr txBox="1">
              <a:spLocks noChangeArrowheads="1"/>
            </p:cNvSpPr>
            <p:nvPr/>
          </p:nvSpPr>
          <p:spPr bwMode="auto">
            <a:xfrm>
              <a:off x="228600" y="5673725"/>
              <a:ext cx="955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ＭＳ Ｐゴシック" charset="-128"/>
                </a:defRPr>
              </a:lvl1pPr>
              <a:lvl2pPr marL="742950" indent="-285750" eaLnBrk="0" hangingPunct="0">
                <a:defRPr>
                  <a:solidFill>
                    <a:schemeClr val="tx1"/>
                  </a:solidFill>
                  <a:latin typeface="Calibri" pitchFamily="34" charset="0"/>
                  <a:ea typeface="ＭＳ Ｐゴシック" charset="-128"/>
                </a:defRPr>
              </a:lvl2pPr>
              <a:lvl3pPr marL="1143000" indent="-228600" eaLnBrk="0" hangingPunct="0">
                <a:defRPr>
                  <a:solidFill>
                    <a:schemeClr val="tx1"/>
                  </a:solidFill>
                  <a:latin typeface="Calibri" pitchFamily="34" charset="0"/>
                  <a:ea typeface="ＭＳ Ｐゴシック" charset="-128"/>
                </a:defRPr>
              </a:lvl3pPr>
              <a:lvl4pPr marL="1600200" indent="-228600" eaLnBrk="0" hangingPunct="0">
                <a:defRPr>
                  <a:solidFill>
                    <a:schemeClr val="tx1"/>
                  </a:solidFill>
                  <a:latin typeface="Calibri" pitchFamily="34" charset="0"/>
                  <a:ea typeface="ＭＳ Ｐゴシック" charset="-128"/>
                </a:defRPr>
              </a:lvl4pPr>
              <a:lvl5pPr marL="2057400" indent="-228600" eaLnBrk="0" hangingPunct="0">
                <a:defRPr>
                  <a:solidFill>
                    <a:schemeClr val="tx1"/>
                  </a:solidFill>
                  <a:latin typeface="Calibri" pitchFamily="34" charset="0"/>
                  <a:ea typeface="ＭＳ Ｐゴシック" charset="-128"/>
                </a:defRPr>
              </a:lvl5pPr>
              <a:lvl6pPr marL="2514600" indent="-228600" eaLnBrk="0" fontAlgn="base" hangingPunct="0">
                <a:spcBef>
                  <a:spcPct val="0"/>
                </a:spcBef>
                <a:spcAft>
                  <a:spcPct val="0"/>
                </a:spcAft>
                <a:defRPr>
                  <a:solidFill>
                    <a:schemeClr val="tx1"/>
                  </a:solidFill>
                  <a:latin typeface="Calibri" pitchFamily="34" charset="0"/>
                  <a:ea typeface="ＭＳ Ｐゴシック" charset="-128"/>
                </a:defRPr>
              </a:lvl6pPr>
              <a:lvl7pPr marL="2971800" indent="-228600" eaLnBrk="0" fontAlgn="base" hangingPunct="0">
                <a:spcBef>
                  <a:spcPct val="0"/>
                </a:spcBef>
                <a:spcAft>
                  <a:spcPct val="0"/>
                </a:spcAft>
                <a:defRPr>
                  <a:solidFill>
                    <a:schemeClr val="tx1"/>
                  </a:solidFill>
                  <a:latin typeface="Calibri" pitchFamily="34" charset="0"/>
                  <a:ea typeface="ＭＳ Ｐゴシック" charset="-128"/>
                </a:defRPr>
              </a:lvl7pPr>
              <a:lvl8pPr marL="3429000" indent="-228600" eaLnBrk="0" fontAlgn="base" hangingPunct="0">
                <a:spcBef>
                  <a:spcPct val="0"/>
                </a:spcBef>
                <a:spcAft>
                  <a:spcPct val="0"/>
                </a:spcAft>
                <a:defRPr>
                  <a:solidFill>
                    <a:schemeClr val="tx1"/>
                  </a:solidFill>
                  <a:latin typeface="Calibri" pitchFamily="34" charset="0"/>
                  <a:ea typeface="ＭＳ Ｐゴシック" charset="-128"/>
                </a:defRPr>
              </a:lvl8pPr>
              <a:lvl9pPr marL="3886200" indent="-228600" eaLnBrk="0" fontAlgn="base" hangingPunct="0">
                <a:spcBef>
                  <a:spcPct val="0"/>
                </a:spcBef>
                <a:spcAft>
                  <a:spcPct val="0"/>
                </a:spcAft>
                <a:defRPr>
                  <a:solidFill>
                    <a:schemeClr val="tx1"/>
                  </a:solidFill>
                  <a:latin typeface="Calibri" pitchFamily="34" charset="0"/>
                  <a:ea typeface="ＭＳ Ｐゴシック" charset="-128"/>
                </a:defRPr>
              </a:lvl9pPr>
            </a:lstStyle>
            <a:p>
              <a:pPr eaLnBrk="1" hangingPunct="1"/>
              <a:r>
                <a:rPr lang="en-US" sz="2400">
                  <a:solidFill>
                    <a:prstClr val="white"/>
                  </a:solidFill>
                  <a:latin typeface="Cambria" pitchFamily="18" charset="0"/>
                </a:rPr>
                <a:t>DID</a:t>
              </a:r>
            </a:p>
          </p:txBody>
        </p:sp>
        <p:sp>
          <p:nvSpPr>
            <p:cNvPr id="9256" name="TextBox 45"/>
            <p:cNvSpPr txBox="1">
              <a:spLocks noChangeArrowheads="1"/>
            </p:cNvSpPr>
            <p:nvPr/>
          </p:nvSpPr>
          <p:spPr bwMode="auto">
            <a:xfrm>
              <a:off x="347663" y="6013450"/>
              <a:ext cx="9556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ＭＳ Ｐゴシック" charset="-128"/>
                </a:defRPr>
              </a:lvl1pPr>
              <a:lvl2pPr marL="742950" indent="-285750" eaLnBrk="0" hangingPunct="0">
                <a:defRPr>
                  <a:solidFill>
                    <a:schemeClr val="tx1"/>
                  </a:solidFill>
                  <a:latin typeface="Calibri" pitchFamily="34" charset="0"/>
                  <a:ea typeface="ＭＳ Ｐゴシック" charset="-128"/>
                </a:defRPr>
              </a:lvl2pPr>
              <a:lvl3pPr marL="1143000" indent="-228600" eaLnBrk="0" hangingPunct="0">
                <a:defRPr>
                  <a:solidFill>
                    <a:schemeClr val="tx1"/>
                  </a:solidFill>
                  <a:latin typeface="Calibri" pitchFamily="34" charset="0"/>
                  <a:ea typeface="ＭＳ Ｐゴシック" charset="-128"/>
                </a:defRPr>
              </a:lvl3pPr>
              <a:lvl4pPr marL="1600200" indent="-228600" eaLnBrk="0" hangingPunct="0">
                <a:defRPr>
                  <a:solidFill>
                    <a:schemeClr val="tx1"/>
                  </a:solidFill>
                  <a:latin typeface="Calibri" pitchFamily="34" charset="0"/>
                  <a:ea typeface="ＭＳ Ｐゴシック" charset="-128"/>
                </a:defRPr>
              </a:lvl4pPr>
              <a:lvl5pPr marL="2057400" indent="-228600" eaLnBrk="0" hangingPunct="0">
                <a:defRPr>
                  <a:solidFill>
                    <a:schemeClr val="tx1"/>
                  </a:solidFill>
                  <a:latin typeface="Calibri" pitchFamily="34" charset="0"/>
                  <a:ea typeface="ＭＳ Ｐゴシック" charset="-128"/>
                </a:defRPr>
              </a:lvl5pPr>
              <a:lvl6pPr marL="2514600" indent="-228600" eaLnBrk="0" fontAlgn="base" hangingPunct="0">
                <a:spcBef>
                  <a:spcPct val="0"/>
                </a:spcBef>
                <a:spcAft>
                  <a:spcPct val="0"/>
                </a:spcAft>
                <a:defRPr>
                  <a:solidFill>
                    <a:schemeClr val="tx1"/>
                  </a:solidFill>
                  <a:latin typeface="Calibri" pitchFamily="34" charset="0"/>
                  <a:ea typeface="ＭＳ Ｐゴシック" charset="-128"/>
                </a:defRPr>
              </a:lvl6pPr>
              <a:lvl7pPr marL="2971800" indent="-228600" eaLnBrk="0" fontAlgn="base" hangingPunct="0">
                <a:spcBef>
                  <a:spcPct val="0"/>
                </a:spcBef>
                <a:spcAft>
                  <a:spcPct val="0"/>
                </a:spcAft>
                <a:defRPr>
                  <a:solidFill>
                    <a:schemeClr val="tx1"/>
                  </a:solidFill>
                  <a:latin typeface="Calibri" pitchFamily="34" charset="0"/>
                  <a:ea typeface="ＭＳ Ｐゴシック" charset="-128"/>
                </a:defRPr>
              </a:lvl7pPr>
              <a:lvl8pPr marL="3429000" indent="-228600" eaLnBrk="0" fontAlgn="base" hangingPunct="0">
                <a:spcBef>
                  <a:spcPct val="0"/>
                </a:spcBef>
                <a:spcAft>
                  <a:spcPct val="0"/>
                </a:spcAft>
                <a:defRPr>
                  <a:solidFill>
                    <a:schemeClr val="tx1"/>
                  </a:solidFill>
                  <a:latin typeface="Calibri" pitchFamily="34" charset="0"/>
                  <a:ea typeface="ＭＳ Ｐゴシック" charset="-128"/>
                </a:defRPr>
              </a:lvl8pPr>
              <a:lvl9pPr marL="3886200" indent="-228600" eaLnBrk="0" fontAlgn="base" hangingPunct="0">
                <a:spcBef>
                  <a:spcPct val="0"/>
                </a:spcBef>
                <a:spcAft>
                  <a:spcPct val="0"/>
                </a:spcAft>
                <a:defRPr>
                  <a:solidFill>
                    <a:schemeClr val="tx1"/>
                  </a:solidFill>
                  <a:latin typeface="Calibri" pitchFamily="34" charset="0"/>
                  <a:ea typeface="ＭＳ Ｐゴシック" charset="-128"/>
                </a:defRPr>
              </a:lvl9pPr>
            </a:lstStyle>
            <a:p>
              <a:pPr eaLnBrk="1" hangingPunct="1"/>
              <a:r>
                <a:rPr lang="en-US" sz="2400">
                  <a:solidFill>
                    <a:prstClr val="white"/>
                  </a:solidFill>
                  <a:latin typeface="Cambria" pitchFamily="18" charset="0"/>
                </a:rPr>
                <a:t>YOU</a:t>
              </a:r>
            </a:p>
          </p:txBody>
        </p:sp>
        <p:sp>
          <p:nvSpPr>
            <p:cNvPr id="9257" name="TextBox 46"/>
            <p:cNvSpPr txBox="1">
              <a:spLocks noChangeArrowheads="1"/>
            </p:cNvSpPr>
            <p:nvPr/>
          </p:nvSpPr>
          <p:spPr bwMode="auto">
            <a:xfrm>
              <a:off x="347663" y="6335713"/>
              <a:ext cx="16716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ＭＳ Ｐゴシック" charset="-128"/>
                </a:defRPr>
              </a:lvl1pPr>
              <a:lvl2pPr marL="742950" indent="-285750" eaLnBrk="0" hangingPunct="0">
                <a:defRPr>
                  <a:solidFill>
                    <a:schemeClr val="tx1"/>
                  </a:solidFill>
                  <a:latin typeface="Calibri" pitchFamily="34" charset="0"/>
                  <a:ea typeface="ＭＳ Ｐゴシック" charset="-128"/>
                </a:defRPr>
              </a:lvl2pPr>
              <a:lvl3pPr marL="1143000" indent="-228600" eaLnBrk="0" hangingPunct="0">
                <a:defRPr>
                  <a:solidFill>
                    <a:schemeClr val="tx1"/>
                  </a:solidFill>
                  <a:latin typeface="Calibri" pitchFamily="34" charset="0"/>
                  <a:ea typeface="ＭＳ Ｐゴシック" charset="-128"/>
                </a:defRPr>
              </a:lvl3pPr>
              <a:lvl4pPr marL="1600200" indent="-228600" eaLnBrk="0" hangingPunct="0">
                <a:defRPr>
                  <a:solidFill>
                    <a:schemeClr val="tx1"/>
                  </a:solidFill>
                  <a:latin typeface="Calibri" pitchFamily="34" charset="0"/>
                  <a:ea typeface="ＭＳ Ｐゴシック" charset="-128"/>
                </a:defRPr>
              </a:lvl4pPr>
              <a:lvl5pPr marL="2057400" indent="-228600" eaLnBrk="0" hangingPunct="0">
                <a:defRPr>
                  <a:solidFill>
                    <a:schemeClr val="tx1"/>
                  </a:solidFill>
                  <a:latin typeface="Calibri" pitchFamily="34" charset="0"/>
                  <a:ea typeface="ＭＳ Ｐゴシック" charset="-128"/>
                </a:defRPr>
              </a:lvl5pPr>
              <a:lvl6pPr marL="2514600" indent="-228600" eaLnBrk="0" fontAlgn="base" hangingPunct="0">
                <a:spcBef>
                  <a:spcPct val="0"/>
                </a:spcBef>
                <a:spcAft>
                  <a:spcPct val="0"/>
                </a:spcAft>
                <a:defRPr>
                  <a:solidFill>
                    <a:schemeClr val="tx1"/>
                  </a:solidFill>
                  <a:latin typeface="Calibri" pitchFamily="34" charset="0"/>
                  <a:ea typeface="ＭＳ Ｐゴシック" charset="-128"/>
                </a:defRPr>
              </a:lvl6pPr>
              <a:lvl7pPr marL="2971800" indent="-228600" eaLnBrk="0" fontAlgn="base" hangingPunct="0">
                <a:spcBef>
                  <a:spcPct val="0"/>
                </a:spcBef>
                <a:spcAft>
                  <a:spcPct val="0"/>
                </a:spcAft>
                <a:defRPr>
                  <a:solidFill>
                    <a:schemeClr val="tx1"/>
                  </a:solidFill>
                  <a:latin typeface="Calibri" pitchFamily="34" charset="0"/>
                  <a:ea typeface="ＭＳ Ｐゴシック" charset="-128"/>
                </a:defRPr>
              </a:lvl7pPr>
              <a:lvl8pPr marL="3429000" indent="-228600" eaLnBrk="0" fontAlgn="base" hangingPunct="0">
                <a:spcBef>
                  <a:spcPct val="0"/>
                </a:spcBef>
                <a:spcAft>
                  <a:spcPct val="0"/>
                </a:spcAft>
                <a:defRPr>
                  <a:solidFill>
                    <a:schemeClr val="tx1"/>
                  </a:solidFill>
                  <a:latin typeface="Calibri" pitchFamily="34" charset="0"/>
                  <a:ea typeface="ＭＳ Ｐゴシック" charset="-128"/>
                </a:defRPr>
              </a:lvl8pPr>
              <a:lvl9pPr marL="3886200" indent="-228600" eaLnBrk="0" fontAlgn="base" hangingPunct="0">
                <a:spcBef>
                  <a:spcPct val="0"/>
                </a:spcBef>
                <a:spcAft>
                  <a:spcPct val="0"/>
                </a:spcAft>
                <a:defRPr>
                  <a:solidFill>
                    <a:schemeClr val="tx1"/>
                  </a:solidFill>
                  <a:latin typeface="Calibri" pitchFamily="34" charset="0"/>
                  <a:ea typeface="ＭＳ Ｐゴシック" charset="-128"/>
                </a:defRPr>
              </a:lvl9pPr>
            </a:lstStyle>
            <a:p>
              <a:pPr eaLnBrk="1" hangingPunct="1"/>
              <a:r>
                <a:rPr lang="en-US" sz="2400">
                  <a:solidFill>
                    <a:prstClr val="white"/>
                  </a:solidFill>
                  <a:latin typeface="Cambria" pitchFamily="18" charset="0"/>
                </a:rPr>
                <a:t>KNOW</a:t>
              </a:r>
            </a:p>
          </p:txBody>
        </p:sp>
        <p:sp>
          <p:nvSpPr>
            <p:cNvPr id="9258" name="TextBox 47"/>
            <p:cNvSpPr txBox="1">
              <a:spLocks noChangeArrowheads="1"/>
            </p:cNvSpPr>
            <p:nvPr/>
          </p:nvSpPr>
          <p:spPr bwMode="auto">
            <a:xfrm>
              <a:off x="917575" y="5554663"/>
              <a:ext cx="8350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ＭＳ Ｐゴシック" charset="-128"/>
                </a:defRPr>
              </a:lvl1pPr>
              <a:lvl2pPr marL="742950" indent="-285750" eaLnBrk="0" hangingPunct="0">
                <a:defRPr>
                  <a:solidFill>
                    <a:schemeClr val="tx1"/>
                  </a:solidFill>
                  <a:latin typeface="Calibri" pitchFamily="34" charset="0"/>
                  <a:ea typeface="ＭＳ Ｐゴシック" charset="-128"/>
                </a:defRPr>
              </a:lvl2pPr>
              <a:lvl3pPr marL="1143000" indent="-228600" eaLnBrk="0" hangingPunct="0">
                <a:defRPr>
                  <a:solidFill>
                    <a:schemeClr val="tx1"/>
                  </a:solidFill>
                  <a:latin typeface="Calibri" pitchFamily="34" charset="0"/>
                  <a:ea typeface="ＭＳ Ｐゴシック" charset="-128"/>
                </a:defRPr>
              </a:lvl3pPr>
              <a:lvl4pPr marL="1600200" indent="-228600" eaLnBrk="0" hangingPunct="0">
                <a:defRPr>
                  <a:solidFill>
                    <a:schemeClr val="tx1"/>
                  </a:solidFill>
                  <a:latin typeface="Calibri" pitchFamily="34" charset="0"/>
                  <a:ea typeface="ＭＳ Ｐゴシック" charset="-128"/>
                </a:defRPr>
              </a:lvl4pPr>
              <a:lvl5pPr marL="2057400" indent="-228600" eaLnBrk="0" hangingPunct="0">
                <a:defRPr>
                  <a:solidFill>
                    <a:schemeClr val="tx1"/>
                  </a:solidFill>
                  <a:latin typeface="Calibri" pitchFamily="34" charset="0"/>
                  <a:ea typeface="ＭＳ Ｐゴシック" charset="-128"/>
                </a:defRPr>
              </a:lvl5pPr>
              <a:lvl6pPr marL="2514600" indent="-228600" eaLnBrk="0" fontAlgn="base" hangingPunct="0">
                <a:spcBef>
                  <a:spcPct val="0"/>
                </a:spcBef>
                <a:spcAft>
                  <a:spcPct val="0"/>
                </a:spcAft>
                <a:defRPr>
                  <a:solidFill>
                    <a:schemeClr val="tx1"/>
                  </a:solidFill>
                  <a:latin typeface="Calibri" pitchFamily="34" charset="0"/>
                  <a:ea typeface="ＭＳ Ｐゴシック" charset="-128"/>
                </a:defRPr>
              </a:lvl6pPr>
              <a:lvl7pPr marL="2971800" indent="-228600" eaLnBrk="0" fontAlgn="base" hangingPunct="0">
                <a:spcBef>
                  <a:spcPct val="0"/>
                </a:spcBef>
                <a:spcAft>
                  <a:spcPct val="0"/>
                </a:spcAft>
                <a:defRPr>
                  <a:solidFill>
                    <a:schemeClr val="tx1"/>
                  </a:solidFill>
                  <a:latin typeface="Calibri" pitchFamily="34" charset="0"/>
                  <a:ea typeface="ＭＳ Ｐゴシック" charset="-128"/>
                </a:defRPr>
              </a:lvl7pPr>
              <a:lvl8pPr marL="3429000" indent="-228600" eaLnBrk="0" fontAlgn="base" hangingPunct="0">
                <a:spcBef>
                  <a:spcPct val="0"/>
                </a:spcBef>
                <a:spcAft>
                  <a:spcPct val="0"/>
                </a:spcAft>
                <a:defRPr>
                  <a:solidFill>
                    <a:schemeClr val="tx1"/>
                  </a:solidFill>
                  <a:latin typeface="Calibri" pitchFamily="34" charset="0"/>
                  <a:ea typeface="ＭＳ Ｐゴシック" charset="-128"/>
                </a:defRPr>
              </a:lvl8pPr>
              <a:lvl9pPr marL="3886200" indent="-228600" eaLnBrk="0" fontAlgn="base" hangingPunct="0">
                <a:spcBef>
                  <a:spcPct val="0"/>
                </a:spcBef>
                <a:spcAft>
                  <a:spcPct val="0"/>
                </a:spcAft>
                <a:defRPr>
                  <a:solidFill>
                    <a:schemeClr val="tx1"/>
                  </a:solidFill>
                  <a:latin typeface="Calibri" pitchFamily="34" charset="0"/>
                  <a:ea typeface="ＭＳ Ｐゴシック" charset="-128"/>
                </a:defRPr>
              </a:lvl9pPr>
            </a:lstStyle>
            <a:p>
              <a:pPr eaLnBrk="1" hangingPunct="1"/>
              <a:r>
                <a:rPr lang="en-US" sz="6000" b="1">
                  <a:solidFill>
                    <a:srgbClr val="FFC000"/>
                  </a:solidFill>
                  <a:latin typeface="Cambria" pitchFamily="18" charset="0"/>
                </a:rPr>
                <a:t>?</a:t>
              </a:r>
            </a:p>
          </p:txBody>
        </p:sp>
      </p:grpSp>
      <p:sp>
        <p:nvSpPr>
          <p:cNvPr id="50" name="TextBox 49"/>
          <p:cNvSpPr txBox="1">
            <a:spLocks noChangeArrowheads="1"/>
          </p:cNvSpPr>
          <p:nvPr/>
        </p:nvSpPr>
        <p:spPr bwMode="auto">
          <a:xfrm>
            <a:off x="228602" y="766763"/>
            <a:ext cx="8628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ＭＳ Ｐゴシック" charset="-128"/>
              </a:defRPr>
            </a:lvl1pPr>
            <a:lvl2pPr marL="742950" indent="-285750" eaLnBrk="0" hangingPunct="0">
              <a:defRPr>
                <a:solidFill>
                  <a:schemeClr val="tx1"/>
                </a:solidFill>
                <a:latin typeface="Calibri" pitchFamily="34" charset="0"/>
                <a:ea typeface="ＭＳ Ｐゴシック" charset="-128"/>
              </a:defRPr>
            </a:lvl2pPr>
            <a:lvl3pPr marL="1143000" indent="-228600" eaLnBrk="0" hangingPunct="0">
              <a:defRPr>
                <a:solidFill>
                  <a:schemeClr val="tx1"/>
                </a:solidFill>
                <a:latin typeface="Calibri" pitchFamily="34" charset="0"/>
                <a:ea typeface="ＭＳ Ｐゴシック" charset="-128"/>
              </a:defRPr>
            </a:lvl3pPr>
            <a:lvl4pPr marL="1600200" indent="-228600" eaLnBrk="0" hangingPunct="0">
              <a:defRPr>
                <a:solidFill>
                  <a:schemeClr val="tx1"/>
                </a:solidFill>
                <a:latin typeface="Calibri" pitchFamily="34" charset="0"/>
                <a:ea typeface="ＭＳ Ｐゴシック" charset="-128"/>
              </a:defRPr>
            </a:lvl4pPr>
            <a:lvl5pPr marL="2057400" indent="-228600" eaLnBrk="0" hangingPunct="0">
              <a:defRPr>
                <a:solidFill>
                  <a:schemeClr val="tx1"/>
                </a:solidFill>
                <a:latin typeface="Calibri" pitchFamily="34" charset="0"/>
                <a:ea typeface="ＭＳ Ｐゴシック" charset="-128"/>
              </a:defRPr>
            </a:lvl5pPr>
            <a:lvl6pPr marL="2514600" indent="-228600" eaLnBrk="0" fontAlgn="base" hangingPunct="0">
              <a:spcBef>
                <a:spcPct val="0"/>
              </a:spcBef>
              <a:spcAft>
                <a:spcPct val="0"/>
              </a:spcAft>
              <a:defRPr>
                <a:solidFill>
                  <a:schemeClr val="tx1"/>
                </a:solidFill>
                <a:latin typeface="Calibri" pitchFamily="34" charset="0"/>
                <a:ea typeface="ＭＳ Ｐゴシック" charset="-128"/>
              </a:defRPr>
            </a:lvl6pPr>
            <a:lvl7pPr marL="2971800" indent="-228600" eaLnBrk="0" fontAlgn="base" hangingPunct="0">
              <a:spcBef>
                <a:spcPct val="0"/>
              </a:spcBef>
              <a:spcAft>
                <a:spcPct val="0"/>
              </a:spcAft>
              <a:defRPr>
                <a:solidFill>
                  <a:schemeClr val="tx1"/>
                </a:solidFill>
                <a:latin typeface="Calibri" pitchFamily="34" charset="0"/>
                <a:ea typeface="ＭＳ Ｐゴシック" charset="-128"/>
              </a:defRPr>
            </a:lvl7pPr>
            <a:lvl8pPr marL="3429000" indent="-228600" eaLnBrk="0" fontAlgn="base" hangingPunct="0">
              <a:spcBef>
                <a:spcPct val="0"/>
              </a:spcBef>
              <a:spcAft>
                <a:spcPct val="0"/>
              </a:spcAft>
              <a:defRPr>
                <a:solidFill>
                  <a:schemeClr val="tx1"/>
                </a:solidFill>
                <a:latin typeface="Calibri" pitchFamily="34" charset="0"/>
                <a:ea typeface="ＭＳ Ｐゴシック" charset="-128"/>
              </a:defRPr>
            </a:lvl8pPr>
            <a:lvl9pPr marL="3886200" indent="-228600" eaLnBrk="0" fontAlgn="base" hangingPunct="0">
              <a:spcBef>
                <a:spcPct val="0"/>
              </a:spcBef>
              <a:spcAft>
                <a:spcPct val="0"/>
              </a:spcAft>
              <a:defRPr>
                <a:solidFill>
                  <a:schemeClr val="tx1"/>
                </a:solidFill>
                <a:latin typeface="Calibri" pitchFamily="34" charset="0"/>
                <a:ea typeface="ＭＳ Ｐゴシック" charset="-128"/>
              </a:defRPr>
            </a:lvl9pPr>
          </a:lstStyle>
          <a:p>
            <a:pPr algn="ctr" eaLnBrk="1" hangingPunct="1"/>
            <a:r>
              <a:rPr lang="en-US" sz="2000" b="1">
                <a:solidFill>
                  <a:prstClr val="black"/>
                </a:solidFill>
                <a:latin typeface="Cambria" pitchFamily="18" charset="0"/>
                <a:cs typeface="Arial" pitchFamily="34" charset="0"/>
              </a:rPr>
              <a:t>Generation of Large Amount of Data from Business Transactions</a:t>
            </a:r>
            <a:endParaRPr lang="en-US" sz="2000">
              <a:solidFill>
                <a:prstClr val="black"/>
              </a:solidFill>
            </a:endParaRPr>
          </a:p>
        </p:txBody>
      </p:sp>
      <p:grpSp>
        <p:nvGrpSpPr>
          <p:cNvPr id="15" name="Group 14"/>
          <p:cNvGrpSpPr>
            <a:grpSpLocks/>
          </p:cNvGrpSpPr>
          <p:nvPr/>
        </p:nvGrpSpPr>
        <p:grpSpPr bwMode="auto">
          <a:xfrm>
            <a:off x="1905000" y="5943600"/>
            <a:ext cx="762000" cy="755650"/>
            <a:chOff x="1905000" y="5943600"/>
            <a:chExt cx="762000" cy="755650"/>
          </a:xfrm>
        </p:grpSpPr>
        <p:sp>
          <p:nvSpPr>
            <p:cNvPr id="57" name="Oval 56"/>
            <p:cNvSpPr/>
            <p:nvPr/>
          </p:nvSpPr>
          <p:spPr>
            <a:xfrm>
              <a:off x="1905000" y="5943600"/>
              <a:ext cx="755650" cy="755650"/>
            </a:xfrm>
            <a:prstGeom prst="ellipse">
              <a:avLst/>
            </a:prstGeom>
            <a:solidFill>
              <a:srgbClr val="035642">
                <a:alpha val="74000"/>
              </a:srgbClr>
            </a:solidFill>
            <a:ln w="28575" cap="flat" cmpd="sng" algn="ctr">
              <a:solidFill>
                <a:srgbClr val="FFFBF1"/>
              </a:solidFill>
              <a:prstDash val="solid"/>
            </a:ln>
            <a:effectLst>
              <a:outerShdw blurRad="40000" dist="20000" dir="5400000" rotWithShape="0">
                <a:srgbClr val="000000">
                  <a:alpha val="38000"/>
                </a:srgbClr>
              </a:outerShdw>
            </a:effectLst>
          </p:spPr>
          <p:txBody>
            <a:bodyPr anchor="ctr"/>
            <a:lstStyle/>
            <a:p>
              <a:pPr algn="ctr">
                <a:defRPr/>
              </a:pPr>
              <a:endParaRPr lang="en-IN" sz="1000" kern="0" dirty="0">
                <a:solidFill>
                  <a:sysClr val="windowText" lastClr="000000"/>
                </a:solidFill>
                <a:latin typeface="Cambria"/>
              </a:endParaRPr>
            </a:p>
          </p:txBody>
        </p:sp>
        <p:sp>
          <p:nvSpPr>
            <p:cNvPr id="9254" name="TextBox 22"/>
            <p:cNvSpPr txBox="1">
              <a:spLocks noChangeArrowheads="1"/>
            </p:cNvSpPr>
            <p:nvPr/>
          </p:nvSpPr>
          <p:spPr bwMode="auto">
            <a:xfrm>
              <a:off x="1943100" y="6059488"/>
              <a:ext cx="7239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ＭＳ Ｐゴシック" charset="-128"/>
                </a:defRPr>
              </a:lvl1pPr>
              <a:lvl2pPr marL="742950" indent="-285750" eaLnBrk="0" hangingPunct="0">
                <a:defRPr>
                  <a:solidFill>
                    <a:schemeClr val="tx1"/>
                  </a:solidFill>
                  <a:latin typeface="Calibri" pitchFamily="34" charset="0"/>
                  <a:ea typeface="ＭＳ Ｐゴシック" charset="-128"/>
                </a:defRPr>
              </a:lvl2pPr>
              <a:lvl3pPr marL="1143000" indent="-228600" eaLnBrk="0" hangingPunct="0">
                <a:defRPr>
                  <a:solidFill>
                    <a:schemeClr val="tx1"/>
                  </a:solidFill>
                  <a:latin typeface="Calibri" pitchFamily="34" charset="0"/>
                  <a:ea typeface="ＭＳ Ｐゴシック" charset="-128"/>
                </a:defRPr>
              </a:lvl3pPr>
              <a:lvl4pPr marL="1600200" indent="-228600" eaLnBrk="0" hangingPunct="0">
                <a:defRPr>
                  <a:solidFill>
                    <a:schemeClr val="tx1"/>
                  </a:solidFill>
                  <a:latin typeface="Calibri" pitchFamily="34" charset="0"/>
                  <a:ea typeface="ＭＳ Ｐゴシック" charset="-128"/>
                </a:defRPr>
              </a:lvl4pPr>
              <a:lvl5pPr marL="2057400" indent="-228600" eaLnBrk="0" hangingPunct="0">
                <a:defRPr>
                  <a:solidFill>
                    <a:schemeClr val="tx1"/>
                  </a:solidFill>
                  <a:latin typeface="Calibri" pitchFamily="34" charset="0"/>
                  <a:ea typeface="ＭＳ Ｐゴシック" charset="-128"/>
                </a:defRPr>
              </a:lvl5pPr>
              <a:lvl6pPr marL="2514600" indent="-228600" eaLnBrk="0" fontAlgn="base" hangingPunct="0">
                <a:spcBef>
                  <a:spcPct val="0"/>
                </a:spcBef>
                <a:spcAft>
                  <a:spcPct val="0"/>
                </a:spcAft>
                <a:defRPr>
                  <a:solidFill>
                    <a:schemeClr val="tx1"/>
                  </a:solidFill>
                  <a:latin typeface="Calibri" pitchFamily="34" charset="0"/>
                  <a:ea typeface="ＭＳ Ｐゴシック" charset="-128"/>
                </a:defRPr>
              </a:lvl6pPr>
              <a:lvl7pPr marL="2971800" indent="-228600" eaLnBrk="0" fontAlgn="base" hangingPunct="0">
                <a:spcBef>
                  <a:spcPct val="0"/>
                </a:spcBef>
                <a:spcAft>
                  <a:spcPct val="0"/>
                </a:spcAft>
                <a:defRPr>
                  <a:solidFill>
                    <a:schemeClr val="tx1"/>
                  </a:solidFill>
                  <a:latin typeface="Calibri" pitchFamily="34" charset="0"/>
                  <a:ea typeface="ＭＳ Ｐゴシック" charset="-128"/>
                </a:defRPr>
              </a:lvl7pPr>
              <a:lvl8pPr marL="3429000" indent="-228600" eaLnBrk="0" fontAlgn="base" hangingPunct="0">
                <a:spcBef>
                  <a:spcPct val="0"/>
                </a:spcBef>
                <a:spcAft>
                  <a:spcPct val="0"/>
                </a:spcAft>
                <a:defRPr>
                  <a:solidFill>
                    <a:schemeClr val="tx1"/>
                  </a:solidFill>
                  <a:latin typeface="Calibri" pitchFamily="34" charset="0"/>
                  <a:ea typeface="ＭＳ Ｐゴシック" charset="-128"/>
                </a:defRPr>
              </a:lvl8pPr>
              <a:lvl9pPr marL="3886200" indent="-228600" eaLnBrk="0" fontAlgn="base" hangingPunct="0">
                <a:spcBef>
                  <a:spcPct val="0"/>
                </a:spcBef>
                <a:spcAft>
                  <a:spcPct val="0"/>
                </a:spcAft>
                <a:defRPr>
                  <a:solidFill>
                    <a:schemeClr val="tx1"/>
                  </a:solidFill>
                  <a:latin typeface="Calibri" pitchFamily="34" charset="0"/>
                  <a:ea typeface="ＭＳ Ｐゴシック" charset="-128"/>
                </a:defRPr>
              </a:lvl9pPr>
            </a:lstStyle>
            <a:p>
              <a:pPr algn="ctr" eaLnBrk="1" hangingPunct="1"/>
              <a:r>
                <a:rPr lang="en-US" sz="1400" b="1">
                  <a:solidFill>
                    <a:prstClr val="white"/>
                  </a:solidFill>
                  <a:latin typeface="Trebuchet MS" pitchFamily="34" charset="0"/>
                </a:rPr>
                <a:t>4 Billion</a:t>
              </a:r>
              <a:endParaRPr lang="en-IN" sz="1400" b="1">
                <a:solidFill>
                  <a:prstClr val="white"/>
                </a:solidFill>
                <a:latin typeface="Trebuchet MS" pitchFamily="34" charset="0"/>
              </a:endParaRPr>
            </a:p>
          </p:txBody>
        </p:sp>
      </p:grpSp>
      <p:sp>
        <p:nvSpPr>
          <p:cNvPr id="59" name="Line Callout 2 58"/>
          <p:cNvSpPr/>
          <p:nvPr/>
        </p:nvSpPr>
        <p:spPr>
          <a:xfrm>
            <a:off x="2906716" y="5867400"/>
            <a:ext cx="1512887" cy="838200"/>
          </a:xfrm>
          <a:prstGeom prst="borderCallout2">
            <a:avLst>
              <a:gd name="adj1" fmla="val 18750"/>
              <a:gd name="adj2" fmla="val -8333"/>
              <a:gd name="adj3" fmla="val 18750"/>
              <a:gd name="adj4" fmla="val -16667"/>
              <a:gd name="adj5" fmla="val 38004"/>
              <a:gd name="adj6" fmla="val -24381"/>
            </a:avLst>
          </a:prstGeom>
          <a:solidFill>
            <a:schemeClr val="bg1">
              <a:lumMod val="85000"/>
            </a:schemeClr>
          </a:solidFill>
          <a:ln w="9525" cap="flat" cmpd="sng" algn="ctr">
            <a:solidFill>
              <a:schemeClr val="tx1">
                <a:lumMod val="65000"/>
                <a:lumOff val="35000"/>
              </a:schemeClr>
            </a:solidFill>
            <a:prstDash val="solid"/>
            <a:headEnd type="oval" w="med" len="med"/>
            <a:tailEnd type="oval" w="med" len="med"/>
          </a:ln>
          <a:effectLst/>
        </p:spPr>
        <p:txBody>
          <a:bodyPr anchor="ctr"/>
          <a:lstStyle/>
          <a:p>
            <a:pPr algn="ctr">
              <a:defRPr/>
            </a:pPr>
            <a:r>
              <a:rPr lang="en-US" sz="1600" kern="0" dirty="0">
                <a:solidFill>
                  <a:prstClr val="black"/>
                </a:solidFill>
                <a:latin typeface="Trebuchet MS" pitchFamily="34" charset="0"/>
              </a:rPr>
              <a:t>Number of transactions every year</a:t>
            </a:r>
            <a:endParaRPr lang="en-IN" sz="1600" kern="0" dirty="0">
              <a:solidFill>
                <a:prstClr val="black"/>
              </a:solidFill>
              <a:latin typeface="Trebuchet MS" pitchFamily="34" charset="0"/>
            </a:endParaRPr>
          </a:p>
        </p:txBody>
      </p:sp>
      <p:grpSp>
        <p:nvGrpSpPr>
          <p:cNvPr id="18" name="Group 17"/>
          <p:cNvGrpSpPr>
            <a:grpSpLocks/>
          </p:cNvGrpSpPr>
          <p:nvPr/>
        </p:nvGrpSpPr>
        <p:grpSpPr bwMode="auto">
          <a:xfrm>
            <a:off x="4648200" y="5943600"/>
            <a:ext cx="755650" cy="755650"/>
            <a:chOff x="4648200" y="5943600"/>
            <a:chExt cx="755650" cy="755650"/>
          </a:xfrm>
        </p:grpSpPr>
        <p:sp>
          <p:nvSpPr>
            <p:cNvPr id="60" name="Oval 59"/>
            <p:cNvSpPr/>
            <p:nvPr/>
          </p:nvSpPr>
          <p:spPr>
            <a:xfrm>
              <a:off x="4648200" y="5943600"/>
              <a:ext cx="755650" cy="755650"/>
            </a:xfrm>
            <a:prstGeom prst="ellipse">
              <a:avLst/>
            </a:prstGeom>
            <a:solidFill>
              <a:srgbClr val="035642">
                <a:alpha val="74000"/>
              </a:srgbClr>
            </a:solidFill>
            <a:ln w="28575" cap="flat" cmpd="sng" algn="ctr">
              <a:solidFill>
                <a:srgbClr val="FFFBF1"/>
              </a:solidFill>
              <a:prstDash val="solid"/>
            </a:ln>
            <a:effectLst>
              <a:outerShdw blurRad="40000" dist="20000" dir="5400000" rotWithShape="0">
                <a:srgbClr val="000000">
                  <a:alpha val="38000"/>
                </a:srgbClr>
              </a:outerShdw>
            </a:effectLst>
          </p:spPr>
          <p:txBody>
            <a:bodyPr anchor="ctr"/>
            <a:lstStyle/>
            <a:p>
              <a:pPr algn="ctr">
                <a:defRPr/>
              </a:pPr>
              <a:endParaRPr lang="en-IN" sz="1000" kern="0" dirty="0">
                <a:solidFill>
                  <a:sysClr val="windowText" lastClr="000000"/>
                </a:solidFill>
                <a:latin typeface="Cambria"/>
              </a:endParaRPr>
            </a:p>
          </p:txBody>
        </p:sp>
        <p:sp>
          <p:nvSpPr>
            <p:cNvPr id="9252" name="TextBox 22"/>
            <p:cNvSpPr txBox="1">
              <a:spLocks noChangeArrowheads="1"/>
            </p:cNvSpPr>
            <p:nvPr/>
          </p:nvSpPr>
          <p:spPr bwMode="auto">
            <a:xfrm>
              <a:off x="4648200" y="6169025"/>
              <a:ext cx="723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ＭＳ Ｐゴシック" charset="-128"/>
                </a:defRPr>
              </a:lvl1pPr>
              <a:lvl2pPr marL="742950" indent="-285750" eaLnBrk="0" hangingPunct="0">
                <a:defRPr>
                  <a:solidFill>
                    <a:schemeClr val="tx1"/>
                  </a:solidFill>
                  <a:latin typeface="Calibri" pitchFamily="34" charset="0"/>
                  <a:ea typeface="ＭＳ Ｐゴシック" charset="-128"/>
                </a:defRPr>
              </a:lvl2pPr>
              <a:lvl3pPr marL="1143000" indent="-228600" eaLnBrk="0" hangingPunct="0">
                <a:defRPr>
                  <a:solidFill>
                    <a:schemeClr val="tx1"/>
                  </a:solidFill>
                  <a:latin typeface="Calibri" pitchFamily="34" charset="0"/>
                  <a:ea typeface="ＭＳ Ｐゴシック" charset="-128"/>
                </a:defRPr>
              </a:lvl3pPr>
              <a:lvl4pPr marL="1600200" indent="-228600" eaLnBrk="0" hangingPunct="0">
                <a:defRPr>
                  <a:solidFill>
                    <a:schemeClr val="tx1"/>
                  </a:solidFill>
                  <a:latin typeface="Calibri" pitchFamily="34" charset="0"/>
                  <a:ea typeface="ＭＳ Ｐゴシック" charset="-128"/>
                </a:defRPr>
              </a:lvl4pPr>
              <a:lvl5pPr marL="2057400" indent="-228600" eaLnBrk="0" hangingPunct="0">
                <a:defRPr>
                  <a:solidFill>
                    <a:schemeClr val="tx1"/>
                  </a:solidFill>
                  <a:latin typeface="Calibri" pitchFamily="34" charset="0"/>
                  <a:ea typeface="ＭＳ Ｐゴシック" charset="-128"/>
                </a:defRPr>
              </a:lvl5pPr>
              <a:lvl6pPr marL="2514600" indent="-228600" eaLnBrk="0" fontAlgn="base" hangingPunct="0">
                <a:spcBef>
                  <a:spcPct val="0"/>
                </a:spcBef>
                <a:spcAft>
                  <a:spcPct val="0"/>
                </a:spcAft>
                <a:defRPr>
                  <a:solidFill>
                    <a:schemeClr val="tx1"/>
                  </a:solidFill>
                  <a:latin typeface="Calibri" pitchFamily="34" charset="0"/>
                  <a:ea typeface="ＭＳ Ｐゴシック" charset="-128"/>
                </a:defRPr>
              </a:lvl6pPr>
              <a:lvl7pPr marL="2971800" indent="-228600" eaLnBrk="0" fontAlgn="base" hangingPunct="0">
                <a:spcBef>
                  <a:spcPct val="0"/>
                </a:spcBef>
                <a:spcAft>
                  <a:spcPct val="0"/>
                </a:spcAft>
                <a:defRPr>
                  <a:solidFill>
                    <a:schemeClr val="tx1"/>
                  </a:solidFill>
                  <a:latin typeface="Calibri" pitchFamily="34" charset="0"/>
                  <a:ea typeface="ＭＳ Ｐゴシック" charset="-128"/>
                </a:defRPr>
              </a:lvl7pPr>
              <a:lvl8pPr marL="3429000" indent="-228600" eaLnBrk="0" fontAlgn="base" hangingPunct="0">
                <a:spcBef>
                  <a:spcPct val="0"/>
                </a:spcBef>
                <a:spcAft>
                  <a:spcPct val="0"/>
                </a:spcAft>
                <a:defRPr>
                  <a:solidFill>
                    <a:schemeClr val="tx1"/>
                  </a:solidFill>
                  <a:latin typeface="Calibri" pitchFamily="34" charset="0"/>
                  <a:ea typeface="ＭＳ Ｐゴシック" charset="-128"/>
                </a:defRPr>
              </a:lvl8pPr>
              <a:lvl9pPr marL="3886200" indent="-228600" eaLnBrk="0" fontAlgn="base" hangingPunct="0">
                <a:spcBef>
                  <a:spcPct val="0"/>
                </a:spcBef>
                <a:spcAft>
                  <a:spcPct val="0"/>
                </a:spcAft>
                <a:defRPr>
                  <a:solidFill>
                    <a:schemeClr val="tx1"/>
                  </a:solidFill>
                  <a:latin typeface="Calibri" pitchFamily="34" charset="0"/>
                  <a:ea typeface="ＭＳ Ｐゴシック" charset="-128"/>
                </a:defRPr>
              </a:lvl9pPr>
            </a:lstStyle>
            <a:p>
              <a:pPr algn="ctr" eaLnBrk="1" hangingPunct="1"/>
              <a:r>
                <a:rPr lang="en-US" sz="1400" b="1">
                  <a:solidFill>
                    <a:prstClr val="white"/>
                  </a:solidFill>
                  <a:latin typeface="Trebuchet MS" pitchFamily="34" charset="0"/>
                </a:rPr>
                <a:t>900</a:t>
              </a:r>
              <a:endParaRPr lang="en-IN" sz="1400" b="1">
                <a:solidFill>
                  <a:prstClr val="white"/>
                </a:solidFill>
                <a:latin typeface="Trebuchet MS" pitchFamily="34" charset="0"/>
              </a:endParaRPr>
            </a:p>
          </p:txBody>
        </p:sp>
      </p:grpSp>
      <p:sp>
        <p:nvSpPr>
          <p:cNvPr id="62" name="Line Callout 2 61"/>
          <p:cNvSpPr/>
          <p:nvPr/>
        </p:nvSpPr>
        <p:spPr>
          <a:xfrm>
            <a:off x="5562600" y="5867400"/>
            <a:ext cx="1090613" cy="838200"/>
          </a:xfrm>
          <a:prstGeom prst="borderCallout2">
            <a:avLst>
              <a:gd name="adj1" fmla="val 18750"/>
              <a:gd name="adj2" fmla="val -8333"/>
              <a:gd name="adj3" fmla="val 18750"/>
              <a:gd name="adj4" fmla="val -16667"/>
              <a:gd name="adj5" fmla="val 38004"/>
              <a:gd name="adj6" fmla="val -30137"/>
            </a:avLst>
          </a:prstGeom>
          <a:solidFill>
            <a:schemeClr val="bg1">
              <a:lumMod val="85000"/>
            </a:schemeClr>
          </a:solidFill>
          <a:ln w="9525" cap="flat" cmpd="sng" algn="ctr">
            <a:solidFill>
              <a:schemeClr val="tx1">
                <a:lumMod val="65000"/>
                <a:lumOff val="35000"/>
              </a:schemeClr>
            </a:solidFill>
            <a:prstDash val="solid"/>
            <a:headEnd type="oval" w="med" len="med"/>
            <a:tailEnd type="oval" w="med" len="med"/>
          </a:ln>
          <a:effectLst/>
        </p:spPr>
        <p:txBody>
          <a:bodyPr anchor="ctr"/>
          <a:lstStyle/>
          <a:p>
            <a:pPr algn="ctr">
              <a:defRPr/>
            </a:pPr>
            <a:r>
              <a:rPr lang="en-US" sz="1600" kern="0" dirty="0">
                <a:solidFill>
                  <a:prstClr val="black"/>
                </a:solidFill>
                <a:latin typeface="Trebuchet MS" pitchFamily="34" charset="0"/>
              </a:rPr>
              <a:t>Number of Stores</a:t>
            </a:r>
            <a:endParaRPr lang="en-IN" sz="1600" kern="0" dirty="0">
              <a:solidFill>
                <a:prstClr val="black"/>
              </a:solidFill>
              <a:latin typeface="Trebuchet MS" pitchFamily="34" charset="0"/>
            </a:endParaRPr>
          </a:p>
        </p:txBody>
      </p:sp>
      <p:sp>
        <p:nvSpPr>
          <p:cNvPr id="64" name="Line Callout 2 63"/>
          <p:cNvSpPr/>
          <p:nvPr/>
        </p:nvSpPr>
        <p:spPr>
          <a:xfrm>
            <a:off x="7772403" y="5867400"/>
            <a:ext cx="1090613" cy="838200"/>
          </a:xfrm>
          <a:prstGeom prst="borderCallout2">
            <a:avLst>
              <a:gd name="adj1" fmla="val 18750"/>
              <a:gd name="adj2" fmla="val -8333"/>
              <a:gd name="adj3" fmla="val 18750"/>
              <a:gd name="adj4" fmla="val -16667"/>
              <a:gd name="adj5" fmla="val 38004"/>
              <a:gd name="adj6" fmla="val -30137"/>
            </a:avLst>
          </a:prstGeom>
          <a:solidFill>
            <a:schemeClr val="bg1">
              <a:lumMod val="85000"/>
            </a:schemeClr>
          </a:solidFill>
          <a:ln w="9525" cap="flat" cmpd="sng" algn="ctr">
            <a:solidFill>
              <a:schemeClr val="tx1">
                <a:lumMod val="65000"/>
                <a:lumOff val="35000"/>
              </a:schemeClr>
            </a:solidFill>
            <a:prstDash val="solid"/>
            <a:headEnd type="oval" w="med" len="med"/>
            <a:tailEnd type="oval" w="med" len="med"/>
          </a:ln>
          <a:effectLst/>
        </p:spPr>
        <p:txBody>
          <a:bodyPr anchor="ctr"/>
          <a:lstStyle/>
          <a:p>
            <a:pPr algn="ctr">
              <a:defRPr/>
            </a:pPr>
            <a:r>
              <a:rPr lang="en-US" sz="1600" kern="0" dirty="0">
                <a:solidFill>
                  <a:prstClr val="black"/>
                </a:solidFill>
                <a:latin typeface="Trebuchet MS" pitchFamily="34" charset="0"/>
              </a:rPr>
              <a:t>Number of SKUs</a:t>
            </a:r>
            <a:endParaRPr lang="en-IN" sz="1600" kern="0" dirty="0">
              <a:solidFill>
                <a:prstClr val="black"/>
              </a:solidFill>
              <a:latin typeface="Trebuchet MS" pitchFamily="34" charset="0"/>
            </a:endParaRPr>
          </a:p>
        </p:txBody>
      </p:sp>
      <p:grpSp>
        <p:nvGrpSpPr>
          <p:cNvPr id="19" name="Group 18"/>
          <p:cNvGrpSpPr>
            <a:grpSpLocks/>
          </p:cNvGrpSpPr>
          <p:nvPr/>
        </p:nvGrpSpPr>
        <p:grpSpPr bwMode="auto">
          <a:xfrm>
            <a:off x="6781800" y="5943600"/>
            <a:ext cx="990600" cy="755650"/>
            <a:chOff x="6781800" y="5943600"/>
            <a:chExt cx="990600" cy="755650"/>
          </a:xfrm>
        </p:grpSpPr>
        <p:sp>
          <p:nvSpPr>
            <p:cNvPr id="63" name="Oval 62"/>
            <p:cNvSpPr/>
            <p:nvPr/>
          </p:nvSpPr>
          <p:spPr>
            <a:xfrm>
              <a:off x="6858000" y="5943600"/>
              <a:ext cx="755650" cy="755650"/>
            </a:xfrm>
            <a:prstGeom prst="ellipse">
              <a:avLst/>
            </a:prstGeom>
            <a:solidFill>
              <a:srgbClr val="035642">
                <a:alpha val="74000"/>
              </a:srgbClr>
            </a:solidFill>
            <a:ln w="28575" cap="flat" cmpd="sng" algn="ctr">
              <a:solidFill>
                <a:srgbClr val="FFFBF1"/>
              </a:solidFill>
              <a:prstDash val="solid"/>
            </a:ln>
            <a:effectLst>
              <a:outerShdw blurRad="40000" dist="20000" dir="5400000" rotWithShape="0">
                <a:srgbClr val="000000">
                  <a:alpha val="38000"/>
                </a:srgbClr>
              </a:outerShdw>
            </a:effectLst>
          </p:spPr>
          <p:txBody>
            <a:bodyPr anchor="ctr"/>
            <a:lstStyle/>
            <a:p>
              <a:pPr algn="ctr">
                <a:defRPr/>
              </a:pPr>
              <a:endParaRPr lang="en-IN" sz="1000" kern="0" dirty="0">
                <a:solidFill>
                  <a:sysClr val="windowText" lastClr="000000"/>
                </a:solidFill>
                <a:latin typeface="Cambria"/>
              </a:endParaRPr>
            </a:p>
          </p:txBody>
        </p:sp>
        <p:sp>
          <p:nvSpPr>
            <p:cNvPr id="9250" name="TextBox 22"/>
            <p:cNvSpPr txBox="1">
              <a:spLocks noChangeArrowheads="1"/>
            </p:cNvSpPr>
            <p:nvPr/>
          </p:nvSpPr>
          <p:spPr bwMode="auto">
            <a:xfrm>
              <a:off x="6781800" y="6105525"/>
              <a:ext cx="99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ＭＳ Ｐゴシック" charset="-128"/>
                </a:defRPr>
              </a:lvl1pPr>
              <a:lvl2pPr marL="742950" indent="-285750" eaLnBrk="0" hangingPunct="0">
                <a:defRPr>
                  <a:solidFill>
                    <a:schemeClr val="tx1"/>
                  </a:solidFill>
                  <a:latin typeface="Calibri" pitchFamily="34" charset="0"/>
                  <a:ea typeface="ＭＳ Ｐゴシック" charset="-128"/>
                </a:defRPr>
              </a:lvl2pPr>
              <a:lvl3pPr marL="1143000" indent="-228600" eaLnBrk="0" hangingPunct="0">
                <a:defRPr>
                  <a:solidFill>
                    <a:schemeClr val="tx1"/>
                  </a:solidFill>
                  <a:latin typeface="Calibri" pitchFamily="34" charset="0"/>
                  <a:ea typeface="ＭＳ Ｐゴシック" charset="-128"/>
                </a:defRPr>
              </a:lvl3pPr>
              <a:lvl4pPr marL="1600200" indent="-228600" eaLnBrk="0" hangingPunct="0">
                <a:defRPr>
                  <a:solidFill>
                    <a:schemeClr val="tx1"/>
                  </a:solidFill>
                  <a:latin typeface="Calibri" pitchFamily="34" charset="0"/>
                  <a:ea typeface="ＭＳ Ｐゴシック" charset="-128"/>
                </a:defRPr>
              </a:lvl4pPr>
              <a:lvl5pPr marL="2057400" indent="-228600" eaLnBrk="0" hangingPunct="0">
                <a:defRPr>
                  <a:solidFill>
                    <a:schemeClr val="tx1"/>
                  </a:solidFill>
                  <a:latin typeface="Calibri" pitchFamily="34" charset="0"/>
                  <a:ea typeface="ＭＳ Ｐゴシック" charset="-128"/>
                </a:defRPr>
              </a:lvl5pPr>
              <a:lvl6pPr marL="2514600" indent="-228600" eaLnBrk="0" fontAlgn="base" hangingPunct="0">
                <a:spcBef>
                  <a:spcPct val="0"/>
                </a:spcBef>
                <a:spcAft>
                  <a:spcPct val="0"/>
                </a:spcAft>
                <a:defRPr>
                  <a:solidFill>
                    <a:schemeClr val="tx1"/>
                  </a:solidFill>
                  <a:latin typeface="Calibri" pitchFamily="34" charset="0"/>
                  <a:ea typeface="ＭＳ Ｐゴシック" charset="-128"/>
                </a:defRPr>
              </a:lvl6pPr>
              <a:lvl7pPr marL="2971800" indent="-228600" eaLnBrk="0" fontAlgn="base" hangingPunct="0">
                <a:spcBef>
                  <a:spcPct val="0"/>
                </a:spcBef>
                <a:spcAft>
                  <a:spcPct val="0"/>
                </a:spcAft>
                <a:defRPr>
                  <a:solidFill>
                    <a:schemeClr val="tx1"/>
                  </a:solidFill>
                  <a:latin typeface="Calibri" pitchFamily="34" charset="0"/>
                  <a:ea typeface="ＭＳ Ｐゴシック" charset="-128"/>
                </a:defRPr>
              </a:lvl7pPr>
              <a:lvl8pPr marL="3429000" indent="-228600" eaLnBrk="0" fontAlgn="base" hangingPunct="0">
                <a:spcBef>
                  <a:spcPct val="0"/>
                </a:spcBef>
                <a:spcAft>
                  <a:spcPct val="0"/>
                </a:spcAft>
                <a:defRPr>
                  <a:solidFill>
                    <a:schemeClr val="tx1"/>
                  </a:solidFill>
                  <a:latin typeface="Calibri" pitchFamily="34" charset="0"/>
                  <a:ea typeface="ＭＳ Ｐゴシック" charset="-128"/>
                </a:defRPr>
              </a:lvl8pPr>
              <a:lvl9pPr marL="3886200" indent="-228600" eaLnBrk="0" fontAlgn="base" hangingPunct="0">
                <a:spcBef>
                  <a:spcPct val="0"/>
                </a:spcBef>
                <a:spcAft>
                  <a:spcPct val="0"/>
                </a:spcAft>
                <a:defRPr>
                  <a:solidFill>
                    <a:schemeClr val="tx1"/>
                  </a:solidFill>
                  <a:latin typeface="Calibri" pitchFamily="34" charset="0"/>
                  <a:ea typeface="ＭＳ Ｐゴシック" charset="-128"/>
                </a:defRPr>
              </a:lvl9pPr>
            </a:lstStyle>
            <a:p>
              <a:pPr algn="ctr" eaLnBrk="1" hangingPunct="1"/>
              <a:r>
                <a:rPr lang="en-US" sz="1400" b="1">
                  <a:solidFill>
                    <a:prstClr val="white"/>
                  </a:solidFill>
                  <a:latin typeface="Trebuchet MS" pitchFamily="34" charset="0"/>
                </a:rPr>
                <a:t>10000 </a:t>
              </a:r>
            </a:p>
            <a:p>
              <a:pPr algn="ctr" eaLnBrk="1" hangingPunct="1"/>
              <a:r>
                <a:rPr lang="en-US" sz="1400" b="1">
                  <a:solidFill>
                    <a:prstClr val="white"/>
                  </a:solidFill>
                  <a:latin typeface="Trebuchet MS" pitchFamily="34" charset="0"/>
                </a:rPr>
                <a:t>-1 lakh </a:t>
              </a:r>
              <a:endParaRPr lang="en-IN" sz="1400" b="1">
                <a:solidFill>
                  <a:prstClr val="white"/>
                </a:solidFill>
                <a:latin typeface="Trebuchet MS" pitchFamily="34" charset="0"/>
              </a:endParaRPr>
            </a:p>
          </p:txBody>
        </p:sp>
      </p:grpSp>
      <p:pic>
        <p:nvPicPr>
          <p:cNvPr id="9255" name="Picture 6" descr="http://admin.csrwire.com/system/profile_logos/12774/original/wmt_logo_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3426" y="5181600"/>
            <a:ext cx="226695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9939302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down)">
                                      <p:cBhvr>
                                        <p:cTn id="7" dur="500"/>
                                        <p:tgtEl>
                                          <p:spTgt spid="50"/>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nodeType="afterGroup">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nodeType="afterGroup">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par>
                          <p:cTn id="20" fill="hold" nodeType="afterGroup">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nodeType="afterGroup">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childTnLst>
                          </p:cTn>
                        </p:par>
                        <p:par>
                          <p:cTn id="28" fill="hold" nodeType="afterGroup">
                            <p:stCondLst>
                              <p:cond delay="3000"/>
                            </p:stCondLst>
                            <p:childTnLst>
                              <p:par>
                                <p:cTn id="29" presetID="10" presetClass="entr" presetSubtype="0"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nodeType="afterGroup">
                            <p:stCondLst>
                              <p:cond delay="3500"/>
                            </p:stCondLst>
                            <p:childTnLst>
                              <p:par>
                                <p:cTn id="33" presetID="10"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nodeType="afterGroup">
                            <p:stCondLst>
                              <p:cond delay="4000"/>
                            </p:stCondLst>
                            <p:childTnLst>
                              <p:par>
                                <p:cTn id="37" presetID="10" presetClass="entr" presetSubtype="0"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par>
                          <p:cTn id="40" fill="hold" nodeType="afterGroup">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9234"/>
                                        </p:tgtEl>
                                        <p:attrNameLst>
                                          <p:attrName>style.visibility</p:attrName>
                                        </p:attrNameLst>
                                      </p:cBhvr>
                                      <p:to>
                                        <p:strVal val="visible"/>
                                      </p:to>
                                    </p:set>
                                    <p:animEffect transition="in" filter="fade">
                                      <p:cBhvr>
                                        <p:cTn id="43" dur="500"/>
                                        <p:tgtEl>
                                          <p:spTgt spid="9234"/>
                                        </p:tgtEl>
                                      </p:cBhvr>
                                    </p:animEffect>
                                  </p:childTnLst>
                                </p:cTn>
                              </p:par>
                            </p:childTnLst>
                          </p:cTn>
                        </p:par>
                        <p:par>
                          <p:cTn id="44" fill="hold" nodeType="afterGroup">
                            <p:stCondLst>
                              <p:cond delay="5000"/>
                            </p:stCondLst>
                            <p:childTnLst>
                              <p:par>
                                <p:cTn id="45" presetID="53" presetClass="entr" presetSubtype="16" fill="hold" grpId="0" nodeType="after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p:cTn id="47" dur="500" fill="hold"/>
                                        <p:tgtEl>
                                          <p:spTgt spid="6"/>
                                        </p:tgtEl>
                                        <p:attrNameLst>
                                          <p:attrName>ppt_w</p:attrName>
                                        </p:attrNameLst>
                                      </p:cBhvr>
                                      <p:tavLst>
                                        <p:tav tm="0">
                                          <p:val>
                                            <p:fltVal val="0"/>
                                          </p:val>
                                        </p:tav>
                                        <p:tav tm="100000">
                                          <p:val>
                                            <p:strVal val="#ppt_w"/>
                                          </p:val>
                                        </p:tav>
                                      </p:tavLst>
                                    </p:anim>
                                    <p:anim calcmode="lin" valueType="num">
                                      <p:cBhvr>
                                        <p:cTn id="48" dur="500" fill="hold"/>
                                        <p:tgtEl>
                                          <p:spTgt spid="6"/>
                                        </p:tgtEl>
                                        <p:attrNameLst>
                                          <p:attrName>ppt_h</p:attrName>
                                        </p:attrNameLst>
                                      </p:cBhvr>
                                      <p:tavLst>
                                        <p:tav tm="0">
                                          <p:val>
                                            <p:fltVal val="0"/>
                                          </p:val>
                                        </p:tav>
                                        <p:tav tm="100000">
                                          <p:val>
                                            <p:strVal val="#ppt_h"/>
                                          </p:val>
                                        </p:tav>
                                      </p:tavLst>
                                    </p:anim>
                                    <p:animEffect transition="in" filter="fade">
                                      <p:cBhvr>
                                        <p:cTn id="49" dur="500"/>
                                        <p:tgtEl>
                                          <p:spTgt spid="6"/>
                                        </p:tgtEl>
                                      </p:cBhvr>
                                    </p:animEffect>
                                  </p:childTnLst>
                                </p:cTn>
                              </p:par>
                            </p:childTnLst>
                          </p:cTn>
                        </p:par>
                        <p:par>
                          <p:cTn id="50" fill="hold" nodeType="afterGroup">
                            <p:stCondLst>
                              <p:cond delay="5500"/>
                            </p:stCondLst>
                            <p:childTnLst>
                              <p:par>
                                <p:cTn id="51" presetID="10" presetClass="entr" presetSubtype="0" fill="hold" grpId="0" nodeType="afterEffect">
                                  <p:stCondLst>
                                    <p:cond delay="0"/>
                                  </p:stCondLst>
                                  <p:childTnLst>
                                    <p:set>
                                      <p:cBhvr>
                                        <p:cTn id="52" dur="1" fill="hold">
                                          <p:stCondLst>
                                            <p:cond delay="0"/>
                                          </p:stCondLst>
                                        </p:cTn>
                                        <p:tgtEl>
                                          <p:spTgt spid="9235"/>
                                        </p:tgtEl>
                                        <p:attrNameLst>
                                          <p:attrName>style.visibility</p:attrName>
                                        </p:attrNameLst>
                                      </p:cBhvr>
                                      <p:to>
                                        <p:strVal val="visible"/>
                                      </p:to>
                                    </p:set>
                                    <p:animEffect transition="in" filter="fade">
                                      <p:cBhvr>
                                        <p:cTn id="53" dur="500"/>
                                        <p:tgtEl>
                                          <p:spTgt spid="9235"/>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39"/>
                                        </p:tgtEl>
                                        <p:attrNameLst>
                                          <p:attrName>style.visibility</p:attrName>
                                        </p:attrNameLst>
                                      </p:cBhvr>
                                      <p:to>
                                        <p:strVal val="visible"/>
                                      </p:to>
                                    </p:set>
                                    <p:anim calcmode="lin" valueType="num">
                                      <p:cBhvr>
                                        <p:cTn id="56" dur="500" fill="hold"/>
                                        <p:tgtEl>
                                          <p:spTgt spid="39"/>
                                        </p:tgtEl>
                                        <p:attrNameLst>
                                          <p:attrName>ppt_w</p:attrName>
                                        </p:attrNameLst>
                                      </p:cBhvr>
                                      <p:tavLst>
                                        <p:tav tm="0">
                                          <p:val>
                                            <p:fltVal val="0"/>
                                          </p:val>
                                        </p:tav>
                                        <p:tav tm="100000">
                                          <p:val>
                                            <p:strVal val="#ppt_w"/>
                                          </p:val>
                                        </p:tav>
                                      </p:tavLst>
                                    </p:anim>
                                    <p:anim calcmode="lin" valueType="num">
                                      <p:cBhvr>
                                        <p:cTn id="57" dur="500" fill="hold"/>
                                        <p:tgtEl>
                                          <p:spTgt spid="39"/>
                                        </p:tgtEl>
                                        <p:attrNameLst>
                                          <p:attrName>ppt_h</p:attrName>
                                        </p:attrNameLst>
                                      </p:cBhvr>
                                      <p:tavLst>
                                        <p:tav tm="0">
                                          <p:val>
                                            <p:fltVal val="0"/>
                                          </p:val>
                                        </p:tav>
                                        <p:tav tm="100000">
                                          <p:val>
                                            <p:strVal val="#ppt_h"/>
                                          </p:val>
                                        </p:tav>
                                      </p:tavLst>
                                    </p:anim>
                                    <p:animEffect transition="in" filter="fade">
                                      <p:cBhvr>
                                        <p:cTn id="58" dur="500"/>
                                        <p:tgtEl>
                                          <p:spTgt spid="39"/>
                                        </p:tgtEl>
                                      </p:cBhvr>
                                    </p:animEffect>
                                  </p:childTnLst>
                                </p:cTn>
                              </p:par>
                            </p:childTnLst>
                          </p:cTn>
                        </p:par>
                        <p:par>
                          <p:cTn id="59" fill="hold" nodeType="afterGroup">
                            <p:stCondLst>
                              <p:cond delay="6000"/>
                            </p:stCondLst>
                            <p:childTnLst>
                              <p:par>
                                <p:cTn id="60" presetID="10" presetClass="entr" presetSubtype="0" fill="hold" grpId="0" nodeType="afterEffect">
                                  <p:stCondLst>
                                    <p:cond delay="0"/>
                                  </p:stCondLst>
                                  <p:childTnLst>
                                    <p:set>
                                      <p:cBhvr>
                                        <p:cTn id="61" dur="1" fill="hold">
                                          <p:stCondLst>
                                            <p:cond delay="0"/>
                                          </p:stCondLst>
                                        </p:cTn>
                                        <p:tgtEl>
                                          <p:spTgt spid="9236"/>
                                        </p:tgtEl>
                                        <p:attrNameLst>
                                          <p:attrName>style.visibility</p:attrName>
                                        </p:attrNameLst>
                                      </p:cBhvr>
                                      <p:to>
                                        <p:strVal val="visible"/>
                                      </p:to>
                                    </p:set>
                                    <p:animEffect transition="in" filter="fade">
                                      <p:cBhvr>
                                        <p:cTn id="62" dur="500"/>
                                        <p:tgtEl>
                                          <p:spTgt spid="9236"/>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anim calcmode="lin" valueType="num">
                                      <p:cBhvr>
                                        <p:cTn id="65" dur="500" fill="hold"/>
                                        <p:tgtEl>
                                          <p:spTgt spid="40"/>
                                        </p:tgtEl>
                                        <p:attrNameLst>
                                          <p:attrName>ppt_w</p:attrName>
                                        </p:attrNameLst>
                                      </p:cBhvr>
                                      <p:tavLst>
                                        <p:tav tm="0">
                                          <p:val>
                                            <p:fltVal val="0"/>
                                          </p:val>
                                        </p:tav>
                                        <p:tav tm="100000">
                                          <p:val>
                                            <p:strVal val="#ppt_w"/>
                                          </p:val>
                                        </p:tav>
                                      </p:tavLst>
                                    </p:anim>
                                    <p:anim calcmode="lin" valueType="num">
                                      <p:cBhvr>
                                        <p:cTn id="66" dur="500" fill="hold"/>
                                        <p:tgtEl>
                                          <p:spTgt spid="40"/>
                                        </p:tgtEl>
                                        <p:attrNameLst>
                                          <p:attrName>ppt_h</p:attrName>
                                        </p:attrNameLst>
                                      </p:cBhvr>
                                      <p:tavLst>
                                        <p:tav tm="0">
                                          <p:val>
                                            <p:fltVal val="0"/>
                                          </p:val>
                                        </p:tav>
                                        <p:tav tm="100000">
                                          <p:val>
                                            <p:strVal val="#ppt_h"/>
                                          </p:val>
                                        </p:tav>
                                      </p:tavLst>
                                    </p:anim>
                                    <p:animEffect transition="in" filter="fade">
                                      <p:cBhvr>
                                        <p:cTn id="67" dur="500"/>
                                        <p:tgtEl>
                                          <p:spTgt spid="40"/>
                                        </p:tgtEl>
                                      </p:cBhvr>
                                    </p:animEffect>
                                  </p:childTnLst>
                                </p:cTn>
                              </p:par>
                            </p:childTnLst>
                          </p:cTn>
                        </p:par>
                        <p:par>
                          <p:cTn id="68" fill="hold" nodeType="afterGroup">
                            <p:stCondLst>
                              <p:cond delay="6500"/>
                            </p:stCondLst>
                            <p:childTnLst>
                              <p:par>
                                <p:cTn id="69" presetID="10" presetClass="entr" presetSubtype="0" fill="hold" grpId="0" nodeType="afterEffect">
                                  <p:stCondLst>
                                    <p:cond delay="0"/>
                                  </p:stCondLst>
                                  <p:childTnLst>
                                    <p:set>
                                      <p:cBhvr>
                                        <p:cTn id="70" dur="1" fill="hold">
                                          <p:stCondLst>
                                            <p:cond delay="0"/>
                                          </p:stCondLst>
                                        </p:cTn>
                                        <p:tgtEl>
                                          <p:spTgt spid="9239"/>
                                        </p:tgtEl>
                                        <p:attrNameLst>
                                          <p:attrName>style.visibility</p:attrName>
                                        </p:attrNameLst>
                                      </p:cBhvr>
                                      <p:to>
                                        <p:strVal val="visible"/>
                                      </p:to>
                                    </p:set>
                                    <p:animEffect transition="in" filter="fade">
                                      <p:cBhvr>
                                        <p:cTn id="71" dur="500"/>
                                        <p:tgtEl>
                                          <p:spTgt spid="9239"/>
                                        </p:tgtEl>
                                      </p:cBhvr>
                                    </p:animEffect>
                                  </p:childTnLst>
                                </p:cTn>
                              </p:par>
                            </p:childTnLst>
                          </p:cTn>
                        </p:par>
                        <p:par>
                          <p:cTn id="72" fill="hold" nodeType="afterGroup">
                            <p:stCondLst>
                              <p:cond delay="7000"/>
                            </p:stCondLst>
                            <p:childTnLst>
                              <p:par>
                                <p:cTn id="73" presetID="10" presetClass="entr" presetSubtype="0" fill="hold" grpId="0" nodeType="afterEffect">
                                  <p:stCondLst>
                                    <p:cond delay="0"/>
                                  </p:stCondLst>
                                  <p:childTnLst>
                                    <p:set>
                                      <p:cBhvr>
                                        <p:cTn id="74" dur="1" fill="hold">
                                          <p:stCondLst>
                                            <p:cond delay="0"/>
                                          </p:stCondLst>
                                        </p:cTn>
                                        <p:tgtEl>
                                          <p:spTgt spid="44"/>
                                        </p:tgtEl>
                                        <p:attrNameLst>
                                          <p:attrName>style.visibility</p:attrName>
                                        </p:attrNameLst>
                                      </p:cBhvr>
                                      <p:to>
                                        <p:strVal val="visible"/>
                                      </p:to>
                                    </p:set>
                                    <p:animEffect transition="in" filter="fade">
                                      <p:cBhvr>
                                        <p:cTn id="75" dur="500"/>
                                        <p:tgtEl>
                                          <p:spTgt spid="44"/>
                                        </p:tgtEl>
                                      </p:cBhvr>
                                    </p:animEffect>
                                  </p:childTnLst>
                                </p:cTn>
                              </p:par>
                            </p:childTnLst>
                          </p:cTn>
                        </p:par>
                        <p:par>
                          <p:cTn id="76" fill="hold" nodeType="afterGroup">
                            <p:stCondLst>
                              <p:cond delay="7500"/>
                            </p:stCondLst>
                            <p:childTnLst>
                              <p:par>
                                <p:cTn id="77" presetID="10" presetClass="entr" presetSubtype="0" fill="hold" nodeType="afterEffect">
                                  <p:stCondLst>
                                    <p:cond delay="0"/>
                                  </p:stCondLst>
                                  <p:childTnLst>
                                    <p:set>
                                      <p:cBhvr>
                                        <p:cTn id="78" dur="1" fill="hold">
                                          <p:stCondLst>
                                            <p:cond delay="0"/>
                                          </p:stCondLst>
                                        </p:cTn>
                                        <p:tgtEl>
                                          <p:spTgt spid="14"/>
                                        </p:tgtEl>
                                        <p:attrNameLst>
                                          <p:attrName>style.visibility</p:attrName>
                                        </p:attrNameLst>
                                      </p:cBhvr>
                                      <p:to>
                                        <p:strVal val="visible"/>
                                      </p:to>
                                    </p:set>
                                    <p:animEffect transition="in" filter="fade">
                                      <p:cBhvr>
                                        <p:cTn id="79" dur="500"/>
                                        <p:tgtEl>
                                          <p:spTgt spid="14"/>
                                        </p:tgtEl>
                                      </p:cBhvr>
                                    </p:animEffect>
                                  </p:childTnLst>
                                </p:cTn>
                              </p:par>
                            </p:childTnLst>
                          </p:cTn>
                        </p:par>
                        <p:par>
                          <p:cTn id="80" fill="hold" nodeType="afterGroup">
                            <p:stCondLst>
                              <p:cond delay="8000"/>
                            </p:stCondLst>
                            <p:childTnLst>
                              <p:par>
                                <p:cTn id="81" presetID="10" presetClass="entr" presetSubtype="0" fill="hold" nodeType="afterEffect">
                                  <p:stCondLst>
                                    <p:cond delay="0"/>
                                  </p:stCondLst>
                                  <p:childTnLst>
                                    <p:set>
                                      <p:cBhvr>
                                        <p:cTn id="82" dur="1" fill="hold">
                                          <p:stCondLst>
                                            <p:cond delay="0"/>
                                          </p:stCondLst>
                                        </p:cTn>
                                        <p:tgtEl>
                                          <p:spTgt spid="9255"/>
                                        </p:tgtEl>
                                        <p:attrNameLst>
                                          <p:attrName>style.visibility</p:attrName>
                                        </p:attrNameLst>
                                      </p:cBhvr>
                                      <p:to>
                                        <p:strVal val="visible"/>
                                      </p:to>
                                    </p:set>
                                    <p:animEffect transition="in" filter="fade">
                                      <p:cBhvr>
                                        <p:cTn id="83" dur="500"/>
                                        <p:tgtEl>
                                          <p:spTgt spid="9255"/>
                                        </p:tgtEl>
                                      </p:cBhvr>
                                    </p:animEffect>
                                  </p:childTnLst>
                                </p:cTn>
                              </p:par>
                            </p:childTnLst>
                          </p:cTn>
                        </p:par>
                        <p:par>
                          <p:cTn id="84" fill="hold" nodeType="afterGroup">
                            <p:stCondLst>
                              <p:cond delay="8500"/>
                            </p:stCondLst>
                            <p:childTnLst>
                              <p:par>
                                <p:cTn id="85" presetID="10" presetClass="entr" presetSubtype="0" fill="hold" nodeType="afterEffect">
                                  <p:stCondLst>
                                    <p:cond delay="0"/>
                                  </p:stCondLst>
                                  <p:childTnLst>
                                    <p:set>
                                      <p:cBhvr>
                                        <p:cTn id="86" dur="1" fill="hold">
                                          <p:stCondLst>
                                            <p:cond delay="0"/>
                                          </p:stCondLst>
                                        </p:cTn>
                                        <p:tgtEl>
                                          <p:spTgt spid="15"/>
                                        </p:tgtEl>
                                        <p:attrNameLst>
                                          <p:attrName>style.visibility</p:attrName>
                                        </p:attrNameLst>
                                      </p:cBhvr>
                                      <p:to>
                                        <p:strVal val="visible"/>
                                      </p:to>
                                    </p:set>
                                    <p:animEffect transition="in" filter="fade">
                                      <p:cBhvr>
                                        <p:cTn id="87" dur="500"/>
                                        <p:tgtEl>
                                          <p:spTgt spid="15"/>
                                        </p:tgtEl>
                                      </p:cBhvr>
                                    </p:animEffect>
                                  </p:childTnLst>
                                </p:cTn>
                              </p:par>
                            </p:childTnLst>
                          </p:cTn>
                        </p:par>
                        <p:par>
                          <p:cTn id="88" fill="hold" nodeType="afterGroup">
                            <p:stCondLst>
                              <p:cond delay="9000"/>
                            </p:stCondLst>
                            <p:childTnLst>
                              <p:par>
                                <p:cTn id="89" presetID="10" presetClass="entr" presetSubtype="0" fill="hold" grpId="0" nodeType="afterEffect">
                                  <p:stCondLst>
                                    <p:cond delay="0"/>
                                  </p:stCondLst>
                                  <p:childTnLst>
                                    <p:set>
                                      <p:cBhvr>
                                        <p:cTn id="90" dur="1" fill="hold">
                                          <p:stCondLst>
                                            <p:cond delay="0"/>
                                          </p:stCondLst>
                                        </p:cTn>
                                        <p:tgtEl>
                                          <p:spTgt spid="59"/>
                                        </p:tgtEl>
                                        <p:attrNameLst>
                                          <p:attrName>style.visibility</p:attrName>
                                        </p:attrNameLst>
                                      </p:cBhvr>
                                      <p:to>
                                        <p:strVal val="visible"/>
                                      </p:to>
                                    </p:set>
                                    <p:animEffect transition="in" filter="fade">
                                      <p:cBhvr>
                                        <p:cTn id="91" dur="500"/>
                                        <p:tgtEl>
                                          <p:spTgt spid="59"/>
                                        </p:tgtEl>
                                      </p:cBhvr>
                                    </p:animEffect>
                                  </p:childTnLst>
                                </p:cTn>
                              </p:par>
                            </p:childTnLst>
                          </p:cTn>
                        </p:par>
                        <p:par>
                          <p:cTn id="92" fill="hold" nodeType="afterGroup">
                            <p:stCondLst>
                              <p:cond delay="9500"/>
                            </p:stCondLst>
                            <p:childTnLst>
                              <p:par>
                                <p:cTn id="93" presetID="10" presetClass="entr" presetSubtype="0" fill="hold" nodeType="afterEffect">
                                  <p:stCondLst>
                                    <p:cond delay="0"/>
                                  </p:stCondLst>
                                  <p:childTnLst>
                                    <p:set>
                                      <p:cBhvr>
                                        <p:cTn id="94" dur="1" fill="hold">
                                          <p:stCondLst>
                                            <p:cond delay="0"/>
                                          </p:stCondLst>
                                        </p:cTn>
                                        <p:tgtEl>
                                          <p:spTgt spid="18"/>
                                        </p:tgtEl>
                                        <p:attrNameLst>
                                          <p:attrName>style.visibility</p:attrName>
                                        </p:attrNameLst>
                                      </p:cBhvr>
                                      <p:to>
                                        <p:strVal val="visible"/>
                                      </p:to>
                                    </p:set>
                                    <p:animEffect transition="in" filter="fade">
                                      <p:cBhvr>
                                        <p:cTn id="95" dur="500"/>
                                        <p:tgtEl>
                                          <p:spTgt spid="18"/>
                                        </p:tgtEl>
                                      </p:cBhvr>
                                    </p:animEffect>
                                  </p:childTnLst>
                                </p:cTn>
                              </p:par>
                            </p:childTnLst>
                          </p:cTn>
                        </p:par>
                        <p:par>
                          <p:cTn id="96" fill="hold" nodeType="afterGroup">
                            <p:stCondLst>
                              <p:cond delay="10000"/>
                            </p:stCondLst>
                            <p:childTnLst>
                              <p:par>
                                <p:cTn id="97" presetID="10" presetClass="entr" presetSubtype="0" fill="hold" grpId="0" nodeType="afterEffect">
                                  <p:stCondLst>
                                    <p:cond delay="0"/>
                                  </p:stCondLst>
                                  <p:childTnLst>
                                    <p:set>
                                      <p:cBhvr>
                                        <p:cTn id="98" dur="1" fill="hold">
                                          <p:stCondLst>
                                            <p:cond delay="0"/>
                                          </p:stCondLst>
                                        </p:cTn>
                                        <p:tgtEl>
                                          <p:spTgt spid="62"/>
                                        </p:tgtEl>
                                        <p:attrNameLst>
                                          <p:attrName>style.visibility</p:attrName>
                                        </p:attrNameLst>
                                      </p:cBhvr>
                                      <p:to>
                                        <p:strVal val="visible"/>
                                      </p:to>
                                    </p:set>
                                    <p:animEffect transition="in" filter="fade">
                                      <p:cBhvr>
                                        <p:cTn id="99" dur="500"/>
                                        <p:tgtEl>
                                          <p:spTgt spid="62"/>
                                        </p:tgtEl>
                                      </p:cBhvr>
                                    </p:animEffect>
                                  </p:childTnLst>
                                </p:cTn>
                              </p:par>
                            </p:childTnLst>
                          </p:cTn>
                        </p:par>
                        <p:par>
                          <p:cTn id="100" fill="hold" nodeType="afterGroup">
                            <p:stCondLst>
                              <p:cond delay="10500"/>
                            </p:stCondLst>
                            <p:childTnLst>
                              <p:par>
                                <p:cTn id="101" presetID="10" presetClass="entr" presetSubtype="0" fill="hold" nodeType="afterEffect">
                                  <p:stCondLst>
                                    <p:cond delay="0"/>
                                  </p:stCondLst>
                                  <p:childTnLst>
                                    <p:set>
                                      <p:cBhvr>
                                        <p:cTn id="102" dur="1" fill="hold">
                                          <p:stCondLst>
                                            <p:cond delay="0"/>
                                          </p:stCondLst>
                                        </p:cTn>
                                        <p:tgtEl>
                                          <p:spTgt spid="19"/>
                                        </p:tgtEl>
                                        <p:attrNameLst>
                                          <p:attrName>style.visibility</p:attrName>
                                        </p:attrNameLst>
                                      </p:cBhvr>
                                      <p:to>
                                        <p:strVal val="visible"/>
                                      </p:to>
                                    </p:set>
                                    <p:animEffect transition="in" filter="fade">
                                      <p:cBhvr>
                                        <p:cTn id="103" dur="500"/>
                                        <p:tgtEl>
                                          <p:spTgt spid="19"/>
                                        </p:tgtEl>
                                      </p:cBhvr>
                                    </p:animEffect>
                                  </p:childTnLst>
                                </p:cTn>
                              </p:par>
                            </p:childTnLst>
                          </p:cTn>
                        </p:par>
                        <p:par>
                          <p:cTn id="104" fill="hold" nodeType="afterGroup">
                            <p:stCondLst>
                              <p:cond delay="11000"/>
                            </p:stCondLst>
                            <p:childTnLst>
                              <p:par>
                                <p:cTn id="105" presetID="10" presetClass="entr" presetSubtype="0" fill="hold" grpId="0" nodeType="afterEffect">
                                  <p:stCondLst>
                                    <p:cond delay="0"/>
                                  </p:stCondLst>
                                  <p:childTnLst>
                                    <p:set>
                                      <p:cBhvr>
                                        <p:cTn id="106" dur="1" fill="hold">
                                          <p:stCondLst>
                                            <p:cond delay="0"/>
                                          </p:stCondLst>
                                        </p:cTn>
                                        <p:tgtEl>
                                          <p:spTgt spid="64"/>
                                        </p:tgtEl>
                                        <p:attrNameLst>
                                          <p:attrName>style.visibility</p:attrName>
                                        </p:attrNameLst>
                                      </p:cBhvr>
                                      <p:to>
                                        <p:strVal val="visible"/>
                                      </p:to>
                                    </p:set>
                                    <p:animEffect transition="in" filter="fade">
                                      <p:cBhvr>
                                        <p:cTn id="10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animBg="1"/>
      <p:bldP spid="6" grpId="0" animBg="1"/>
      <p:bldP spid="9234" grpId="0"/>
      <p:bldP spid="9235" grpId="0"/>
      <p:bldP spid="9236" grpId="0"/>
      <p:bldP spid="39" grpId="0" animBg="1"/>
      <p:bldP spid="40" grpId="0" animBg="1"/>
      <p:bldP spid="9239" grpId="0"/>
      <p:bldP spid="44" grpId="0" animBg="1"/>
      <p:bldP spid="50" grpId="0"/>
      <p:bldP spid="59" grpId="0" animBg="1"/>
      <p:bldP spid="62" grpId="0" animBg="1"/>
      <p:bldP spid="6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bwMode="auto">
          <a:xfrm>
            <a:off x="5486400" y="1143000"/>
            <a:ext cx="3429000" cy="3565802"/>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latin typeface="Cambria" pitchFamily="18" charset="0"/>
            </a:endParaRPr>
          </a:p>
        </p:txBody>
      </p:sp>
      <p:sp>
        <p:nvSpPr>
          <p:cNvPr id="5" name="Title 4"/>
          <p:cNvSpPr>
            <a:spLocks noGrp="1"/>
          </p:cNvSpPr>
          <p:nvPr>
            <p:ph type="title" idx="4294967295"/>
          </p:nvPr>
        </p:nvSpPr>
        <p:spPr>
          <a:xfrm>
            <a:off x="0" y="152400"/>
            <a:ext cx="6935788" cy="565150"/>
          </a:xfrm>
          <a:prstGeom prst="rect">
            <a:avLst/>
          </a:prstGeom>
        </p:spPr>
        <p:txBody>
          <a:bodyPr/>
          <a:lstStyle/>
          <a:p>
            <a:pPr algn="l"/>
            <a:r>
              <a:rPr lang="en-US" sz="2400" b="1" dirty="0">
                <a:latin typeface="Cambria" pitchFamily="18" charset="0"/>
              </a:rPr>
              <a:t>Enter Data Scientists</a:t>
            </a:r>
          </a:p>
        </p:txBody>
      </p:sp>
      <p:sp>
        <p:nvSpPr>
          <p:cNvPr id="24" name="Rectangle 23"/>
          <p:cNvSpPr/>
          <p:nvPr/>
        </p:nvSpPr>
        <p:spPr>
          <a:xfrm>
            <a:off x="304800" y="1520196"/>
            <a:ext cx="5029200" cy="204787"/>
          </a:xfrm>
          <a:prstGeom prst="rect">
            <a:avLst/>
          </a:prstGeom>
          <a:solidFill>
            <a:schemeClr val="tx1">
              <a:lumMod val="65000"/>
              <a:lumOff val="35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solidFill>
                <a:prstClr val="white"/>
              </a:solidFill>
              <a:latin typeface="Cambria"/>
            </a:endParaRPr>
          </a:p>
        </p:txBody>
      </p:sp>
      <p:sp>
        <p:nvSpPr>
          <p:cNvPr id="42" name="Rectangle 24"/>
          <p:cNvSpPr>
            <a:spLocks noChangeArrowheads="1"/>
          </p:cNvSpPr>
          <p:nvPr/>
        </p:nvSpPr>
        <p:spPr bwMode="auto">
          <a:xfrm>
            <a:off x="76200" y="797481"/>
            <a:ext cx="5486400" cy="851297"/>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4400" b="1" dirty="0">
                <a:solidFill>
                  <a:srgbClr val="C0504D">
                    <a:lumMod val="75000"/>
                  </a:srgbClr>
                </a:solidFill>
                <a:latin typeface="Courier New" pitchFamily="49" charset="0"/>
                <a:cs typeface="Courier New" pitchFamily="49" charset="0"/>
              </a:rPr>
              <a:t>Data Scientist:</a:t>
            </a:r>
            <a:endParaRPr lang="en-US" sz="4400" dirty="0">
              <a:solidFill>
                <a:srgbClr val="C0504D">
                  <a:lumMod val="75000"/>
                </a:srgbClr>
              </a:solidFill>
              <a:latin typeface="Courier New" pitchFamily="49" charset="0"/>
              <a:cs typeface="Courier New" pitchFamily="49" charset="0"/>
            </a:endParaRPr>
          </a:p>
        </p:txBody>
      </p:sp>
      <p:sp>
        <p:nvSpPr>
          <p:cNvPr id="43" name="Rectangle 24"/>
          <p:cNvSpPr>
            <a:spLocks noChangeArrowheads="1"/>
          </p:cNvSpPr>
          <p:nvPr/>
        </p:nvSpPr>
        <p:spPr bwMode="auto">
          <a:xfrm>
            <a:off x="152400" y="1569247"/>
            <a:ext cx="5486400" cy="851297"/>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4400" b="1" dirty="0">
                <a:solidFill>
                  <a:prstClr val="black">
                    <a:lumMod val="65000"/>
                    <a:lumOff val="35000"/>
                  </a:prstClr>
                </a:solidFill>
                <a:latin typeface="Copperplate Gothic Light" pitchFamily="34" charset="0"/>
              </a:rPr>
              <a:t>The</a:t>
            </a:r>
            <a:endParaRPr lang="en-US" sz="4400" dirty="0">
              <a:solidFill>
                <a:prstClr val="black">
                  <a:lumMod val="65000"/>
                  <a:lumOff val="35000"/>
                </a:prstClr>
              </a:solidFill>
              <a:latin typeface="Copperplate Gothic Light" pitchFamily="34" charset="0"/>
            </a:endParaRPr>
          </a:p>
        </p:txBody>
      </p:sp>
      <p:sp>
        <p:nvSpPr>
          <p:cNvPr id="44" name="Rectangle 24"/>
          <p:cNvSpPr>
            <a:spLocks noChangeArrowheads="1"/>
          </p:cNvSpPr>
          <p:nvPr/>
        </p:nvSpPr>
        <p:spPr bwMode="auto">
          <a:xfrm>
            <a:off x="76200" y="1920719"/>
            <a:ext cx="5486400" cy="1498283"/>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8200" b="1" dirty="0" smtClean="0">
                <a:solidFill>
                  <a:srgbClr val="C0504D">
                    <a:lumMod val="75000"/>
                  </a:srgbClr>
                </a:solidFill>
                <a:latin typeface="Copperplate Gothic Bold" pitchFamily="34" charset="0"/>
                <a:cs typeface="Courier New" pitchFamily="49" charset="0"/>
              </a:rPr>
              <a:t>Best</a:t>
            </a:r>
            <a:endParaRPr lang="en-US" sz="8200" dirty="0">
              <a:solidFill>
                <a:srgbClr val="C0504D">
                  <a:lumMod val="75000"/>
                </a:srgbClr>
              </a:solidFill>
              <a:latin typeface="Copperplate Gothic Bold" pitchFamily="34" charset="0"/>
              <a:cs typeface="Courier New" pitchFamily="49" charset="0"/>
            </a:endParaRPr>
          </a:p>
        </p:txBody>
      </p:sp>
      <p:sp>
        <p:nvSpPr>
          <p:cNvPr id="45" name="Rectangle 24"/>
          <p:cNvSpPr>
            <a:spLocks noChangeArrowheads="1"/>
          </p:cNvSpPr>
          <p:nvPr/>
        </p:nvSpPr>
        <p:spPr bwMode="auto">
          <a:xfrm>
            <a:off x="990600" y="2699146"/>
            <a:ext cx="3733800" cy="1736646"/>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9600" b="1" dirty="0">
                <a:solidFill>
                  <a:srgbClr val="C0504D">
                    <a:lumMod val="75000"/>
                  </a:srgbClr>
                </a:solidFill>
                <a:latin typeface="Copperplate Gothic Bold" pitchFamily="34" charset="0"/>
                <a:cs typeface="Courier New" pitchFamily="49" charset="0"/>
              </a:rPr>
              <a:t>Job</a:t>
            </a:r>
            <a:endParaRPr lang="en-US" sz="9600" dirty="0">
              <a:solidFill>
                <a:srgbClr val="C0504D">
                  <a:lumMod val="75000"/>
                </a:srgbClr>
              </a:solidFill>
              <a:latin typeface="Copperplate Gothic Bold" pitchFamily="34" charset="0"/>
              <a:cs typeface="Courier New" pitchFamily="49" charset="0"/>
            </a:endParaRPr>
          </a:p>
        </p:txBody>
      </p:sp>
      <p:sp>
        <p:nvSpPr>
          <p:cNvPr id="48" name="Rectangle 24"/>
          <p:cNvSpPr>
            <a:spLocks noChangeArrowheads="1"/>
          </p:cNvSpPr>
          <p:nvPr/>
        </p:nvSpPr>
        <p:spPr bwMode="auto">
          <a:xfrm>
            <a:off x="114300" y="4146946"/>
            <a:ext cx="3238500" cy="1123712"/>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6000" b="1" dirty="0">
                <a:solidFill>
                  <a:srgbClr val="C0504D">
                    <a:lumMod val="75000"/>
                  </a:srgbClr>
                </a:solidFill>
                <a:latin typeface="Copperplate Gothic Light" pitchFamily="34" charset="0"/>
              </a:rPr>
              <a:t>O</a:t>
            </a:r>
            <a:r>
              <a:rPr lang="en-US" sz="6000" b="1" dirty="0" smtClean="0">
                <a:solidFill>
                  <a:srgbClr val="C0504D">
                    <a:lumMod val="75000"/>
                  </a:srgbClr>
                </a:solidFill>
                <a:latin typeface="Copperplate Gothic Light" pitchFamily="34" charset="0"/>
              </a:rPr>
              <a:t>f</a:t>
            </a:r>
            <a:r>
              <a:rPr lang="en-US" sz="6000" b="1" dirty="0" smtClean="0">
                <a:solidFill>
                  <a:srgbClr val="C0504D">
                    <a:lumMod val="75000"/>
                  </a:srgbClr>
                </a:solidFill>
                <a:latin typeface="Copperplate Gothic Light" pitchFamily="34" charset="0"/>
              </a:rPr>
              <a:t> </a:t>
            </a:r>
            <a:r>
              <a:rPr lang="en-US" sz="6000" b="1" dirty="0">
                <a:solidFill>
                  <a:srgbClr val="C0504D">
                    <a:lumMod val="75000"/>
                  </a:srgbClr>
                </a:solidFill>
                <a:latin typeface="Copperplate Gothic Light" pitchFamily="34" charset="0"/>
              </a:rPr>
              <a:t>The</a:t>
            </a:r>
            <a:endParaRPr lang="en-US" sz="6000" dirty="0">
              <a:solidFill>
                <a:srgbClr val="C0504D">
                  <a:lumMod val="75000"/>
                </a:srgbClr>
              </a:solidFill>
              <a:latin typeface="Copperplate Gothic Light" pitchFamily="34" charset="0"/>
            </a:endParaRPr>
          </a:p>
        </p:txBody>
      </p:sp>
      <p:grpSp>
        <p:nvGrpSpPr>
          <p:cNvPr id="4" name="Group 3"/>
          <p:cNvGrpSpPr/>
          <p:nvPr/>
        </p:nvGrpSpPr>
        <p:grpSpPr>
          <a:xfrm>
            <a:off x="1524000" y="3705700"/>
            <a:ext cx="4953000" cy="1736646"/>
            <a:chOff x="5181600" y="3705700"/>
            <a:chExt cx="4953000" cy="1736646"/>
          </a:xfrm>
        </p:grpSpPr>
        <p:sp>
          <p:nvSpPr>
            <p:cNvPr id="51" name="Rectangle 24"/>
            <p:cNvSpPr>
              <a:spLocks noChangeArrowheads="1"/>
            </p:cNvSpPr>
            <p:nvPr/>
          </p:nvSpPr>
          <p:spPr bwMode="auto">
            <a:xfrm>
              <a:off x="5181600" y="3705700"/>
              <a:ext cx="4953000" cy="1736646"/>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9600" b="1" dirty="0">
                  <a:solidFill>
                    <a:srgbClr val="C0504D">
                      <a:lumMod val="75000"/>
                    </a:srgbClr>
                  </a:solidFill>
                  <a:latin typeface="Copperplate Gothic Bold" pitchFamily="34" charset="0"/>
                  <a:cs typeface="Courier New" pitchFamily="49" charset="0"/>
                </a:rPr>
                <a:t>21</a:t>
              </a:r>
              <a:endParaRPr lang="en-US" sz="9600" dirty="0">
                <a:solidFill>
                  <a:srgbClr val="C0504D">
                    <a:lumMod val="75000"/>
                  </a:srgbClr>
                </a:solidFill>
                <a:latin typeface="Copperplate Gothic Bold" pitchFamily="34" charset="0"/>
                <a:cs typeface="Courier New" pitchFamily="49" charset="0"/>
              </a:endParaRPr>
            </a:p>
          </p:txBody>
        </p:sp>
        <p:sp>
          <p:nvSpPr>
            <p:cNvPr id="52" name="Rectangle 24"/>
            <p:cNvSpPr>
              <a:spLocks noChangeArrowheads="1"/>
            </p:cNvSpPr>
            <p:nvPr/>
          </p:nvSpPr>
          <p:spPr bwMode="auto">
            <a:xfrm>
              <a:off x="7921957" y="3863811"/>
              <a:ext cx="1295400" cy="646986"/>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3200" b="1" dirty="0">
                  <a:solidFill>
                    <a:srgbClr val="C0504D">
                      <a:lumMod val="75000"/>
                    </a:srgbClr>
                  </a:solidFill>
                  <a:latin typeface="Copperplate Gothic Light" pitchFamily="34" charset="0"/>
                </a:rPr>
                <a:t>ST</a:t>
              </a:r>
              <a:endParaRPr lang="en-US" sz="3600" dirty="0">
                <a:solidFill>
                  <a:srgbClr val="C0504D">
                    <a:lumMod val="75000"/>
                  </a:srgbClr>
                </a:solidFill>
                <a:latin typeface="Copperplate Gothic Light" pitchFamily="34" charset="0"/>
              </a:endParaRPr>
            </a:p>
          </p:txBody>
        </p:sp>
      </p:grpSp>
      <p:sp>
        <p:nvSpPr>
          <p:cNvPr id="53" name="Rectangle 24"/>
          <p:cNvSpPr>
            <a:spLocks noChangeArrowheads="1"/>
          </p:cNvSpPr>
          <p:nvPr/>
        </p:nvSpPr>
        <p:spPr bwMode="auto">
          <a:xfrm>
            <a:off x="381000" y="4832752"/>
            <a:ext cx="4800600" cy="1464231"/>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8000" b="1" dirty="0">
                <a:solidFill>
                  <a:srgbClr val="C0504D">
                    <a:lumMod val="75000"/>
                  </a:srgbClr>
                </a:solidFill>
                <a:latin typeface="Copperplate Gothic Light" pitchFamily="34" charset="0"/>
              </a:rPr>
              <a:t>century</a:t>
            </a:r>
            <a:endParaRPr lang="en-US" sz="8000" dirty="0">
              <a:solidFill>
                <a:srgbClr val="C0504D">
                  <a:lumMod val="75000"/>
                </a:srgbClr>
              </a:solidFill>
              <a:latin typeface="Copperplate Gothic Light" pitchFamily="34" charset="0"/>
            </a:endParaRPr>
          </a:p>
        </p:txBody>
      </p:sp>
      <p:grpSp>
        <p:nvGrpSpPr>
          <p:cNvPr id="3" name="Group 2"/>
          <p:cNvGrpSpPr/>
          <p:nvPr/>
        </p:nvGrpSpPr>
        <p:grpSpPr>
          <a:xfrm>
            <a:off x="304800" y="6068383"/>
            <a:ext cx="5105400" cy="408623"/>
            <a:chOff x="3962400" y="6068377"/>
            <a:chExt cx="5105400" cy="408623"/>
          </a:xfrm>
        </p:grpSpPr>
        <p:sp>
          <p:nvSpPr>
            <p:cNvPr id="25" name="Rectangle 24"/>
            <p:cNvSpPr/>
            <p:nvPr/>
          </p:nvSpPr>
          <p:spPr>
            <a:xfrm>
              <a:off x="4114800" y="6144577"/>
              <a:ext cx="4876800" cy="304800"/>
            </a:xfrm>
            <a:prstGeom prst="rect">
              <a:avLst/>
            </a:prstGeom>
            <a:solidFill>
              <a:schemeClr val="tx1">
                <a:lumMod val="65000"/>
                <a:lumOff val="35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solidFill>
                  <a:prstClr val="white"/>
                </a:solidFill>
                <a:latin typeface="Cambria"/>
              </a:endParaRPr>
            </a:p>
          </p:txBody>
        </p:sp>
        <p:sp>
          <p:nvSpPr>
            <p:cNvPr id="60" name="Rectangle 24"/>
            <p:cNvSpPr>
              <a:spLocks noChangeArrowheads="1"/>
            </p:cNvSpPr>
            <p:nvPr/>
          </p:nvSpPr>
          <p:spPr bwMode="auto">
            <a:xfrm>
              <a:off x="3962400" y="6068377"/>
              <a:ext cx="5105400" cy="408623"/>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dirty="0">
                  <a:solidFill>
                    <a:prstClr val="white"/>
                  </a:solidFill>
                  <a:latin typeface="Bookman Old Style" pitchFamily="18" charset="0"/>
                </a:rPr>
                <a:t>Harvard Business Review, Oct 2012</a:t>
              </a:r>
            </a:p>
          </p:txBody>
        </p:sp>
      </p:grpSp>
      <p:sp>
        <p:nvSpPr>
          <p:cNvPr id="6" name="Rectangle 5"/>
          <p:cNvSpPr/>
          <p:nvPr/>
        </p:nvSpPr>
        <p:spPr>
          <a:xfrm>
            <a:off x="5638800" y="1219200"/>
            <a:ext cx="3200400" cy="3416320"/>
          </a:xfrm>
          <a:prstGeom prst="rect">
            <a:avLst/>
          </a:prstGeom>
        </p:spPr>
        <p:txBody>
          <a:bodyPr wrap="square">
            <a:spAutoFit/>
          </a:bodyPr>
          <a:lstStyle/>
          <a:p>
            <a:pPr algn="ctr"/>
            <a:r>
              <a:rPr lang="en-US" dirty="0">
                <a:solidFill>
                  <a:prstClr val="black"/>
                </a:solidFill>
                <a:latin typeface="Cambria" pitchFamily="18" charset="0"/>
              </a:rPr>
              <a:t>A Business analyst is not able to discover insights from huge sets of data of different domains. </a:t>
            </a:r>
          </a:p>
          <a:p>
            <a:pPr algn="ctr"/>
            <a:endParaRPr lang="en-US" dirty="0">
              <a:solidFill>
                <a:prstClr val="black"/>
              </a:solidFill>
              <a:latin typeface="Cambria" pitchFamily="18" charset="0"/>
            </a:endParaRPr>
          </a:p>
          <a:p>
            <a:pPr algn="ctr"/>
            <a:r>
              <a:rPr lang="en-US" dirty="0">
                <a:solidFill>
                  <a:prstClr val="black"/>
                </a:solidFill>
                <a:latin typeface="Cambria" pitchFamily="18" charset="0"/>
              </a:rPr>
              <a:t>Data scientists can work in co-ordination with different verticals of an organization and find useful patterns/insights for a company to make tangible business decisions. </a:t>
            </a:r>
          </a:p>
        </p:txBody>
      </p:sp>
      <p:sp>
        <p:nvSpPr>
          <p:cNvPr id="31" name="Rectangle 30"/>
          <p:cNvSpPr/>
          <p:nvPr/>
        </p:nvSpPr>
        <p:spPr>
          <a:xfrm>
            <a:off x="5410200" y="5060158"/>
            <a:ext cx="3536732" cy="1493042"/>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dirty="0">
              <a:solidFill>
                <a:prstClr val="black"/>
              </a:solidFill>
              <a:latin typeface="Cambria"/>
            </a:endParaRPr>
          </a:p>
        </p:txBody>
      </p:sp>
      <p:sp>
        <p:nvSpPr>
          <p:cNvPr id="35" name="Rectangle 24"/>
          <p:cNvSpPr>
            <a:spLocks noChangeArrowheads="1"/>
          </p:cNvSpPr>
          <p:nvPr/>
        </p:nvSpPr>
        <p:spPr bwMode="auto">
          <a:xfrm>
            <a:off x="5478518" y="5633802"/>
            <a:ext cx="3505200" cy="919401"/>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1600" dirty="0">
                <a:solidFill>
                  <a:prstClr val="black">
                    <a:lumMod val="75000"/>
                    <a:lumOff val="25000"/>
                  </a:prstClr>
                </a:solidFill>
                <a:latin typeface="Cambria" pitchFamily="18" charset="0"/>
              </a:rPr>
              <a:t>INCREASE IN JOB POSTINGS FOR DATA SCIENTISTS IN THE US BETWEEN 2011-12</a:t>
            </a:r>
            <a:endParaRPr lang="en-US" sz="1600" b="1" dirty="0">
              <a:solidFill>
                <a:prstClr val="black">
                  <a:lumMod val="75000"/>
                  <a:lumOff val="25000"/>
                </a:prstClr>
              </a:solidFill>
              <a:latin typeface="Cambria" pitchFamily="18" charset="0"/>
            </a:endParaRPr>
          </a:p>
        </p:txBody>
      </p:sp>
      <p:sp>
        <p:nvSpPr>
          <p:cNvPr id="38" name="Rectangle 24"/>
          <p:cNvSpPr>
            <a:spLocks noChangeArrowheads="1"/>
          </p:cNvSpPr>
          <p:nvPr/>
        </p:nvSpPr>
        <p:spPr bwMode="auto">
          <a:xfrm>
            <a:off x="5334000" y="4922050"/>
            <a:ext cx="3733800" cy="919401"/>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4800" dirty="0">
                <a:solidFill>
                  <a:prstClr val="black">
                    <a:lumMod val="75000"/>
                    <a:lumOff val="25000"/>
                  </a:prstClr>
                </a:solidFill>
                <a:latin typeface="Copperplate Gothic Bold" pitchFamily="34" charset="0"/>
                <a:cs typeface="Courier New" pitchFamily="49" charset="0"/>
              </a:rPr>
              <a:t>15,000%</a:t>
            </a:r>
          </a:p>
        </p:txBody>
      </p:sp>
      <p:sp>
        <p:nvSpPr>
          <p:cNvPr id="21" name="Footer Placeholder 4"/>
          <p:cNvSpPr txBox="1">
            <a:spLocks/>
          </p:cNvSpPr>
          <p:nvPr/>
        </p:nvSpPr>
        <p:spPr bwMode="auto">
          <a:xfrm>
            <a:off x="3124200" y="6505582"/>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900">
                <a:solidFill>
                  <a:schemeClr val="tx1"/>
                </a:solidFill>
                <a:latin typeface="Arial" pitchFamily="34" charset="0"/>
                <a:ea typeface="MS PGothic" pitchFamily="34" charset="-128"/>
              </a:defRPr>
            </a:lvl1pPr>
            <a:lvl2pPr marL="742950" indent="-285750">
              <a:defRPr sz="1900">
                <a:solidFill>
                  <a:schemeClr val="tx1"/>
                </a:solidFill>
                <a:latin typeface="Arial" pitchFamily="34" charset="0"/>
                <a:ea typeface="MS PGothic" pitchFamily="34" charset="-128"/>
              </a:defRPr>
            </a:lvl2pPr>
            <a:lvl3pPr marL="1143000" indent="-228600">
              <a:defRPr sz="1900">
                <a:solidFill>
                  <a:schemeClr val="tx1"/>
                </a:solidFill>
                <a:latin typeface="Arial" pitchFamily="34" charset="0"/>
                <a:ea typeface="MS PGothic" pitchFamily="34" charset="-128"/>
              </a:defRPr>
            </a:lvl3pPr>
            <a:lvl4pPr marL="1600200" indent="-228600">
              <a:defRPr sz="1900">
                <a:solidFill>
                  <a:schemeClr val="tx1"/>
                </a:solidFill>
                <a:latin typeface="Arial" pitchFamily="34" charset="0"/>
                <a:ea typeface="MS PGothic" pitchFamily="34" charset="-128"/>
              </a:defRPr>
            </a:lvl4pPr>
            <a:lvl5pPr marL="2057400" indent="-228600">
              <a:defRPr sz="19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9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9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9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900">
                <a:solidFill>
                  <a:schemeClr val="tx1"/>
                </a:solidFill>
                <a:latin typeface="Arial" pitchFamily="34" charset="0"/>
                <a:ea typeface="MS PGothic" pitchFamily="34" charset="-128"/>
              </a:defRPr>
            </a:lvl9pPr>
          </a:lstStyle>
          <a:p>
            <a:pPr algn="ctr"/>
            <a:r>
              <a:rPr lang="en-US" sz="1100" dirty="0">
                <a:solidFill>
                  <a:prstClr val="black"/>
                </a:solidFill>
                <a:latin typeface="Cambria" pitchFamily="18" charset="0"/>
              </a:rPr>
              <a:t>www.imarticus.org</a:t>
            </a:r>
          </a:p>
        </p:txBody>
      </p:sp>
      <p:sp>
        <p:nvSpPr>
          <p:cNvPr id="22" name="Slide Number Placeholder 5"/>
          <p:cNvSpPr txBox="1">
            <a:spLocks/>
          </p:cNvSpPr>
          <p:nvPr/>
        </p:nvSpPr>
        <p:spPr bwMode="auto">
          <a:xfrm>
            <a:off x="6781800" y="65690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r" fontAlgn="base">
              <a:spcBef>
                <a:spcPct val="0"/>
              </a:spcBef>
              <a:spcAft>
                <a:spcPct val="0"/>
              </a:spcAft>
            </a:pPr>
            <a:fld id="{32EE22E6-FFC1-4060-9C3E-3A80B68EF4C6}" type="slidenum">
              <a:rPr lang="en-US" sz="1100">
                <a:solidFill>
                  <a:prstClr val="black"/>
                </a:solidFill>
                <a:latin typeface="Cambria" pitchFamily="18" charset="0"/>
                <a:ea typeface="MS PGothic" pitchFamily="34" charset="-128"/>
              </a:rPr>
              <a:pPr algn="r" fontAlgn="base">
                <a:spcBef>
                  <a:spcPct val="0"/>
                </a:spcBef>
                <a:spcAft>
                  <a:spcPct val="0"/>
                </a:spcAft>
              </a:pPr>
              <a:t>8</a:t>
            </a:fld>
            <a:endParaRPr lang="en-US" sz="1100">
              <a:solidFill>
                <a:prstClr val="black"/>
              </a:solidFill>
              <a:latin typeface="Cambria" pitchFamily="18" charset="0"/>
              <a:ea typeface="MS PGothic" pitchFamily="34" charset="-128"/>
            </a:endParaRPr>
          </a:p>
        </p:txBody>
      </p:sp>
    </p:spTree>
    <p:custDataLst>
      <p:tags r:id="rId1"/>
    </p:custDataLst>
    <p:extLst>
      <p:ext uri="{BB962C8B-B14F-4D97-AF65-F5344CB8AC3E}">
        <p14:creationId xmlns:p14="http://schemas.microsoft.com/office/powerpoint/2010/main" val="2504319649"/>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3">
                                            <p:txEl>
                                              <p:pRg st="0" end="0"/>
                                            </p:txEl>
                                          </p:spTgt>
                                        </p:tgtEl>
                                        <p:attrNameLst>
                                          <p:attrName>style.visibility</p:attrName>
                                        </p:attrNameLst>
                                      </p:cBhvr>
                                      <p:to>
                                        <p:strVal val="visible"/>
                                      </p:to>
                                    </p:set>
                                    <p:anim calcmode="lin" valueType="num">
                                      <p:cBhvr>
                                        <p:cTn id="15" dur="500" fill="hold"/>
                                        <p:tgtEl>
                                          <p:spTgt spid="43">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43">
                                            <p:txEl>
                                              <p:pRg st="0" end="0"/>
                                            </p:txEl>
                                          </p:spTgt>
                                        </p:tgtEl>
                                        <p:attrNameLst>
                                          <p:attrName>ppt_h</p:attrName>
                                        </p:attrNameLst>
                                      </p:cBhvr>
                                      <p:tavLst>
                                        <p:tav tm="0">
                                          <p:val>
                                            <p:fltVal val="0"/>
                                          </p:val>
                                        </p:tav>
                                        <p:tav tm="100000">
                                          <p:val>
                                            <p:strVal val="#ppt_h"/>
                                          </p:val>
                                        </p:tav>
                                      </p:tavLst>
                                    </p:anim>
                                    <p:animEffect transition="in" filter="fade">
                                      <p:cBhvr>
                                        <p:cTn id="17" dur="500"/>
                                        <p:tgtEl>
                                          <p:spTgt spid="43">
                                            <p:txEl>
                                              <p:pRg st="0" end="0"/>
                                            </p:txEl>
                                          </p:spTgt>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44"/>
                                        </p:tgtEl>
                                        <p:attrNameLst>
                                          <p:attrName>style.visibility</p:attrName>
                                        </p:attrNameLst>
                                      </p:cBhvr>
                                      <p:to>
                                        <p:strVal val="visible"/>
                                      </p:to>
                                    </p:set>
                                    <p:anim calcmode="lin" valueType="num">
                                      <p:cBhvr>
                                        <p:cTn id="21" dur="500" fill="hold"/>
                                        <p:tgtEl>
                                          <p:spTgt spid="44"/>
                                        </p:tgtEl>
                                        <p:attrNameLst>
                                          <p:attrName>ppt_w</p:attrName>
                                        </p:attrNameLst>
                                      </p:cBhvr>
                                      <p:tavLst>
                                        <p:tav tm="0">
                                          <p:val>
                                            <p:fltVal val="0"/>
                                          </p:val>
                                        </p:tav>
                                        <p:tav tm="100000">
                                          <p:val>
                                            <p:strVal val="#ppt_w"/>
                                          </p:val>
                                        </p:tav>
                                      </p:tavLst>
                                    </p:anim>
                                    <p:anim calcmode="lin" valueType="num">
                                      <p:cBhvr>
                                        <p:cTn id="22" dur="500" fill="hold"/>
                                        <p:tgtEl>
                                          <p:spTgt spid="44"/>
                                        </p:tgtEl>
                                        <p:attrNameLst>
                                          <p:attrName>ppt_h</p:attrName>
                                        </p:attrNameLst>
                                      </p:cBhvr>
                                      <p:tavLst>
                                        <p:tav tm="0">
                                          <p:val>
                                            <p:fltVal val="0"/>
                                          </p:val>
                                        </p:tav>
                                        <p:tav tm="100000">
                                          <p:val>
                                            <p:strVal val="#ppt_h"/>
                                          </p:val>
                                        </p:tav>
                                      </p:tavLst>
                                    </p:anim>
                                    <p:animEffect transition="in" filter="fade">
                                      <p:cBhvr>
                                        <p:cTn id="23" dur="500"/>
                                        <p:tgtEl>
                                          <p:spTgt spid="44"/>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48"/>
                                        </p:tgtEl>
                                        <p:attrNameLst>
                                          <p:attrName>style.visibility</p:attrName>
                                        </p:attrNameLst>
                                      </p:cBhvr>
                                      <p:to>
                                        <p:strVal val="visible"/>
                                      </p:to>
                                    </p:set>
                                    <p:anim calcmode="lin" valueType="num">
                                      <p:cBhvr>
                                        <p:cTn id="33" dur="500" fill="hold"/>
                                        <p:tgtEl>
                                          <p:spTgt spid="48"/>
                                        </p:tgtEl>
                                        <p:attrNameLst>
                                          <p:attrName>ppt_w</p:attrName>
                                        </p:attrNameLst>
                                      </p:cBhvr>
                                      <p:tavLst>
                                        <p:tav tm="0">
                                          <p:val>
                                            <p:fltVal val="0"/>
                                          </p:val>
                                        </p:tav>
                                        <p:tav tm="100000">
                                          <p:val>
                                            <p:strVal val="#ppt_w"/>
                                          </p:val>
                                        </p:tav>
                                      </p:tavLst>
                                    </p:anim>
                                    <p:anim calcmode="lin" valueType="num">
                                      <p:cBhvr>
                                        <p:cTn id="34" dur="500" fill="hold"/>
                                        <p:tgtEl>
                                          <p:spTgt spid="48"/>
                                        </p:tgtEl>
                                        <p:attrNameLst>
                                          <p:attrName>ppt_h</p:attrName>
                                        </p:attrNameLst>
                                      </p:cBhvr>
                                      <p:tavLst>
                                        <p:tav tm="0">
                                          <p:val>
                                            <p:fltVal val="0"/>
                                          </p:val>
                                        </p:tav>
                                        <p:tav tm="100000">
                                          <p:val>
                                            <p:strVal val="#ppt_h"/>
                                          </p:val>
                                        </p:tav>
                                      </p:tavLst>
                                    </p:anim>
                                    <p:animEffect transition="in" filter="fade">
                                      <p:cBhvr>
                                        <p:cTn id="35" dur="500"/>
                                        <p:tgtEl>
                                          <p:spTgt spid="48"/>
                                        </p:tgtEl>
                                      </p:cBhvr>
                                    </p:animEffect>
                                  </p:childTnLst>
                                </p:cTn>
                              </p:par>
                            </p:childTnLst>
                          </p:cTn>
                        </p:par>
                        <p:par>
                          <p:cTn id="36" fill="hold">
                            <p:stCondLst>
                              <p:cond delay="3000"/>
                            </p:stCondLst>
                            <p:childTnLst>
                              <p:par>
                                <p:cTn id="37" presetID="53" presetClass="entr" presetSubtype="16"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p:cTn id="39" dur="500" fill="hold"/>
                                        <p:tgtEl>
                                          <p:spTgt spid="4"/>
                                        </p:tgtEl>
                                        <p:attrNameLst>
                                          <p:attrName>ppt_w</p:attrName>
                                        </p:attrNameLst>
                                      </p:cBhvr>
                                      <p:tavLst>
                                        <p:tav tm="0">
                                          <p:val>
                                            <p:fltVal val="0"/>
                                          </p:val>
                                        </p:tav>
                                        <p:tav tm="100000">
                                          <p:val>
                                            <p:strVal val="#ppt_w"/>
                                          </p:val>
                                        </p:tav>
                                      </p:tavLst>
                                    </p:anim>
                                    <p:anim calcmode="lin" valueType="num">
                                      <p:cBhvr>
                                        <p:cTn id="40" dur="500" fill="hold"/>
                                        <p:tgtEl>
                                          <p:spTgt spid="4"/>
                                        </p:tgtEl>
                                        <p:attrNameLst>
                                          <p:attrName>ppt_h</p:attrName>
                                        </p:attrNameLst>
                                      </p:cBhvr>
                                      <p:tavLst>
                                        <p:tav tm="0">
                                          <p:val>
                                            <p:fltVal val="0"/>
                                          </p:val>
                                        </p:tav>
                                        <p:tav tm="100000">
                                          <p:val>
                                            <p:strVal val="#ppt_h"/>
                                          </p:val>
                                        </p:tav>
                                      </p:tavLst>
                                    </p:anim>
                                    <p:animEffect transition="in" filter="fade">
                                      <p:cBhvr>
                                        <p:cTn id="41" dur="500"/>
                                        <p:tgtEl>
                                          <p:spTgt spid="4"/>
                                        </p:tgtEl>
                                      </p:cBhvr>
                                    </p:animEffect>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53"/>
                                        </p:tgtEl>
                                        <p:attrNameLst>
                                          <p:attrName>style.visibility</p:attrName>
                                        </p:attrNameLst>
                                      </p:cBhvr>
                                      <p:to>
                                        <p:strVal val="visible"/>
                                      </p:to>
                                    </p:set>
                                    <p:anim calcmode="lin" valueType="num">
                                      <p:cBhvr>
                                        <p:cTn id="45" dur="500" fill="hold"/>
                                        <p:tgtEl>
                                          <p:spTgt spid="53"/>
                                        </p:tgtEl>
                                        <p:attrNameLst>
                                          <p:attrName>ppt_w</p:attrName>
                                        </p:attrNameLst>
                                      </p:cBhvr>
                                      <p:tavLst>
                                        <p:tav tm="0">
                                          <p:val>
                                            <p:fltVal val="0"/>
                                          </p:val>
                                        </p:tav>
                                        <p:tav tm="100000">
                                          <p:val>
                                            <p:strVal val="#ppt_w"/>
                                          </p:val>
                                        </p:tav>
                                      </p:tavLst>
                                    </p:anim>
                                    <p:anim calcmode="lin" valueType="num">
                                      <p:cBhvr>
                                        <p:cTn id="46" dur="500" fill="hold"/>
                                        <p:tgtEl>
                                          <p:spTgt spid="53"/>
                                        </p:tgtEl>
                                        <p:attrNameLst>
                                          <p:attrName>ppt_h</p:attrName>
                                        </p:attrNameLst>
                                      </p:cBhvr>
                                      <p:tavLst>
                                        <p:tav tm="0">
                                          <p:val>
                                            <p:fltVal val="0"/>
                                          </p:val>
                                        </p:tav>
                                        <p:tav tm="100000">
                                          <p:val>
                                            <p:strVal val="#ppt_h"/>
                                          </p:val>
                                        </p:tav>
                                      </p:tavLst>
                                    </p:anim>
                                    <p:animEffect transition="in" filter="fade">
                                      <p:cBhvr>
                                        <p:cTn id="47" dur="500"/>
                                        <p:tgtEl>
                                          <p:spTgt spid="53"/>
                                        </p:tgtEl>
                                      </p:cBhvr>
                                    </p:animEffect>
                                  </p:childTnLst>
                                </p:cTn>
                              </p:par>
                            </p:childTnLst>
                          </p:cTn>
                        </p:par>
                        <p:par>
                          <p:cTn id="48" fill="hold">
                            <p:stCondLst>
                              <p:cond delay="4000"/>
                            </p:stCondLst>
                            <p:childTnLst>
                              <p:par>
                                <p:cTn id="49" presetID="10" presetClass="entr" presetSubtype="0" fill="hold" nodeType="after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fade">
                                      <p:cBhvr>
                                        <p:cTn id="51" dur="500"/>
                                        <p:tgtEl>
                                          <p:spTgt spid="3"/>
                                        </p:tgtEl>
                                      </p:cBhvr>
                                    </p:animEffect>
                                  </p:childTnLst>
                                </p:cTn>
                              </p:par>
                            </p:childTnLst>
                          </p:cTn>
                        </p:par>
                        <p:par>
                          <p:cTn id="52" fill="hold">
                            <p:stCondLst>
                              <p:cond delay="4500"/>
                            </p:stCondLst>
                            <p:childTnLst>
                              <p:par>
                                <p:cTn id="53" presetID="10" presetClass="entr" presetSubtype="0"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childTnLst>
                          </p:cTn>
                        </p:par>
                        <p:par>
                          <p:cTn id="56" fill="hold">
                            <p:stCondLst>
                              <p:cond delay="5000"/>
                            </p:stCondLst>
                            <p:childTnLst>
                              <p:par>
                                <p:cTn id="57" presetID="10" presetClass="entr" presetSubtype="0" fill="hold" grpId="0" nodeType="after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fade">
                                      <p:cBhvr>
                                        <p:cTn id="59" dur="500"/>
                                        <p:tgtEl>
                                          <p:spTgt spid="6"/>
                                        </p:tgtEl>
                                      </p:cBhvr>
                                    </p:animEffect>
                                  </p:childTnLst>
                                </p:cTn>
                              </p:par>
                            </p:childTnLst>
                          </p:cTn>
                        </p:par>
                        <p:par>
                          <p:cTn id="60" fill="hold">
                            <p:stCondLst>
                              <p:cond delay="5500"/>
                            </p:stCondLst>
                            <p:childTnLst>
                              <p:par>
                                <p:cTn id="61" presetID="10" presetClass="entr" presetSubtype="0" fill="hold" grpId="0" nodeType="after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childTnLst>
                          </p:cTn>
                        </p:par>
                        <p:par>
                          <p:cTn id="64" fill="hold">
                            <p:stCondLst>
                              <p:cond delay="6000"/>
                            </p:stCondLst>
                            <p:childTnLst>
                              <p:par>
                                <p:cTn id="65" presetID="10" presetClass="entr" presetSubtype="0" fill="hold" grpId="0" nodeType="after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fade">
                                      <p:cBhvr>
                                        <p:cTn id="67" dur="500"/>
                                        <p:tgtEl>
                                          <p:spTgt spid="35"/>
                                        </p:tgtEl>
                                      </p:cBhvr>
                                    </p:animEffect>
                                  </p:childTnLst>
                                </p:cTn>
                              </p:par>
                            </p:childTnLst>
                          </p:cTn>
                        </p:par>
                        <p:par>
                          <p:cTn id="68" fill="hold">
                            <p:stCondLst>
                              <p:cond delay="6500"/>
                            </p:stCondLst>
                            <p:childTnLst>
                              <p:par>
                                <p:cTn id="69" presetID="10" presetClass="entr" presetSubtype="0" fill="hold" grpId="0" nodeType="after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fade">
                                      <p:cBhvr>
                                        <p:cTn id="7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4" grpId="0" animBg="1"/>
      <p:bldP spid="42" grpId="0"/>
      <p:bldP spid="44" grpId="0"/>
      <p:bldP spid="45" grpId="0"/>
      <p:bldP spid="48" grpId="0"/>
      <p:bldP spid="53" grpId="0"/>
      <p:bldP spid="6" grpId="0"/>
      <p:bldP spid="31" grpId="0" animBg="1"/>
      <p:bldP spid="35" grpId="0"/>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TextBox 8"/>
          <p:cNvSpPr txBox="1">
            <a:spLocks noChangeArrowheads="1"/>
          </p:cNvSpPr>
          <p:nvPr/>
        </p:nvSpPr>
        <p:spPr bwMode="auto">
          <a:xfrm>
            <a:off x="0" y="193967"/>
            <a:ext cx="7086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ＭＳ Ｐゴシック" charset="-128"/>
              </a:defRPr>
            </a:lvl1pPr>
            <a:lvl2pPr marL="742950" indent="-285750" eaLnBrk="0" hangingPunct="0">
              <a:defRPr>
                <a:solidFill>
                  <a:schemeClr val="tx1"/>
                </a:solidFill>
                <a:latin typeface="Calibri" pitchFamily="34" charset="0"/>
                <a:ea typeface="ＭＳ Ｐゴシック" charset="-128"/>
              </a:defRPr>
            </a:lvl2pPr>
            <a:lvl3pPr marL="1143000" indent="-228600" eaLnBrk="0" hangingPunct="0">
              <a:defRPr>
                <a:solidFill>
                  <a:schemeClr val="tx1"/>
                </a:solidFill>
                <a:latin typeface="Calibri" pitchFamily="34" charset="0"/>
                <a:ea typeface="ＭＳ Ｐゴシック" charset="-128"/>
              </a:defRPr>
            </a:lvl3pPr>
            <a:lvl4pPr marL="1600200" indent="-228600" eaLnBrk="0" hangingPunct="0">
              <a:defRPr>
                <a:solidFill>
                  <a:schemeClr val="tx1"/>
                </a:solidFill>
                <a:latin typeface="Calibri" pitchFamily="34" charset="0"/>
                <a:ea typeface="ＭＳ Ｐゴシック" charset="-128"/>
              </a:defRPr>
            </a:lvl4pPr>
            <a:lvl5pPr marL="2057400" indent="-228600" eaLnBrk="0" hangingPunct="0">
              <a:defRPr>
                <a:solidFill>
                  <a:schemeClr val="tx1"/>
                </a:solidFill>
                <a:latin typeface="Calibri" pitchFamily="34" charset="0"/>
                <a:ea typeface="ＭＳ Ｐゴシック" charset="-128"/>
              </a:defRPr>
            </a:lvl5pPr>
            <a:lvl6pPr marL="2514600" indent="-228600" eaLnBrk="0" fontAlgn="base" hangingPunct="0">
              <a:spcBef>
                <a:spcPct val="0"/>
              </a:spcBef>
              <a:spcAft>
                <a:spcPct val="0"/>
              </a:spcAft>
              <a:defRPr>
                <a:solidFill>
                  <a:schemeClr val="tx1"/>
                </a:solidFill>
                <a:latin typeface="Calibri" pitchFamily="34" charset="0"/>
                <a:ea typeface="ＭＳ Ｐゴシック" charset="-128"/>
              </a:defRPr>
            </a:lvl6pPr>
            <a:lvl7pPr marL="2971800" indent="-228600" eaLnBrk="0" fontAlgn="base" hangingPunct="0">
              <a:spcBef>
                <a:spcPct val="0"/>
              </a:spcBef>
              <a:spcAft>
                <a:spcPct val="0"/>
              </a:spcAft>
              <a:defRPr>
                <a:solidFill>
                  <a:schemeClr val="tx1"/>
                </a:solidFill>
                <a:latin typeface="Calibri" pitchFamily="34" charset="0"/>
                <a:ea typeface="ＭＳ Ｐゴシック" charset="-128"/>
              </a:defRPr>
            </a:lvl7pPr>
            <a:lvl8pPr marL="3429000" indent="-228600" eaLnBrk="0" fontAlgn="base" hangingPunct="0">
              <a:spcBef>
                <a:spcPct val="0"/>
              </a:spcBef>
              <a:spcAft>
                <a:spcPct val="0"/>
              </a:spcAft>
              <a:defRPr>
                <a:solidFill>
                  <a:schemeClr val="tx1"/>
                </a:solidFill>
                <a:latin typeface="Calibri" pitchFamily="34" charset="0"/>
                <a:ea typeface="ＭＳ Ｐゴシック" charset="-128"/>
              </a:defRPr>
            </a:lvl8pPr>
            <a:lvl9pPr marL="3886200" indent="-228600" eaLnBrk="0" fontAlgn="base" hangingPunct="0">
              <a:spcBef>
                <a:spcPct val="0"/>
              </a:spcBef>
              <a:spcAft>
                <a:spcPct val="0"/>
              </a:spcAft>
              <a:defRPr>
                <a:solidFill>
                  <a:schemeClr val="tx1"/>
                </a:solidFill>
                <a:latin typeface="Calibri" pitchFamily="34" charset="0"/>
                <a:ea typeface="ＭＳ Ｐゴシック" charset="-128"/>
              </a:defRPr>
            </a:lvl9pPr>
          </a:lstStyle>
          <a:p>
            <a:pPr eaLnBrk="1" hangingPunct="1"/>
            <a:r>
              <a:rPr lang="en-US" sz="2400" b="1" dirty="0">
                <a:solidFill>
                  <a:prstClr val="black"/>
                </a:solidFill>
                <a:latin typeface="Cambria" pitchFamily="18" charset="0"/>
                <a:cs typeface="Arial" pitchFamily="34" charset="0"/>
              </a:rPr>
              <a:t>Demand for Analytics Professionals in India</a:t>
            </a:r>
            <a:endParaRPr lang="en-US" sz="2400" b="1" dirty="0">
              <a:solidFill>
                <a:prstClr val="black"/>
              </a:solidFill>
              <a:latin typeface="Cambria" pitchFamily="18" charset="0"/>
            </a:endParaRPr>
          </a:p>
        </p:txBody>
      </p:sp>
      <p:grpSp>
        <p:nvGrpSpPr>
          <p:cNvPr id="17" name="Group 88"/>
          <p:cNvGrpSpPr>
            <a:grpSpLocks/>
          </p:cNvGrpSpPr>
          <p:nvPr/>
        </p:nvGrpSpPr>
        <p:grpSpPr bwMode="auto">
          <a:xfrm>
            <a:off x="3621030" y="1434410"/>
            <a:ext cx="1865373" cy="1817982"/>
            <a:chOff x="838208" y="0"/>
            <a:chExt cx="1832330" cy="1832304"/>
          </a:xfrm>
          <a:solidFill>
            <a:schemeClr val="accent6">
              <a:lumMod val="60000"/>
              <a:lumOff val="40000"/>
            </a:schemeClr>
          </a:solidFill>
          <a:effectLst/>
        </p:grpSpPr>
        <p:sp>
          <p:nvSpPr>
            <p:cNvPr id="18" name="Oval 17"/>
            <p:cNvSpPr/>
            <p:nvPr/>
          </p:nvSpPr>
          <p:spPr>
            <a:xfrm>
              <a:off x="838208" y="0"/>
              <a:ext cx="1832330" cy="1832304"/>
            </a:xfrm>
            <a:prstGeom prst="ellipse">
              <a:avLst/>
            </a:prstGeom>
            <a:grpFill/>
            <a:ln>
              <a:no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9" name="Oval 4"/>
            <p:cNvSpPr/>
            <p:nvPr/>
          </p:nvSpPr>
          <p:spPr>
            <a:xfrm>
              <a:off x="1107162" y="281043"/>
              <a:ext cx="1294422" cy="1294355"/>
            </a:xfrm>
            <a:prstGeom prst="rect">
              <a:avLst/>
            </a:prstGeom>
            <a:noFill/>
            <a:ln>
              <a:noFill/>
            </a:ln>
          </p:spPr>
          <p:style>
            <a:lnRef idx="0">
              <a:scrgbClr r="0" g="0" b="0"/>
            </a:lnRef>
            <a:fillRef idx="0">
              <a:scrgbClr r="0" g="0" b="0"/>
            </a:fillRef>
            <a:effectRef idx="0">
              <a:scrgbClr r="0" g="0" b="0"/>
            </a:effectRef>
            <a:fontRef idx="minor">
              <a:schemeClr val="tx1"/>
            </a:fontRef>
          </p:style>
          <p:txBody>
            <a:bodyPr lIns="53340" tIns="53340" rIns="53340" bIns="53340" anchor="ctr"/>
            <a:lstStyle/>
            <a:p>
              <a:pPr algn="ctr" defTabSz="622300">
                <a:lnSpc>
                  <a:spcPct val="90000"/>
                </a:lnSpc>
                <a:spcAft>
                  <a:spcPct val="35000"/>
                </a:spcAft>
                <a:defRPr/>
              </a:pPr>
              <a:r>
                <a:rPr lang="en-US" altLang="zh-CN" sz="2000" b="1" dirty="0">
                  <a:solidFill>
                    <a:prstClr val="black">
                      <a:lumMod val="75000"/>
                      <a:lumOff val="25000"/>
                    </a:prstClr>
                  </a:solidFill>
                  <a:latin typeface="Cambria" pitchFamily="18" charset="0"/>
                  <a:cs typeface="宋体" charset="0"/>
                </a:rPr>
                <a:t>$ 1.7 Billion</a:t>
              </a:r>
            </a:p>
            <a:p>
              <a:pPr algn="ctr" defTabSz="622300">
                <a:lnSpc>
                  <a:spcPct val="90000"/>
                </a:lnSpc>
                <a:spcAft>
                  <a:spcPct val="35000"/>
                </a:spcAft>
                <a:defRPr/>
              </a:pPr>
              <a:r>
                <a:rPr lang="en-US" altLang="zh-CN" dirty="0">
                  <a:solidFill>
                    <a:prstClr val="black">
                      <a:lumMod val="75000"/>
                      <a:lumOff val="25000"/>
                    </a:prstClr>
                  </a:solidFill>
                  <a:latin typeface="Cambria" pitchFamily="18" charset="0"/>
                  <a:cs typeface="宋体" charset="0"/>
                </a:rPr>
                <a:t>Jan, 2016</a:t>
              </a:r>
            </a:p>
          </p:txBody>
        </p:sp>
      </p:grpSp>
      <p:grpSp>
        <p:nvGrpSpPr>
          <p:cNvPr id="21" name="Group 88"/>
          <p:cNvGrpSpPr>
            <a:grpSpLocks/>
          </p:cNvGrpSpPr>
          <p:nvPr/>
        </p:nvGrpSpPr>
        <p:grpSpPr bwMode="auto">
          <a:xfrm>
            <a:off x="3486807" y="2988103"/>
            <a:ext cx="2186280" cy="2147347"/>
            <a:chOff x="838208" y="0"/>
            <a:chExt cx="1832330" cy="1832304"/>
          </a:xfrm>
          <a:solidFill>
            <a:schemeClr val="accent6">
              <a:lumMod val="60000"/>
              <a:lumOff val="40000"/>
            </a:schemeClr>
          </a:solidFill>
          <a:effectLst/>
        </p:grpSpPr>
        <p:sp>
          <p:nvSpPr>
            <p:cNvPr id="23" name="Oval 22"/>
            <p:cNvSpPr/>
            <p:nvPr/>
          </p:nvSpPr>
          <p:spPr>
            <a:xfrm>
              <a:off x="838208" y="0"/>
              <a:ext cx="1832330" cy="1832304"/>
            </a:xfrm>
            <a:prstGeom prst="ellipse">
              <a:avLst/>
            </a:prstGeom>
            <a:solidFill>
              <a:srgbClr val="19705D"/>
            </a:solidFill>
            <a:ln>
              <a:no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26" name="Oval 4"/>
            <p:cNvSpPr/>
            <p:nvPr/>
          </p:nvSpPr>
          <p:spPr>
            <a:xfrm>
              <a:off x="1107162" y="281043"/>
              <a:ext cx="1294422" cy="1294355"/>
            </a:xfrm>
            <a:prstGeom prst="rect">
              <a:avLst/>
            </a:prstGeom>
            <a:noFill/>
            <a:ln>
              <a:noFill/>
            </a:ln>
          </p:spPr>
          <p:style>
            <a:lnRef idx="0">
              <a:scrgbClr r="0" g="0" b="0"/>
            </a:lnRef>
            <a:fillRef idx="0">
              <a:scrgbClr r="0" g="0" b="0"/>
            </a:fillRef>
            <a:effectRef idx="0">
              <a:scrgbClr r="0" g="0" b="0"/>
            </a:effectRef>
            <a:fontRef idx="minor">
              <a:schemeClr val="tx1"/>
            </a:fontRef>
          </p:style>
          <p:txBody>
            <a:bodyPr lIns="53340" tIns="53340" rIns="53340" bIns="53340" anchor="ctr"/>
            <a:lstStyle/>
            <a:p>
              <a:pPr algn="ctr" defTabSz="622300">
                <a:lnSpc>
                  <a:spcPct val="90000"/>
                </a:lnSpc>
                <a:spcAft>
                  <a:spcPct val="35000"/>
                </a:spcAft>
                <a:defRPr/>
              </a:pPr>
              <a:r>
                <a:rPr lang="en-US" altLang="zh-CN" sz="2400" b="1" dirty="0">
                  <a:solidFill>
                    <a:prstClr val="white"/>
                  </a:solidFill>
                  <a:latin typeface="Cambria" pitchFamily="18" charset="0"/>
                  <a:cs typeface="宋体" charset="0"/>
                </a:rPr>
                <a:t>$ 2.3 Billion </a:t>
              </a:r>
            </a:p>
            <a:p>
              <a:pPr algn="ctr" defTabSz="622300">
                <a:lnSpc>
                  <a:spcPct val="90000"/>
                </a:lnSpc>
                <a:spcAft>
                  <a:spcPct val="35000"/>
                </a:spcAft>
                <a:defRPr/>
              </a:pPr>
              <a:r>
                <a:rPr lang="en-US" altLang="zh-CN" dirty="0">
                  <a:solidFill>
                    <a:prstClr val="white"/>
                  </a:solidFill>
                  <a:latin typeface="Cambria" pitchFamily="18" charset="0"/>
                  <a:cs typeface="宋体" charset="0"/>
                </a:rPr>
                <a:t>Projected for 2018</a:t>
              </a:r>
              <a:endParaRPr lang="en-US" altLang="zh-CN" sz="2000" dirty="0">
                <a:solidFill>
                  <a:prstClr val="white"/>
                </a:solidFill>
                <a:latin typeface="Cambria" pitchFamily="18" charset="0"/>
                <a:cs typeface="宋体" charset="0"/>
              </a:endParaRPr>
            </a:p>
          </p:txBody>
        </p:sp>
      </p:grpSp>
      <p:sp>
        <p:nvSpPr>
          <p:cNvPr id="27" name="Rounded Rectangle 26"/>
          <p:cNvSpPr/>
          <p:nvPr/>
        </p:nvSpPr>
        <p:spPr>
          <a:xfrm>
            <a:off x="3258210" y="1010964"/>
            <a:ext cx="2609193" cy="353082"/>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prstClr val="white"/>
                </a:solidFill>
                <a:latin typeface="Cambria" pitchFamily="18" charset="0"/>
              </a:rPr>
              <a:t>Analytics Market </a:t>
            </a:r>
          </a:p>
        </p:txBody>
      </p:sp>
      <p:grpSp>
        <p:nvGrpSpPr>
          <p:cNvPr id="29" name="Group 88"/>
          <p:cNvGrpSpPr>
            <a:grpSpLocks/>
          </p:cNvGrpSpPr>
          <p:nvPr/>
        </p:nvGrpSpPr>
        <p:grpSpPr bwMode="auto">
          <a:xfrm>
            <a:off x="667621" y="1414046"/>
            <a:ext cx="1865373" cy="1817982"/>
            <a:chOff x="838208" y="0"/>
            <a:chExt cx="1832330" cy="1832304"/>
          </a:xfrm>
          <a:solidFill>
            <a:schemeClr val="accent6">
              <a:lumMod val="60000"/>
              <a:lumOff val="40000"/>
            </a:schemeClr>
          </a:solidFill>
          <a:effectLst/>
        </p:grpSpPr>
        <p:sp>
          <p:nvSpPr>
            <p:cNvPr id="30" name="Oval 29"/>
            <p:cNvSpPr/>
            <p:nvPr/>
          </p:nvSpPr>
          <p:spPr>
            <a:xfrm>
              <a:off x="838208" y="0"/>
              <a:ext cx="1832330" cy="1832304"/>
            </a:xfrm>
            <a:prstGeom prst="ellipse">
              <a:avLst/>
            </a:prstGeom>
            <a:grpFill/>
            <a:ln>
              <a:no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31" name="Oval 4"/>
            <p:cNvSpPr/>
            <p:nvPr/>
          </p:nvSpPr>
          <p:spPr>
            <a:xfrm>
              <a:off x="1107162" y="281043"/>
              <a:ext cx="1294422" cy="1294355"/>
            </a:xfrm>
            <a:prstGeom prst="rect">
              <a:avLst/>
            </a:prstGeom>
            <a:noFill/>
            <a:ln>
              <a:noFill/>
            </a:ln>
          </p:spPr>
          <p:style>
            <a:lnRef idx="0">
              <a:scrgbClr r="0" g="0" b="0"/>
            </a:lnRef>
            <a:fillRef idx="0">
              <a:scrgbClr r="0" g="0" b="0"/>
            </a:fillRef>
            <a:effectRef idx="0">
              <a:scrgbClr r="0" g="0" b="0"/>
            </a:effectRef>
            <a:fontRef idx="minor">
              <a:schemeClr val="tx1"/>
            </a:fontRef>
          </p:style>
          <p:txBody>
            <a:bodyPr lIns="53340" tIns="53340" rIns="53340" bIns="53340" anchor="ctr"/>
            <a:lstStyle/>
            <a:p>
              <a:pPr algn="ctr" defTabSz="622300">
                <a:lnSpc>
                  <a:spcPct val="90000"/>
                </a:lnSpc>
                <a:spcAft>
                  <a:spcPct val="35000"/>
                </a:spcAft>
                <a:defRPr/>
              </a:pPr>
              <a:r>
                <a:rPr lang="en-US" altLang="zh-CN" sz="2000" b="1" dirty="0">
                  <a:solidFill>
                    <a:prstClr val="black">
                      <a:lumMod val="75000"/>
                      <a:lumOff val="25000"/>
                    </a:prstClr>
                  </a:solidFill>
                  <a:latin typeface="Cambria" pitchFamily="18" charset="0"/>
                  <a:cs typeface="宋体" charset="0"/>
                </a:rPr>
                <a:t>$ 250 Million</a:t>
              </a:r>
            </a:p>
            <a:p>
              <a:pPr algn="ctr" defTabSz="622300">
                <a:lnSpc>
                  <a:spcPct val="90000"/>
                </a:lnSpc>
                <a:spcAft>
                  <a:spcPct val="35000"/>
                </a:spcAft>
                <a:defRPr/>
              </a:pPr>
              <a:r>
                <a:rPr lang="en-US" altLang="zh-CN" dirty="0">
                  <a:solidFill>
                    <a:prstClr val="black">
                      <a:lumMod val="75000"/>
                      <a:lumOff val="25000"/>
                    </a:prstClr>
                  </a:solidFill>
                  <a:latin typeface="Cambria" pitchFamily="18" charset="0"/>
                  <a:cs typeface="宋体" charset="0"/>
                </a:rPr>
                <a:t>Jan, 2016</a:t>
              </a:r>
            </a:p>
          </p:txBody>
        </p:sp>
      </p:grpSp>
      <p:grpSp>
        <p:nvGrpSpPr>
          <p:cNvPr id="32" name="Group 88"/>
          <p:cNvGrpSpPr>
            <a:grpSpLocks/>
          </p:cNvGrpSpPr>
          <p:nvPr/>
        </p:nvGrpSpPr>
        <p:grpSpPr bwMode="auto">
          <a:xfrm>
            <a:off x="533400" y="2967736"/>
            <a:ext cx="2186280" cy="2147347"/>
            <a:chOff x="838208" y="0"/>
            <a:chExt cx="1832330" cy="1832304"/>
          </a:xfrm>
          <a:solidFill>
            <a:schemeClr val="accent6">
              <a:lumMod val="60000"/>
              <a:lumOff val="40000"/>
            </a:schemeClr>
          </a:solidFill>
          <a:effectLst/>
        </p:grpSpPr>
        <p:sp>
          <p:nvSpPr>
            <p:cNvPr id="33" name="Oval 32"/>
            <p:cNvSpPr/>
            <p:nvPr/>
          </p:nvSpPr>
          <p:spPr>
            <a:xfrm>
              <a:off x="838208" y="0"/>
              <a:ext cx="1832330" cy="1832304"/>
            </a:xfrm>
            <a:prstGeom prst="ellipse">
              <a:avLst/>
            </a:prstGeom>
            <a:solidFill>
              <a:srgbClr val="19705D"/>
            </a:solidFill>
            <a:ln>
              <a:no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34" name="Oval 4"/>
            <p:cNvSpPr/>
            <p:nvPr/>
          </p:nvSpPr>
          <p:spPr>
            <a:xfrm>
              <a:off x="1107162" y="281043"/>
              <a:ext cx="1294422" cy="1294355"/>
            </a:xfrm>
            <a:prstGeom prst="rect">
              <a:avLst/>
            </a:prstGeom>
            <a:noFill/>
            <a:ln>
              <a:noFill/>
            </a:ln>
          </p:spPr>
          <p:style>
            <a:lnRef idx="0">
              <a:scrgbClr r="0" g="0" b="0"/>
            </a:lnRef>
            <a:fillRef idx="0">
              <a:scrgbClr r="0" g="0" b="0"/>
            </a:fillRef>
            <a:effectRef idx="0">
              <a:scrgbClr r="0" g="0" b="0"/>
            </a:effectRef>
            <a:fontRef idx="minor">
              <a:schemeClr val="tx1"/>
            </a:fontRef>
          </p:style>
          <p:txBody>
            <a:bodyPr lIns="53340" tIns="53340" rIns="53340" bIns="53340" anchor="ctr"/>
            <a:lstStyle/>
            <a:p>
              <a:pPr algn="ctr" defTabSz="622300">
                <a:lnSpc>
                  <a:spcPct val="90000"/>
                </a:lnSpc>
                <a:spcAft>
                  <a:spcPct val="35000"/>
                </a:spcAft>
                <a:defRPr/>
              </a:pPr>
              <a:r>
                <a:rPr lang="en-US" altLang="zh-CN" sz="2400" b="1" dirty="0">
                  <a:solidFill>
                    <a:prstClr val="white"/>
                  </a:solidFill>
                  <a:latin typeface="Cambria" pitchFamily="18" charset="0"/>
                  <a:cs typeface="宋体" charset="0"/>
                </a:rPr>
                <a:t>$ 375 Million</a:t>
              </a:r>
            </a:p>
            <a:p>
              <a:pPr algn="ctr" defTabSz="622300">
                <a:lnSpc>
                  <a:spcPct val="90000"/>
                </a:lnSpc>
                <a:spcAft>
                  <a:spcPct val="35000"/>
                </a:spcAft>
                <a:defRPr/>
              </a:pPr>
              <a:r>
                <a:rPr lang="en-US" altLang="zh-CN" dirty="0">
                  <a:solidFill>
                    <a:prstClr val="white"/>
                  </a:solidFill>
                  <a:latin typeface="Cambria" pitchFamily="18" charset="0"/>
                  <a:cs typeface="宋体" charset="0"/>
                </a:rPr>
                <a:t>Projected for 2018</a:t>
              </a:r>
              <a:endParaRPr lang="en-US" altLang="zh-CN" sz="2000" dirty="0">
                <a:solidFill>
                  <a:prstClr val="white"/>
                </a:solidFill>
                <a:latin typeface="Cambria" pitchFamily="18" charset="0"/>
                <a:cs typeface="宋体" charset="0"/>
              </a:endParaRPr>
            </a:p>
          </p:txBody>
        </p:sp>
      </p:grpSp>
      <p:sp>
        <p:nvSpPr>
          <p:cNvPr id="35" name="Rounded Rectangle 34"/>
          <p:cNvSpPr/>
          <p:nvPr/>
        </p:nvSpPr>
        <p:spPr>
          <a:xfrm>
            <a:off x="304802" y="1018518"/>
            <a:ext cx="2609193" cy="353082"/>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prstClr val="white"/>
                </a:solidFill>
                <a:latin typeface="Cambria" pitchFamily="18" charset="0"/>
              </a:rPr>
              <a:t>Domestic Market </a:t>
            </a:r>
          </a:p>
        </p:txBody>
      </p:sp>
      <p:grpSp>
        <p:nvGrpSpPr>
          <p:cNvPr id="36" name="Group 88"/>
          <p:cNvGrpSpPr>
            <a:grpSpLocks/>
          </p:cNvGrpSpPr>
          <p:nvPr/>
        </p:nvGrpSpPr>
        <p:grpSpPr bwMode="auto">
          <a:xfrm>
            <a:off x="6440430" y="1414046"/>
            <a:ext cx="1865373" cy="1817982"/>
            <a:chOff x="838208" y="0"/>
            <a:chExt cx="1832330" cy="1832304"/>
          </a:xfrm>
          <a:solidFill>
            <a:schemeClr val="accent6">
              <a:lumMod val="60000"/>
              <a:lumOff val="40000"/>
            </a:schemeClr>
          </a:solidFill>
          <a:effectLst/>
        </p:grpSpPr>
        <p:sp>
          <p:nvSpPr>
            <p:cNvPr id="37" name="Oval 36"/>
            <p:cNvSpPr/>
            <p:nvPr/>
          </p:nvSpPr>
          <p:spPr>
            <a:xfrm>
              <a:off x="838208" y="0"/>
              <a:ext cx="1832330" cy="1832304"/>
            </a:xfrm>
            <a:prstGeom prst="ellipse">
              <a:avLst/>
            </a:prstGeom>
            <a:grpFill/>
            <a:ln>
              <a:no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38" name="Oval 4"/>
            <p:cNvSpPr/>
            <p:nvPr/>
          </p:nvSpPr>
          <p:spPr>
            <a:xfrm>
              <a:off x="1107162" y="281043"/>
              <a:ext cx="1294422" cy="1294355"/>
            </a:xfrm>
            <a:prstGeom prst="rect">
              <a:avLst/>
            </a:prstGeom>
            <a:noFill/>
            <a:ln>
              <a:noFill/>
            </a:ln>
          </p:spPr>
          <p:style>
            <a:lnRef idx="0">
              <a:scrgbClr r="0" g="0" b="0"/>
            </a:lnRef>
            <a:fillRef idx="0">
              <a:scrgbClr r="0" g="0" b="0"/>
            </a:fillRef>
            <a:effectRef idx="0">
              <a:scrgbClr r="0" g="0" b="0"/>
            </a:effectRef>
            <a:fontRef idx="minor">
              <a:schemeClr val="tx1"/>
            </a:fontRef>
          </p:style>
          <p:txBody>
            <a:bodyPr lIns="53340" tIns="53340" rIns="53340" bIns="53340" anchor="ctr"/>
            <a:lstStyle/>
            <a:p>
              <a:pPr algn="ctr" defTabSz="622300">
                <a:lnSpc>
                  <a:spcPct val="90000"/>
                </a:lnSpc>
                <a:spcAft>
                  <a:spcPct val="35000"/>
                </a:spcAft>
                <a:defRPr/>
              </a:pPr>
              <a:r>
                <a:rPr lang="en-US" altLang="zh-CN" sz="2000" b="1" dirty="0">
                  <a:solidFill>
                    <a:prstClr val="black">
                      <a:lumMod val="75000"/>
                      <a:lumOff val="25000"/>
                    </a:prstClr>
                  </a:solidFill>
                  <a:latin typeface="Cambria" pitchFamily="18" charset="0"/>
                  <a:cs typeface="宋体" charset="0"/>
                </a:rPr>
                <a:t>100,000</a:t>
              </a:r>
            </a:p>
            <a:p>
              <a:pPr algn="ctr" defTabSz="622300">
                <a:lnSpc>
                  <a:spcPct val="90000"/>
                </a:lnSpc>
                <a:spcAft>
                  <a:spcPct val="35000"/>
                </a:spcAft>
                <a:defRPr/>
              </a:pPr>
              <a:r>
                <a:rPr lang="en-US" altLang="zh-CN" dirty="0">
                  <a:solidFill>
                    <a:prstClr val="black">
                      <a:lumMod val="75000"/>
                      <a:lumOff val="25000"/>
                    </a:prstClr>
                  </a:solidFill>
                  <a:latin typeface="Cambria" pitchFamily="18" charset="0"/>
                  <a:cs typeface="宋体" charset="0"/>
                </a:rPr>
                <a:t>Jan, 2016</a:t>
              </a:r>
            </a:p>
          </p:txBody>
        </p:sp>
      </p:grpSp>
      <p:grpSp>
        <p:nvGrpSpPr>
          <p:cNvPr id="39" name="Group 88"/>
          <p:cNvGrpSpPr>
            <a:grpSpLocks/>
          </p:cNvGrpSpPr>
          <p:nvPr/>
        </p:nvGrpSpPr>
        <p:grpSpPr bwMode="auto">
          <a:xfrm>
            <a:off x="6306207" y="2967736"/>
            <a:ext cx="2186280" cy="2147347"/>
            <a:chOff x="838208" y="0"/>
            <a:chExt cx="1832330" cy="1832304"/>
          </a:xfrm>
          <a:solidFill>
            <a:schemeClr val="accent6">
              <a:lumMod val="60000"/>
              <a:lumOff val="40000"/>
            </a:schemeClr>
          </a:solidFill>
          <a:effectLst/>
        </p:grpSpPr>
        <p:sp>
          <p:nvSpPr>
            <p:cNvPr id="40" name="Oval 39"/>
            <p:cNvSpPr/>
            <p:nvPr/>
          </p:nvSpPr>
          <p:spPr>
            <a:xfrm>
              <a:off x="838208" y="0"/>
              <a:ext cx="1832330" cy="1832304"/>
            </a:xfrm>
            <a:prstGeom prst="ellipse">
              <a:avLst/>
            </a:prstGeom>
            <a:solidFill>
              <a:srgbClr val="19705D"/>
            </a:solidFill>
            <a:ln>
              <a:no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41" name="Oval 4"/>
            <p:cNvSpPr/>
            <p:nvPr/>
          </p:nvSpPr>
          <p:spPr>
            <a:xfrm>
              <a:off x="1107162" y="281043"/>
              <a:ext cx="1294422" cy="1294355"/>
            </a:xfrm>
            <a:prstGeom prst="rect">
              <a:avLst/>
            </a:prstGeom>
            <a:noFill/>
            <a:ln>
              <a:noFill/>
            </a:ln>
          </p:spPr>
          <p:style>
            <a:lnRef idx="0">
              <a:scrgbClr r="0" g="0" b="0"/>
            </a:lnRef>
            <a:fillRef idx="0">
              <a:scrgbClr r="0" g="0" b="0"/>
            </a:fillRef>
            <a:effectRef idx="0">
              <a:scrgbClr r="0" g="0" b="0"/>
            </a:effectRef>
            <a:fontRef idx="minor">
              <a:schemeClr val="tx1"/>
            </a:fontRef>
          </p:style>
          <p:txBody>
            <a:bodyPr lIns="53340" tIns="53340" rIns="53340" bIns="53340" anchor="ctr"/>
            <a:lstStyle/>
            <a:p>
              <a:pPr algn="ctr" defTabSz="622300">
                <a:lnSpc>
                  <a:spcPct val="90000"/>
                </a:lnSpc>
                <a:spcAft>
                  <a:spcPct val="35000"/>
                </a:spcAft>
                <a:defRPr/>
              </a:pPr>
              <a:r>
                <a:rPr lang="en-US" altLang="zh-CN" sz="2400" b="1" dirty="0">
                  <a:solidFill>
                    <a:prstClr val="white"/>
                  </a:solidFill>
                  <a:latin typeface="Cambria" pitchFamily="18" charset="0"/>
                  <a:cs typeface="宋体" charset="0"/>
                </a:rPr>
                <a:t>2,50,000</a:t>
              </a:r>
            </a:p>
            <a:p>
              <a:pPr algn="ctr" defTabSz="622300">
                <a:lnSpc>
                  <a:spcPct val="90000"/>
                </a:lnSpc>
                <a:spcAft>
                  <a:spcPct val="35000"/>
                </a:spcAft>
                <a:defRPr/>
              </a:pPr>
              <a:r>
                <a:rPr lang="en-US" altLang="zh-CN" dirty="0">
                  <a:solidFill>
                    <a:prstClr val="white"/>
                  </a:solidFill>
                  <a:latin typeface="Cambria" pitchFamily="18" charset="0"/>
                  <a:cs typeface="宋体" charset="0"/>
                </a:rPr>
                <a:t>Projected for 2018</a:t>
              </a:r>
              <a:endParaRPr lang="en-US" altLang="zh-CN" sz="2000" dirty="0">
                <a:solidFill>
                  <a:prstClr val="white"/>
                </a:solidFill>
                <a:latin typeface="Cambria" pitchFamily="18" charset="0"/>
                <a:cs typeface="宋体" charset="0"/>
              </a:endParaRPr>
            </a:p>
          </p:txBody>
        </p:sp>
      </p:grpSp>
      <p:sp>
        <p:nvSpPr>
          <p:cNvPr id="42" name="Rounded Rectangle 41"/>
          <p:cNvSpPr/>
          <p:nvPr/>
        </p:nvSpPr>
        <p:spPr>
          <a:xfrm>
            <a:off x="6077610" y="990600"/>
            <a:ext cx="2609193" cy="353082"/>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prstClr val="white"/>
                </a:solidFill>
                <a:latin typeface="Cambria" pitchFamily="18" charset="0"/>
              </a:rPr>
              <a:t>Job Openings</a:t>
            </a:r>
          </a:p>
        </p:txBody>
      </p:sp>
      <p:sp>
        <p:nvSpPr>
          <p:cNvPr id="45" name="Rectangle 44"/>
          <p:cNvSpPr/>
          <p:nvPr/>
        </p:nvSpPr>
        <p:spPr>
          <a:xfrm>
            <a:off x="304800" y="838203"/>
            <a:ext cx="8382000" cy="8827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b="1" dirty="0">
              <a:solidFill>
                <a:prstClr val="white"/>
              </a:solidFill>
              <a:latin typeface="Cambria" pitchFamily="18" charset="0"/>
            </a:endParaRPr>
          </a:p>
        </p:txBody>
      </p:sp>
      <p:sp>
        <p:nvSpPr>
          <p:cNvPr id="28" name="Rectangle 27"/>
          <p:cNvSpPr/>
          <p:nvPr/>
        </p:nvSpPr>
        <p:spPr>
          <a:xfrm>
            <a:off x="304800" y="5486406"/>
            <a:ext cx="8382000" cy="8827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b="1" dirty="0">
              <a:solidFill>
                <a:prstClr val="white"/>
              </a:solidFill>
              <a:latin typeface="Cambria" pitchFamily="18" charset="0"/>
            </a:endParaRPr>
          </a:p>
        </p:txBody>
      </p:sp>
      <p:sp>
        <p:nvSpPr>
          <p:cNvPr id="43" name="TextBox 29"/>
          <p:cNvSpPr txBox="1">
            <a:spLocks noChangeArrowheads="1"/>
          </p:cNvSpPr>
          <p:nvPr/>
        </p:nvSpPr>
        <p:spPr bwMode="auto">
          <a:xfrm>
            <a:off x="6092828" y="5147846"/>
            <a:ext cx="25939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ＭＳ Ｐゴシック" charset="-128"/>
              </a:defRPr>
            </a:lvl1pPr>
            <a:lvl2pPr marL="742950" indent="-285750" eaLnBrk="0" hangingPunct="0">
              <a:defRPr>
                <a:solidFill>
                  <a:schemeClr val="tx1"/>
                </a:solidFill>
                <a:latin typeface="Calibri" pitchFamily="34" charset="0"/>
                <a:ea typeface="ＭＳ Ｐゴシック" charset="-128"/>
              </a:defRPr>
            </a:lvl2pPr>
            <a:lvl3pPr marL="1143000" indent="-228600" eaLnBrk="0" hangingPunct="0">
              <a:defRPr>
                <a:solidFill>
                  <a:schemeClr val="tx1"/>
                </a:solidFill>
                <a:latin typeface="Calibri" pitchFamily="34" charset="0"/>
                <a:ea typeface="ＭＳ Ｐゴシック" charset="-128"/>
              </a:defRPr>
            </a:lvl3pPr>
            <a:lvl4pPr marL="1600200" indent="-228600" eaLnBrk="0" hangingPunct="0">
              <a:defRPr>
                <a:solidFill>
                  <a:schemeClr val="tx1"/>
                </a:solidFill>
                <a:latin typeface="Calibri" pitchFamily="34" charset="0"/>
                <a:ea typeface="ＭＳ Ｐゴシック" charset="-128"/>
              </a:defRPr>
            </a:lvl4pPr>
            <a:lvl5pPr marL="2057400" indent="-228600" eaLnBrk="0" hangingPunct="0">
              <a:defRPr>
                <a:solidFill>
                  <a:schemeClr val="tx1"/>
                </a:solidFill>
                <a:latin typeface="Calibri" pitchFamily="34" charset="0"/>
                <a:ea typeface="ＭＳ Ｐゴシック" charset="-128"/>
              </a:defRPr>
            </a:lvl5pPr>
            <a:lvl6pPr marL="2514600" indent="-228600" eaLnBrk="0" fontAlgn="base" hangingPunct="0">
              <a:spcBef>
                <a:spcPct val="0"/>
              </a:spcBef>
              <a:spcAft>
                <a:spcPct val="0"/>
              </a:spcAft>
              <a:defRPr>
                <a:solidFill>
                  <a:schemeClr val="tx1"/>
                </a:solidFill>
                <a:latin typeface="Calibri" pitchFamily="34" charset="0"/>
                <a:ea typeface="ＭＳ Ｐゴシック" charset="-128"/>
              </a:defRPr>
            </a:lvl6pPr>
            <a:lvl7pPr marL="2971800" indent="-228600" eaLnBrk="0" fontAlgn="base" hangingPunct="0">
              <a:spcBef>
                <a:spcPct val="0"/>
              </a:spcBef>
              <a:spcAft>
                <a:spcPct val="0"/>
              </a:spcAft>
              <a:defRPr>
                <a:solidFill>
                  <a:schemeClr val="tx1"/>
                </a:solidFill>
                <a:latin typeface="Calibri" pitchFamily="34" charset="0"/>
                <a:ea typeface="ＭＳ Ｐゴシック" charset="-128"/>
              </a:defRPr>
            </a:lvl7pPr>
            <a:lvl8pPr marL="3429000" indent="-228600" eaLnBrk="0" fontAlgn="base" hangingPunct="0">
              <a:spcBef>
                <a:spcPct val="0"/>
              </a:spcBef>
              <a:spcAft>
                <a:spcPct val="0"/>
              </a:spcAft>
              <a:defRPr>
                <a:solidFill>
                  <a:schemeClr val="tx1"/>
                </a:solidFill>
                <a:latin typeface="Calibri" pitchFamily="34" charset="0"/>
                <a:ea typeface="ＭＳ Ｐゴシック" charset="-128"/>
              </a:defRPr>
            </a:lvl8pPr>
            <a:lvl9pPr marL="3886200" indent="-228600" eaLnBrk="0" fontAlgn="base" hangingPunct="0">
              <a:spcBef>
                <a:spcPct val="0"/>
              </a:spcBef>
              <a:spcAft>
                <a:spcPct val="0"/>
              </a:spcAft>
              <a:defRPr>
                <a:solidFill>
                  <a:schemeClr val="tx1"/>
                </a:solidFill>
                <a:latin typeface="Calibri" pitchFamily="34" charset="0"/>
                <a:ea typeface="ＭＳ Ｐゴシック" charset="-128"/>
              </a:defRPr>
            </a:lvl9pPr>
          </a:lstStyle>
          <a:p>
            <a:pPr algn="r" eaLnBrk="1" hangingPunct="1"/>
            <a:r>
              <a:rPr lang="en-US" sz="1600" i="1" dirty="0">
                <a:solidFill>
                  <a:prstClr val="black">
                    <a:lumMod val="50000"/>
                    <a:lumOff val="50000"/>
                  </a:prstClr>
                </a:solidFill>
                <a:latin typeface="Cambria" pitchFamily="18" charset="0"/>
              </a:rPr>
              <a:t>Source: NASSCOM</a:t>
            </a:r>
          </a:p>
        </p:txBody>
      </p:sp>
      <p:sp>
        <p:nvSpPr>
          <p:cNvPr id="44" name="Rounded Rectangle 43"/>
          <p:cNvSpPr/>
          <p:nvPr/>
        </p:nvSpPr>
        <p:spPr>
          <a:xfrm>
            <a:off x="3191203" y="5353994"/>
            <a:ext cx="2609193" cy="353082"/>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prstClr val="white"/>
                </a:solidFill>
                <a:latin typeface="Cambria" pitchFamily="18" charset="0"/>
              </a:rPr>
              <a:t>Salary Report</a:t>
            </a:r>
          </a:p>
        </p:txBody>
      </p:sp>
      <p:grpSp>
        <p:nvGrpSpPr>
          <p:cNvPr id="47" name="Group 46"/>
          <p:cNvGrpSpPr/>
          <p:nvPr/>
        </p:nvGrpSpPr>
        <p:grpSpPr>
          <a:xfrm>
            <a:off x="152400" y="5943606"/>
            <a:ext cx="1742121" cy="664443"/>
            <a:chOff x="76200" y="6084838"/>
            <a:chExt cx="1742121" cy="664443"/>
          </a:xfrm>
        </p:grpSpPr>
        <p:sp>
          <p:nvSpPr>
            <p:cNvPr id="48" name="Oval 4"/>
            <p:cNvSpPr/>
            <p:nvPr/>
          </p:nvSpPr>
          <p:spPr bwMode="auto">
            <a:xfrm>
              <a:off x="228600" y="6204719"/>
              <a:ext cx="1589721" cy="544562"/>
            </a:xfrm>
            <a:prstGeom prst="roundRect">
              <a:avLst/>
            </a:prstGeom>
            <a:solidFill>
              <a:schemeClr val="bg1">
                <a:lumMod val="85000"/>
              </a:schemeClr>
            </a:solidFill>
            <a:ln>
              <a:noFill/>
            </a:ln>
          </p:spPr>
          <p:style>
            <a:lnRef idx="0">
              <a:scrgbClr r="0" g="0" b="0"/>
            </a:lnRef>
            <a:fillRef idx="0">
              <a:scrgbClr r="0" g="0" b="0"/>
            </a:fillRef>
            <a:effectRef idx="0">
              <a:scrgbClr r="0" g="0" b="0"/>
            </a:effectRef>
            <a:fontRef idx="minor">
              <a:schemeClr val="tx1"/>
            </a:fontRef>
          </p:style>
          <p:txBody>
            <a:bodyPr lIns="53340" tIns="53340" rIns="53340" bIns="53340" anchor="ctr"/>
            <a:lstStyle/>
            <a:p>
              <a:pPr algn="ctr" defTabSz="622300">
                <a:lnSpc>
                  <a:spcPct val="90000"/>
                </a:lnSpc>
                <a:spcAft>
                  <a:spcPct val="35000"/>
                </a:spcAft>
                <a:defRPr/>
              </a:pPr>
              <a:endParaRPr lang="en-US" altLang="zh-CN" sz="1600" dirty="0">
                <a:solidFill>
                  <a:prstClr val="white"/>
                </a:solidFill>
                <a:latin typeface="Cambria" pitchFamily="18" charset="0"/>
                <a:cs typeface="宋体" charset="0"/>
              </a:endParaRPr>
            </a:p>
          </p:txBody>
        </p:sp>
        <p:sp>
          <p:nvSpPr>
            <p:cNvPr id="49" name="Oval 4"/>
            <p:cNvSpPr/>
            <p:nvPr/>
          </p:nvSpPr>
          <p:spPr bwMode="auto">
            <a:xfrm>
              <a:off x="228600" y="6084838"/>
              <a:ext cx="1589721" cy="239762"/>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tx1"/>
            </a:fontRef>
          </p:style>
          <p:txBody>
            <a:bodyPr lIns="53340" tIns="53340" rIns="53340" bIns="53340" anchor="ctr"/>
            <a:lstStyle/>
            <a:p>
              <a:pPr algn="ctr" defTabSz="622300">
                <a:lnSpc>
                  <a:spcPct val="90000"/>
                </a:lnSpc>
                <a:spcAft>
                  <a:spcPct val="35000"/>
                </a:spcAft>
                <a:defRPr/>
              </a:pPr>
              <a:r>
                <a:rPr lang="en-US" altLang="zh-CN" dirty="0">
                  <a:solidFill>
                    <a:prstClr val="white"/>
                  </a:solidFill>
                  <a:latin typeface="Cambria" pitchFamily="18" charset="0"/>
                  <a:cs typeface="宋体" charset="0"/>
                </a:rPr>
                <a:t>Experience</a:t>
              </a:r>
              <a:endParaRPr lang="en-US" altLang="zh-CN" sz="1600" dirty="0">
                <a:solidFill>
                  <a:prstClr val="white"/>
                </a:solidFill>
                <a:latin typeface="Cambria" pitchFamily="18" charset="0"/>
                <a:cs typeface="宋体" charset="0"/>
              </a:endParaRPr>
            </a:p>
          </p:txBody>
        </p:sp>
        <p:sp>
          <p:nvSpPr>
            <p:cNvPr id="50" name="TextBox 29"/>
            <p:cNvSpPr txBox="1">
              <a:spLocks noChangeArrowheads="1"/>
            </p:cNvSpPr>
            <p:nvPr/>
          </p:nvSpPr>
          <p:spPr bwMode="auto">
            <a:xfrm>
              <a:off x="76200" y="6367046"/>
              <a:ext cx="16689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ＭＳ Ｐゴシック" charset="-128"/>
                </a:defRPr>
              </a:lvl1pPr>
              <a:lvl2pPr marL="742950" indent="-285750" eaLnBrk="0" hangingPunct="0">
                <a:defRPr>
                  <a:solidFill>
                    <a:schemeClr val="tx1"/>
                  </a:solidFill>
                  <a:latin typeface="Calibri" pitchFamily="34" charset="0"/>
                  <a:ea typeface="ＭＳ Ｐゴシック" charset="-128"/>
                </a:defRPr>
              </a:lvl2pPr>
              <a:lvl3pPr marL="1143000" indent="-228600" eaLnBrk="0" hangingPunct="0">
                <a:defRPr>
                  <a:solidFill>
                    <a:schemeClr val="tx1"/>
                  </a:solidFill>
                  <a:latin typeface="Calibri" pitchFamily="34" charset="0"/>
                  <a:ea typeface="ＭＳ Ｐゴシック" charset="-128"/>
                </a:defRPr>
              </a:lvl3pPr>
              <a:lvl4pPr marL="1600200" indent="-228600" eaLnBrk="0" hangingPunct="0">
                <a:defRPr>
                  <a:solidFill>
                    <a:schemeClr val="tx1"/>
                  </a:solidFill>
                  <a:latin typeface="Calibri" pitchFamily="34" charset="0"/>
                  <a:ea typeface="ＭＳ Ｐゴシック" charset="-128"/>
                </a:defRPr>
              </a:lvl4pPr>
              <a:lvl5pPr marL="2057400" indent="-228600" eaLnBrk="0" hangingPunct="0">
                <a:defRPr>
                  <a:solidFill>
                    <a:schemeClr val="tx1"/>
                  </a:solidFill>
                  <a:latin typeface="Calibri" pitchFamily="34" charset="0"/>
                  <a:ea typeface="ＭＳ Ｐゴシック" charset="-128"/>
                </a:defRPr>
              </a:lvl5pPr>
              <a:lvl6pPr marL="2514600" indent="-228600" eaLnBrk="0" fontAlgn="base" hangingPunct="0">
                <a:spcBef>
                  <a:spcPct val="0"/>
                </a:spcBef>
                <a:spcAft>
                  <a:spcPct val="0"/>
                </a:spcAft>
                <a:defRPr>
                  <a:solidFill>
                    <a:schemeClr val="tx1"/>
                  </a:solidFill>
                  <a:latin typeface="Calibri" pitchFamily="34" charset="0"/>
                  <a:ea typeface="ＭＳ Ｐゴシック" charset="-128"/>
                </a:defRPr>
              </a:lvl6pPr>
              <a:lvl7pPr marL="2971800" indent="-228600" eaLnBrk="0" fontAlgn="base" hangingPunct="0">
                <a:spcBef>
                  <a:spcPct val="0"/>
                </a:spcBef>
                <a:spcAft>
                  <a:spcPct val="0"/>
                </a:spcAft>
                <a:defRPr>
                  <a:solidFill>
                    <a:schemeClr val="tx1"/>
                  </a:solidFill>
                  <a:latin typeface="Calibri" pitchFamily="34" charset="0"/>
                  <a:ea typeface="ＭＳ Ｐゴシック" charset="-128"/>
                </a:defRPr>
              </a:lvl7pPr>
              <a:lvl8pPr marL="3429000" indent="-228600" eaLnBrk="0" fontAlgn="base" hangingPunct="0">
                <a:spcBef>
                  <a:spcPct val="0"/>
                </a:spcBef>
                <a:spcAft>
                  <a:spcPct val="0"/>
                </a:spcAft>
                <a:defRPr>
                  <a:solidFill>
                    <a:schemeClr val="tx1"/>
                  </a:solidFill>
                  <a:latin typeface="Calibri" pitchFamily="34" charset="0"/>
                  <a:ea typeface="ＭＳ Ｐゴシック" charset="-128"/>
                </a:defRPr>
              </a:lvl8pPr>
              <a:lvl9pPr marL="3886200" indent="-228600" eaLnBrk="0" fontAlgn="base" hangingPunct="0">
                <a:spcBef>
                  <a:spcPct val="0"/>
                </a:spcBef>
                <a:spcAft>
                  <a:spcPct val="0"/>
                </a:spcAft>
                <a:defRPr>
                  <a:solidFill>
                    <a:schemeClr val="tx1"/>
                  </a:solidFill>
                  <a:latin typeface="Calibri" pitchFamily="34" charset="0"/>
                  <a:ea typeface="ＭＳ Ｐゴシック" charset="-128"/>
                </a:defRPr>
              </a:lvl9pPr>
            </a:lstStyle>
            <a:p>
              <a:pPr algn="r" eaLnBrk="1" hangingPunct="1"/>
              <a:r>
                <a:rPr lang="en-US" sz="1600" dirty="0">
                  <a:solidFill>
                    <a:prstClr val="black"/>
                  </a:solidFill>
                  <a:latin typeface="Cambria" pitchFamily="18" charset="0"/>
                </a:rPr>
                <a:t>Salary in INR</a:t>
              </a:r>
            </a:p>
          </p:txBody>
        </p:sp>
      </p:grpSp>
      <p:grpSp>
        <p:nvGrpSpPr>
          <p:cNvPr id="51" name="Group 50"/>
          <p:cNvGrpSpPr/>
          <p:nvPr/>
        </p:nvGrpSpPr>
        <p:grpSpPr>
          <a:xfrm>
            <a:off x="1981203" y="5943606"/>
            <a:ext cx="1589721" cy="664443"/>
            <a:chOff x="1915479" y="6084838"/>
            <a:chExt cx="1589721" cy="664443"/>
          </a:xfrm>
        </p:grpSpPr>
        <p:sp>
          <p:nvSpPr>
            <p:cNvPr id="52" name="Oval 4"/>
            <p:cNvSpPr/>
            <p:nvPr/>
          </p:nvSpPr>
          <p:spPr bwMode="auto">
            <a:xfrm>
              <a:off x="1915479" y="6248400"/>
              <a:ext cx="1589721" cy="500881"/>
            </a:xfrm>
            <a:prstGeom prst="roundRect">
              <a:avLst/>
            </a:prstGeom>
            <a:solidFill>
              <a:schemeClr val="bg1">
                <a:lumMod val="85000"/>
              </a:schemeClr>
            </a:solidFill>
            <a:ln>
              <a:noFill/>
            </a:ln>
          </p:spPr>
          <p:style>
            <a:lnRef idx="0">
              <a:scrgbClr r="0" g="0" b="0"/>
            </a:lnRef>
            <a:fillRef idx="0">
              <a:scrgbClr r="0" g="0" b="0"/>
            </a:fillRef>
            <a:effectRef idx="0">
              <a:scrgbClr r="0" g="0" b="0"/>
            </a:effectRef>
            <a:fontRef idx="minor">
              <a:schemeClr val="tx1"/>
            </a:fontRef>
          </p:style>
          <p:txBody>
            <a:bodyPr lIns="53340" tIns="53340" rIns="53340" bIns="53340" anchor="ctr"/>
            <a:lstStyle/>
            <a:p>
              <a:pPr algn="ctr" defTabSz="622300">
                <a:lnSpc>
                  <a:spcPct val="90000"/>
                </a:lnSpc>
                <a:spcAft>
                  <a:spcPct val="35000"/>
                </a:spcAft>
                <a:defRPr/>
              </a:pPr>
              <a:endParaRPr lang="en-US" altLang="zh-CN" sz="1600" dirty="0">
                <a:solidFill>
                  <a:prstClr val="white"/>
                </a:solidFill>
                <a:latin typeface="Cambria" pitchFamily="18" charset="0"/>
                <a:cs typeface="宋体" charset="0"/>
              </a:endParaRPr>
            </a:p>
          </p:txBody>
        </p:sp>
        <p:sp>
          <p:nvSpPr>
            <p:cNvPr id="53" name="Oval 4"/>
            <p:cNvSpPr/>
            <p:nvPr/>
          </p:nvSpPr>
          <p:spPr bwMode="auto">
            <a:xfrm>
              <a:off x="1915479" y="6084838"/>
              <a:ext cx="1589721" cy="239762"/>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tx1"/>
            </a:fontRef>
          </p:style>
          <p:txBody>
            <a:bodyPr lIns="53340" tIns="53340" rIns="53340" bIns="53340" anchor="ctr"/>
            <a:lstStyle/>
            <a:p>
              <a:pPr algn="ctr" defTabSz="622300">
                <a:lnSpc>
                  <a:spcPct val="90000"/>
                </a:lnSpc>
                <a:spcAft>
                  <a:spcPct val="35000"/>
                </a:spcAft>
                <a:defRPr/>
              </a:pPr>
              <a:r>
                <a:rPr lang="en-US" altLang="zh-CN" dirty="0">
                  <a:solidFill>
                    <a:prstClr val="white"/>
                  </a:solidFill>
                  <a:latin typeface="Cambria" pitchFamily="18" charset="0"/>
                  <a:cs typeface="宋体" charset="0"/>
                </a:rPr>
                <a:t>0-2 Years</a:t>
              </a:r>
              <a:endParaRPr lang="en-US" altLang="zh-CN" sz="1600" dirty="0">
                <a:solidFill>
                  <a:prstClr val="white"/>
                </a:solidFill>
                <a:latin typeface="Cambria" pitchFamily="18" charset="0"/>
                <a:cs typeface="宋体" charset="0"/>
              </a:endParaRPr>
            </a:p>
          </p:txBody>
        </p:sp>
        <p:sp>
          <p:nvSpPr>
            <p:cNvPr id="54" name="TextBox 29"/>
            <p:cNvSpPr txBox="1">
              <a:spLocks noChangeArrowheads="1"/>
            </p:cNvSpPr>
            <p:nvPr/>
          </p:nvSpPr>
          <p:spPr bwMode="auto">
            <a:xfrm>
              <a:off x="2075793" y="6368281"/>
              <a:ext cx="1353207" cy="337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ＭＳ Ｐゴシック" charset="-128"/>
                </a:defRPr>
              </a:lvl1pPr>
              <a:lvl2pPr marL="742950" indent="-285750" eaLnBrk="0" hangingPunct="0">
                <a:defRPr>
                  <a:solidFill>
                    <a:schemeClr val="tx1"/>
                  </a:solidFill>
                  <a:latin typeface="Calibri" pitchFamily="34" charset="0"/>
                  <a:ea typeface="ＭＳ Ｐゴシック" charset="-128"/>
                </a:defRPr>
              </a:lvl2pPr>
              <a:lvl3pPr marL="1143000" indent="-228600" eaLnBrk="0" hangingPunct="0">
                <a:defRPr>
                  <a:solidFill>
                    <a:schemeClr val="tx1"/>
                  </a:solidFill>
                  <a:latin typeface="Calibri" pitchFamily="34" charset="0"/>
                  <a:ea typeface="ＭＳ Ｐゴシック" charset="-128"/>
                </a:defRPr>
              </a:lvl3pPr>
              <a:lvl4pPr marL="1600200" indent="-228600" eaLnBrk="0" hangingPunct="0">
                <a:defRPr>
                  <a:solidFill>
                    <a:schemeClr val="tx1"/>
                  </a:solidFill>
                  <a:latin typeface="Calibri" pitchFamily="34" charset="0"/>
                  <a:ea typeface="ＭＳ Ｐゴシック" charset="-128"/>
                </a:defRPr>
              </a:lvl4pPr>
              <a:lvl5pPr marL="2057400" indent="-228600" eaLnBrk="0" hangingPunct="0">
                <a:defRPr>
                  <a:solidFill>
                    <a:schemeClr val="tx1"/>
                  </a:solidFill>
                  <a:latin typeface="Calibri" pitchFamily="34" charset="0"/>
                  <a:ea typeface="ＭＳ Ｐゴシック" charset="-128"/>
                </a:defRPr>
              </a:lvl5pPr>
              <a:lvl6pPr marL="2514600" indent="-228600" eaLnBrk="0" fontAlgn="base" hangingPunct="0">
                <a:spcBef>
                  <a:spcPct val="0"/>
                </a:spcBef>
                <a:spcAft>
                  <a:spcPct val="0"/>
                </a:spcAft>
                <a:defRPr>
                  <a:solidFill>
                    <a:schemeClr val="tx1"/>
                  </a:solidFill>
                  <a:latin typeface="Calibri" pitchFamily="34" charset="0"/>
                  <a:ea typeface="ＭＳ Ｐゴシック" charset="-128"/>
                </a:defRPr>
              </a:lvl6pPr>
              <a:lvl7pPr marL="2971800" indent="-228600" eaLnBrk="0" fontAlgn="base" hangingPunct="0">
                <a:spcBef>
                  <a:spcPct val="0"/>
                </a:spcBef>
                <a:spcAft>
                  <a:spcPct val="0"/>
                </a:spcAft>
                <a:defRPr>
                  <a:solidFill>
                    <a:schemeClr val="tx1"/>
                  </a:solidFill>
                  <a:latin typeface="Calibri" pitchFamily="34" charset="0"/>
                  <a:ea typeface="ＭＳ Ｐゴシック" charset="-128"/>
                </a:defRPr>
              </a:lvl7pPr>
              <a:lvl8pPr marL="3429000" indent="-228600" eaLnBrk="0" fontAlgn="base" hangingPunct="0">
                <a:spcBef>
                  <a:spcPct val="0"/>
                </a:spcBef>
                <a:spcAft>
                  <a:spcPct val="0"/>
                </a:spcAft>
                <a:defRPr>
                  <a:solidFill>
                    <a:schemeClr val="tx1"/>
                  </a:solidFill>
                  <a:latin typeface="Calibri" pitchFamily="34" charset="0"/>
                  <a:ea typeface="ＭＳ Ｐゴシック" charset="-128"/>
                </a:defRPr>
              </a:lvl8pPr>
              <a:lvl9pPr marL="3886200" indent="-228600" eaLnBrk="0" fontAlgn="base" hangingPunct="0">
                <a:spcBef>
                  <a:spcPct val="0"/>
                </a:spcBef>
                <a:spcAft>
                  <a:spcPct val="0"/>
                </a:spcAft>
                <a:defRPr>
                  <a:solidFill>
                    <a:schemeClr val="tx1"/>
                  </a:solidFill>
                  <a:latin typeface="Calibri" pitchFamily="34" charset="0"/>
                  <a:ea typeface="ＭＳ Ｐゴシック" charset="-128"/>
                </a:defRPr>
              </a:lvl9pPr>
            </a:lstStyle>
            <a:p>
              <a:pPr algn="ctr" eaLnBrk="1" hangingPunct="1"/>
              <a:r>
                <a:rPr lang="en-US" sz="1600" dirty="0">
                  <a:solidFill>
                    <a:prstClr val="black"/>
                  </a:solidFill>
                  <a:latin typeface="Cambria" pitchFamily="18" charset="0"/>
                </a:rPr>
                <a:t>4.5 Lakhs</a:t>
              </a:r>
            </a:p>
          </p:txBody>
        </p:sp>
      </p:grpSp>
      <p:grpSp>
        <p:nvGrpSpPr>
          <p:cNvPr id="55" name="Group 54"/>
          <p:cNvGrpSpPr/>
          <p:nvPr/>
        </p:nvGrpSpPr>
        <p:grpSpPr>
          <a:xfrm>
            <a:off x="3657600" y="5943606"/>
            <a:ext cx="1600200" cy="664443"/>
            <a:chOff x="3657600" y="6084838"/>
            <a:chExt cx="1600200" cy="664443"/>
          </a:xfrm>
        </p:grpSpPr>
        <p:sp>
          <p:nvSpPr>
            <p:cNvPr id="56" name="Oval 4"/>
            <p:cNvSpPr/>
            <p:nvPr/>
          </p:nvSpPr>
          <p:spPr bwMode="auto">
            <a:xfrm>
              <a:off x="3657600" y="6248400"/>
              <a:ext cx="1589721" cy="500881"/>
            </a:xfrm>
            <a:prstGeom prst="roundRect">
              <a:avLst/>
            </a:prstGeom>
            <a:solidFill>
              <a:schemeClr val="bg1">
                <a:lumMod val="85000"/>
              </a:schemeClr>
            </a:solidFill>
            <a:ln>
              <a:noFill/>
            </a:ln>
          </p:spPr>
          <p:style>
            <a:lnRef idx="0">
              <a:scrgbClr r="0" g="0" b="0"/>
            </a:lnRef>
            <a:fillRef idx="0">
              <a:scrgbClr r="0" g="0" b="0"/>
            </a:fillRef>
            <a:effectRef idx="0">
              <a:scrgbClr r="0" g="0" b="0"/>
            </a:effectRef>
            <a:fontRef idx="minor">
              <a:schemeClr val="tx1"/>
            </a:fontRef>
          </p:style>
          <p:txBody>
            <a:bodyPr lIns="53340" tIns="53340" rIns="53340" bIns="53340" anchor="ctr"/>
            <a:lstStyle/>
            <a:p>
              <a:pPr algn="ctr" defTabSz="622300">
                <a:lnSpc>
                  <a:spcPct val="90000"/>
                </a:lnSpc>
                <a:spcAft>
                  <a:spcPct val="35000"/>
                </a:spcAft>
                <a:defRPr/>
              </a:pPr>
              <a:endParaRPr lang="en-US" altLang="zh-CN" sz="1600" dirty="0">
                <a:solidFill>
                  <a:prstClr val="white"/>
                </a:solidFill>
                <a:latin typeface="Cambria" pitchFamily="18" charset="0"/>
                <a:cs typeface="宋体" charset="0"/>
              </a:endParaRPr>
            </a:p>
          </p:txBody>
        </p:sp>
        <p:sp>
          <p:nvSpPr>
            <p:cNvPr id="57" name="Oval 4"/>
            <p:cNvSpPr/>
            <p:nvPr/>
          </p:nvSpPr>
          <p:spPr bwMode="auto">
            <a:xfrm>
              <a:off x="3668079" y="6084838"/>
              <a:ext cx="1589721" cy="239762"/>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tx1"/>
            </a:fontRef>
          </p:style>
          <p:txBody>
            <a:bodyPr lIns="53340" tIns="53340" rIns="53340" bIns="53340" anchor="ctr"/>
            <a:lstStyle/>
            <a:p>
              <a:pPr algn="ctr" defTabSz="622300">
                <a:lnSpc>
                  <a:spcPct val="90000"/>
                </a:lnSpc>
                <a:spcAft>
                  <a:spcPct val="35000"/>
                </a:spcAft>
                <a:defRPr/>
              </a:pPr>
              <a:r>
                <a:rPr lang="en-US" altLang="zh-CN" dirty="0">
                  <a:solidFill>
                    <a:prstClr val="white"/>
                  </a:solidFill>
                  <a:latin typeface="Cambria" pitchFamily="18" charset="0"/>
                  <a:cs typeface="宋体" charset="0"/>
                </a:rPr>
                <a:t>2-5 Years</a:t>
              </a:r>
              <a:endParaRPr lang="en-US" altLang="zh-CN" sz="1600" dirty="0">
                <a:solidFill>
                  <a:prstClr val="white"/>
                </a:solidFill>
                <a:latin typeface="Cambria" pitchFamily="18" charset="0"/>
                <a:cs typeface="宋体" charset="0"/>
              </a:endParaRPr>
            </a:p>
          </p:txBody>
        </p:sp>
        <p:sp>
          <p:nvSpPr>
            <p:cNvPr id="58" name="TextBox 29"/>
            <p:cNvSpPr txBox="1">
              <a:spLocks noChangeArrowheads="1"/>
            </p:cNvSpPr>
            <p:nvPr/>
          </p:nvSpPr>
          <p:spPr bwMode="auto">
            <a:xfrm>
              <a:off x="3817914" y="6368281"/>
              <a:ext cx="1353207" cy="337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ＭＳ Ｐゴシック" charset="-128"/>
                </a:defRPr>
              </a:lvl1pPr>
              <a:lvl2pPr marL="742950" indent="-285750" eaLnBrk="0" hangingPunct="0">
                <a:defRPr>
                  <a:solidFill>
                    <a:schemeClr val="tx1"/>
                  </a:solidFill>
                  <a:latin typeface="Calibri" pitchFamily="34" charset="0"/>
                  <a:ea typeface="ＭＳ Ｐゴシック" charset="-128"/>
                </a:defRPr>
              </a:lvl2pPr>
              <a:lvl3pPr marL="1143000" indent="-228600" eaLnBrk="0" hangingPunct="0">
                <a:defRPr>
                  <a:solidFill>
                    <a:schemeClr val="tx1"/>
                  </a:solidFill>
                  <a:latin typeface="Calibri" pitchFamily="34" charset="0"/>
                  <a:ea typeface="ＭＳ Ｐゴシック" charset="-128"/>
                </a:defRPr>
              </a:lvl3pPr>
              <a:lvl4pPr marL="1600200" indent="-228600" eaLnBrk="0" hangingPunct="0">
                <a:defRPr>
                  <a:solidFill>
                    <a:schemeClr val="tx1"/>
                  </a:solidFill>
                  <a:latin typeface="Calibri" pitchFamily="34" charset="0"/>
                  <a:ea typeface="ＭＳ Ｐゴシック" charset="-128"/>
                </a:defRPr>
              </a:lvl4pPr>
              <a:lvl5pPr marL="2057400" indent="-228600" eaLnBrk="0" hangingPunct="0">
                <a:defRPr>
                  <a:solidFill>
                    <a:schemeClr val="tx1"/>
                  </a:solidFill>
                  <a:latin typeface="Calibri" pitchFamily="34" charset="0"/>
                  <a:ea typeface="ＭＳ Ｐゴシック" charset="-128"/>
                </a:defRPr>
              </a:lvl5pPr>
              <a:lvl6pPr marL="2514600" indent="-228600" eaLnBrk="0" fontAlgn="base" hangingPunct="0">
                <a:spcBef>
                  <a:spcPct val="0"/>
                </a:spcBef>
                <a:spcAft>
                  <a:spcPct val="0"/>
                </a:spcAft>
                <a:defRPr>
                  <a:solidFill>
                    <a:schemeClr val="tx1"/>
                  </a:solidFill>
                  <a:latin typeface="Calibri" pitchFamily="34" charset="0"/>
                  <a:ea typeface="ＭＳ Ｐゴシック" charset="-128"/>
                </a:defRPr>
              </a:lvl6pPr>
              <a:lvl7pPr marL="2971800" indent="-228600" eaLnBrk="0" fontAlgn="base" hangingPunct="0">
                <a:spcBef>
                  <a:spcPct val="0"/>
                </a:spcBef>
                <a:spcAft>
                  <a:spcPct val="0"/>
                </a:spcAft>
                <a:defRPr>
                  <a:solidFill>
                    <a:schemeClr val="tx1"/>
                  </a:solidFill>
                  <a:latin typeface="Calibri" pitchFamily="34" charset="0"/>
                  <a:ea typeface="ＭＳ Ｐゴシック" charset="-128"/>
                </a:defRPr>
              </a:lvl7pPr>
              <a:lvl8pPr marL="3429000" indent="-228600" eaLnBrk="0" fontAlgn="base" hangingPunct="0">
                <a:spcBef>
                  <a:spcPct val="0"/>
                </a:spcBef>
                <a:spcAft>
                  <a:spcPct val="0"/>
                </a:spcAft>
                <a:defRPr>
                  <a:solidFill>
                    <a:schemeClr val="tx1"/>
                  </a:solidFill>
                  <a:latin typeface="Calibri" pitchFamily="34" charset="0"/>
                  <a:ea typeface="ＭＳ Ｐゴシック" charset="-128"/>
                </a:defRPr>
              </a:lvl8pPr>
              <a:lvl9pPr marL="3886200" indent="-228600" eaLnBrk="0" fontAlgn="base" hangingPunct="0">
                <a:spcBef>
                  <a:spcPct val="0"/>
                </a:spcBef>
                <a:spcAft>
                  <a:spcPct val="0"/>
                </a:spcAft>
                <a:defRPr>
                  <a:solidFill>
                    <a:schemeClr val="tx1"/>
                  </a:solidFill>
                  <a:latin typeface="Calibri" pitchFamily="34" charset="0"/>
                  <a:ea typeface="ＭＳ Ｐゴシック" charset="-128"/>
                </a:defRPr>
              </a:lvl9pPr>
            </a:lstStyle>
            <a:p>
              <a:pPr algn="ctr" eaLnBrk="1" hangingPunct="1"/>
              <a:r>
                <a:rPr lang="en-US" sz="1600" dirty="0">
                  <a:solidFill>
                    <a:prstClr val="black"/>
                  </a:solidFill>
                  <a:latin typeface="Cambria" pitchFamily="18" charset="0"/>
                </a:rPr>
                <a:t>9 Lakhs</a:t>
              </a:r>
            </a:p>
          </p:txBody>
        </p:sp>
      </p:grpSp>
      <p:grpSp>
        <p:nvGrpSpPr>
          <p:cNvPr id="59" name="Group 58"/>
          <p:cNvGrpSpPr/>
          <p:nvPr/>
        </p:nvGrpSpPr>
        <p:grpSpPr>
          <a:xfrm>
            <a:off x="5334003" y="5943606"/>
            <a:ext cx="1589721" cy="664443"/>
            <a:chOff x="5410200" y="6084838"/>
            <a:chExt cx="1589721" cy="664443"/>
          </a:xfrm>
        </p:grpSpPr>
        <p:sp>
          <p:nvSpPr>
            <p:cNvPr id="60" name="Oval 4"/>
            <p:cNvSpPr/>
            <p:nvPr/>
          </p:nvSpPr>
          <p:spPr bwMode="auto">
            <a:xfrm>
              <a:off x="5410200" y="6248400"/>
              <a:ext cx="1589721" cy="500881"/>
            </a:xfrm>
            <a:prstGeom prst="roundRect">
              <a:avLst/>
            </a:prstGeom>
            <a:solidFill>
              <a:schemeClr val="bg1">
                <a:lumMod val="85000"/>
              </a:schemeClr>
            </a:solidFill>
            <a:ln>
              <a:noFill/>
            </a:ln>
          </p:spPr>
          <p:style>
            <a:lnRef idx="0">
              <a:scrgbClr r="0" g="0" b="0"/>
            </a:lnRef>
            <a:fillRef idx="0">
              <a:scrgbClr r="0" g="0" b="0"/>
            </a:fillRef>
            <a:effectRef idx="0">
              <a:scrgbClr r="0" g="0" b="0"/>
            </a:effectRef>
            <a:fontRef idx="minor">
              <a:schemeClr val="tx1"/>
            </a:fontRef>
          </p:style>
          <p:txBody>
            <a:bodyPr lIns="53340" tIns="53340" rIns="53340" bIns="53340" anchor="ctr"/>
            <a:lstStyle/>
            <a:p>
              <a:pPr algn="ctr" defTabSz="622300">
                <a:lnSpc>
                  <a:spcPct val="90000"/>
                </a:lnSpc>
                <a:spcAft>
                  <a:spcPct val="35000"/>
                </a:spcAft>
                <a:defRPr/>
              </a:pPr>
              <a:endParaRPr lang="en-US" altLang="zh-CN" sz="1600" dirty="0">
                <a:solidFill>
                  <a:prstClr val="white"/>
                </a:solidFill>
                <a:latin typeface="Cambria" pitchFamily="18" charset="0"/>
                <a:cs typeface="宋体" charset="0"/>
              </a:endParaRPr>
            </a:p>
          </p:txBody>
        </p:sp>
        <p:sp>
          <p:nvSpPr>
            <p:cNvPr id="61" name="Oval 4"/>
            <p:cNvSpPr/>
            <p:nvPr/>
          </p:nvSpPr>
          <p:spPr bwMode="auto">
            <a:xfrm>
              <a:off x="5410200" y="6084838"/>
              <a:ext cx="1589721" cy="239762"/>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tx1"/>
            </a:fontRef>
          </p:style>
          <p:txBody>
            <a:bodyPr lIns="53340" tIns="53340" rIns="53340" bIns="53340" anchor="ctr"/>
            <a:lstStyle/>
            <a:p>
              <a:pPr algn="ctr" defTabSz="622300">
                <a:lnSpc>
                  <a:spcPct val="90000"/>
                </a:lnSpc>
                <a:spcAft>
                  <a:spcPct val="35000"/>
                </a:spcAft>
                <a:defRPr/>
              </a:pPr>
              <a:r>
                <a:rPr lang="en-US" altLang="zh-CN" dirty="0">
                  <a:solidFill>
                    <a:prstClr val="white"/>
                  </a:solidFill>
                  <a:latin typeface="Cambria" pitchFamily="18" charset="0"/>
                  <a:cs typeface="宋体" charset="0"/>
                </a:rPr>
                <a:t>5-10 Years</a:t>
              </a:r>
              <a:endParaRPr lang="en-US" altLang="zh-CN" sz="1600" dirty="0">
                <a:solidFill>
                  <a:prstClr val="white"/>
                </a:solidFill>
                <a:latin typeface="Cambria" pitchFamily="18" charset="0"/>
                <a:cs typeface="宋体" charset="0"/>
              </a:endParaRPr>
            </a:p>
          </p:txBody>
        </p:sp>
        <p:sp>
          <p:nvSpPr>
            <p:cNvPr id="62" name="TextBox 29"/>
            <p:cNvSpPr txBox="1">
              <a:spLocks noChangeArrowheads="1"/>
            </p:cNvSpPr>
            <p:nvPr/>
          </p:nvSpPr>
          <p:spPr bwMode="auto">
            <a:xfrm>
              <a:off x="5570514" y="6368281"/>
              <a:ext cx="1353207" cy="337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ＭＳ Ｐゴシック" charset="-128"/>
                </a:defRPr>
              </a:lvl1pPr>
              <a:lvl2pPr marL="742950" indent="-285750" eaLnBrk="0" hangingPunct="0">
                <a:defRPr>
                  <a:solidFill>
                    <a:schemeClr val="tx1"/>
                  </a:solidFill>
                  <a:latin typeface="Calibri" pitchFamily="34" charset="0"/>
                  <a:ea typeface="ＭＳ Ｐゴシック" charset="-128"/>
                </a:defRPr>
              </a:lvl2pPr>
              <a:lvl3pPr marL="1143000" indent="-228600" eaLnBrk="0" hangingPunct="0">
                <a:defRPr>
                  <a:solidFill>
                    <a:schemeClr val="tx1"/>
                  </a:solidFill>
                  <a:latin typeface="Calibri" pitchFamily="34" charset="0"/>
                  <a:ea typeface="ＭＳ Ｐゴシック" charset="-128"/>
                </a:defRPr>
              </a:lvl3pPr>
              <a:lvl4pPr marL="1600200" indent="-228600" eaLnBrk="0" hangingPunct="0">
                <a:defRPr>
                  <a:solidFill>
                    <a:schemeClr val="tx1"/>
                  </a:solidFill>
                  <a:latin typeface="Calibri" pitchFamily="34" charset="0"/>
                  <a:ea typeface="ＭＳ Ｐゴシック" charset="-128"/>
                </a:defRPr>
              </a:lvl4pPr>
              <a:lvl5pPr marL="2057400" indent="-228600" eaLnBrk="0" hangingPunct="0">
                <a:defRPr>
                  <a:solidFill>
                    <a:schemeClr val="tx1"/>
                  </a:solidFill>
                  <a:latin typeface="Calibri" pitchFamily="34" charset="0"/>
                  <a:ea typeface="ＭＳ Ｐゴシック" charset="-128"/>
                </a:defRPr>
              </a:lvl5pPr>
              <a:lvl6pPr marL="2514600" indent="-228600" eaLnBrk="0" fontAlgn="base" hangingPunct="0">
                <a:spcBef>
                  <a:spcPct val="0"/>
                </a:spcBef>
                <a:spcAft>
                  <a:spcPct val="0"/>
                </a:spcAft>
                <a:defRPr>
                  <a:solidFill>
                    <a:schemeClr val="tx1"/>
                  </a:solidFill>
                  <a:latin typeface="Calibri" pitchFamily="34" charset="0"/>
                  <a:ea typeface="ＭＳ Ｐゴシック" charset="-128"/>
                </a:defRPr>
              </a:lvl6pPr>
              <a:lvl7pPr marL="2971800" indent="-228600" eaLnBrk="0" fontAlgn="base" hangingPunct="0">
                <a:spcBef>
                  <a:spcPct val="0"/>
                </a:spcBef>
                <a:spcAft>
                  <a:spcPct val="0"/>
                </a:spcAft>
                <a:defRPr>
                  <a:solidFill>
                    <a:schemeClr val="tx1"/>
                  </a:solidFill>
                  <a:latin typeface="Calibri" pitchFamily="34" charset="0"/>
                  <a:ea typeface="ＭＳ Ｐゴシック" charset="-128"/>
                </a:defRPr>
              </a:lvl7pPr>
              <a:lvl8pPr marL="3429000" indent="-228600" eaLnBrk="0" fontAlgn="base" hangingPunct="0">
                <a:spcBef>
                  <a:spcPct val="0"/>
                </a:spcBef>
                <a:spcAft>
                  <a:spcPct val="0"/>
                </a:spcAft>
                <a:defRPr>
                  <a:solidFill>
                    <a:schemeClr val="tx1"/>
                  </a:solidFill>
                  <a:latin typeface="Calibri" pitchFamily="34" charset="0"/>
                  <a:ea typeface="ＭＳ Ｐゴシック" charset="-128"/>
                </a:defRPr>
              </a:lvl8pPr>
              <a:lvl9pPr marL="3886200" indent="-228600" eaLnBrk="0" fontAlgn="base" hangingPunct="0">
                <a:spcBef>
                  <a:spcPct val="0"/>
                </a:spcBef>
                <a:spcAft>
                  <a:spcPct val="0"/>
                </a:spcAft>
                <a:defRPr>
                  <a:solidFill>
                    <a:schemeClr val="tx1"/>
                  </a:solidFill>
                  <a:latin typeface="Calibri" pitchFamily="34" charset="0"/>
                  <a:ea typeface="ＭＳ Ｐゴシック" charset="-128"/>
                </a:defRPr>
              </a:lvl9pPr>
            </a:lstStyle>
            <a:p>
              <a:pPr algn="ctr" eaLnBrk="1" hangingPunct="1"/>
              <a:r>
                <a:rPr lang="en-US" sz="1600" dirty="0">
                  <a:solidFill>
                    <a:prstClr val="black"/>
                  </a:solidFill>
                  <a:latin typeface="Cambria" pitchFamily="18" charset="0"/>
                </a:rPr>
                <a:t>16 Lakhs</a:t>
              </a:r>
            </a:p>
          </p:txBody>
        </p:sp>
      </p:grpSp>
      <p:grpSp>
        <p:nvGrpSpPr>
          <p:cNvPr id="63" name="Group 62"/>
          <p:cNvGrpSpPr/>
          <p:nvPr/>
        </p:nvGrpSpPr>
        <p:grpSpPr>
          <a:xfrm>
            <a:off x="7010400" y="5943606"/>
            <a:ext cx="1600200" cy="664443"/>
            <a:chOff x="7162800" y="6084838"/>
            <a:chExt cx="1600200" cy="664443"/>
          </a:xfrm>
        </p:grpSpPr>
        <p:sp>
          <p:nvSpPr>
            <p:cNvPr id="64" name="Oval 4"/>
            <p:cNvSpPr/>
            <p:nvPr/>
          </p:nvSpPr>
          <p:spPr bwMode="auto">
            <a:xfrm>
              <a:off x="7173279" y="6248400"/>
              <a:ext cx="1589721" cy="500881"/>
            </a:xfrm>
            <a:prstGeom prst="roundRect">
              <a:avLst/>
            </a:prstGeom>
            <a:solidFill>
              <a:schemeClr val="bg1">
                <a:lumMod val="85000"/>
              </a:schemeClr>
            </a:solidFill>
            <a:ln>
              <a:noFill/>
            </a:ln>
          </p:spPr>
          <p:style>
            <a:lnRef idx="0">
              <a:scrgbClr r="0" g="0" b="0"/>
            </a:lnRef>
            <a:fillRef idx="0">
              <a:scrgbClr r="0" g="0" b="0"/>
            </a:fillRef>
            <a:effectRef idx="0">
              <a:scrgbClr r="0" g="0" b="0"/>
            </a:effectRef>
            <a:fontRef idx="minor">
              <a:schemeClr val="tx1"/>
            </a:fontRef>
          </p:style>
          <p:txBody>
            <a:bodyPr lIns="53340" tIns="53340" rIns="53340" bIns="53340" anchor="ctr"/>
            <a:lstStyle/>
            <a:p>
              <a:pPr algn="ctr" defTabSz="622300">
                <a:lnSpc>
                  <a:spcPct val="90000"/>
                </a:lnSpc>
                <a:spcAft>
                  <a:spcPct val="35000"/>
                </a:spcAft>
                <a:defRPr/>
              </a:pPr>
              <a:endParaRPr lang="en-US" altLang="zh-CN" sz="1600" dirty="0">
                <a:solidFill>
                  <a:prstClr val="white"/>
                </a:solidFill>
                <a:latin typeface="Cambria" pitchFamily="18" charset="0"/>
                <a:cs typeface="宋体" charset="0"/>
              </a:endParaRPr>
            </a:p>
          </p:txBody>
        </p:sp>
        <p:sp>
          <p:nvSpPr>
            <p:cNvPr id="65" name="TextBox 29"/>
            <p:cNvSpPr txBox="1">
              <a:spLocks noChangeArrowheads="1"/>
            </p:cNvSpPr>
            <p:nvPr/>
          </p:nvSpPr>
          <p:spPr bwMode="auto">
            <a:xfrm>
              <a:off x="7333593" y="6368281"/>
              <a:ext cx="1353207" cy="337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ＭＳ Ｐゴシック" charset="-128"/>
                </a:defRPr>
              </a:lvl1pPr>
              <a:lvl2pPr marL="742950" indent="-285750" eaLnBrk="0" hangingPunct="0">
                <a:defRPr>
                  <a:solidFill>
                    <a:schemeClr val="tx1"/>
                  </a:solidFill>
                  <a:latin typeface="Calibri" pitchFamily="34" charset="0"/>
                  <a:ea typeface="ＭＳ Ｐゴシック" charset="-128"/>
                </a:defRPr>
              </a:lvl2pPr>
              <a:lvl3pPr marL="1143000" indent="-228600" eaLnBrk="0" hangingPunct="0">
                <a:defRPr>
                  <a:solidFill>
                    <a:schemeClr val="tx1"/>
                  </a:solidFill>
                  <a:latin typeface="Calibri" pitchFamily="34" charset="0"/>
                  <a:ea typeface="ＭＳ Ｐゴシック" charset="-128"/>
                </a:defRPr>
              </a:lvl3pPr>
              <a:lvl4pPr marL="1600200" indent="-228600" eaLnBrk="0" hangingPunct="0">
                <a:defRPr>
                  <a:solidFill>
                    <a:schemeClr val="tx1"/>
                  </a:solidFill>
                  <a:latin typeface="Calibri" pitchFamily="34" charset="0"/>
                  <a:ea typeface="ＭＳ Ｐゴシック" charset="-128"/>
                </a:defRPr>
              </a:lvl4pPr>
              <a:lvl5pPr marL="2057400" indent="-228600" eaLnBrk="0" hangingPunct="0">
                <a:defRPr>
                  <a:solidFill>
                    <a:schemeClr val="tx1"/>
                  </a:solidFill>
                  <a:latin typeface="Calibri" pitchFamily="34" charset="0"/>
                  <a:ea typeface="ＭＳ Ｐゴシック" charset="-128"/>
                </a:defRPr>
              </a:lvl5pPr>
              <a:lvl6pPr marL="2514600" indent="-228600" eaLnBrk="0" fontAlgn="base" hangingPunct="0">
                <a:spcBef>
                  <a:spcPct val="0"/>
                </a:spcBef>
                <a:spcAft>
                  <a:spcPct val="0"/>
                </a:spcAft>
                <a:defRPr>
                  <a:solidFill>
                    <a:schemeClr val="tx1"/>
                  </a:solidFill>
                  <a:latin typeface="Calibri" pitchFamily="34" charset="0"/>
                  <a:ea typeface="ＭＳ Ｐゴシック" charset="-128"/>
                </a:defRPr>
              </a:lvl6pPr>
              <a:lvl7pPr marL="2971800" indent="-228600" eaLnBrk="0" fontAlgn="base" hangingPunct="0">
                <a:spcBef>
                  <a:spcPct val="0"/>
                </a:spcBef>
                <a:spcAft>
                  <a:spcPct val="0"/>
                </a:spcAft>
                <a:defRPr>
                  <a:solidFill>
                    <a:schemeClr val="tx1"/>
                  </a:solidFill>
                  <a:latin typeface="Calibri" pitchFamily="34" charset="0"/>
                  <a:ea typeface="ＭＳ Ｐゴシック" charset="-128"/>
                </a:defRPr>
              </a:lvl7pPr>
              <a:lvl8pPr marL="3429000" indent="-228600" eaLnBrk="0" fontAlgn="base" hangingPunct="0">
                <a:spcBef>
                  <a:spcPct val="0"/>
                </a:spcBef>
                <a:spcAft>
                  <a:spcPct val="0"/>
                </a:spcAft>
                <a:defRPr>
                  <a:solidFill>
                    <a:schemeClr val="tx1"/>
                  </a:solidFill>
                  <a:latin typeface="Calibri" pitchFamily="34" charset="0"/>
                  <a:ea typeface="ＭＳ Ｐゴシック" charset="-128"/>
                </a:defRPr>
              </a:lvl8pPr>
              <a:lvl9pPr marL="3886200" indent="-228600" eaLnBrk="0" fontAlgn="base" hangingPunct="0">
                <a:spcBef>
                  <a:spcPct val="0"/>
                </a:spcBef>
                <a:spcAft>
                  <a:spcPct val="0"/>
                </a:spcAft>
                <a:defRPr>
                  <a:solidFill>
                    <a:schemeClr val="tx1"/>
                  </a:solidFill>
                  <a:latin typeface="Calibri" pitchFamily="34" charset="0"/>
                  <a:ea typeface="ＭＳ Ｐゴシック" charset="-128"/>
                </a:defRPr>
              </a:lvl9pPr>
            </a:lstStyle>
            <a:p>
              <a:pPr algn="ctr" eaLnBrk="1" hangingPunct="1"/>
              <a:r>
                <a:rPr lang="en-US" sz="1600" dirty="0">
                  <a:solidFill>
                    <a:prstClr val="black"/>
                  </a:solidFill>
                  <a:latin typeface="Cambria" pitchFamily="18" charset="0"/>
                </a:rPr>
                <a:t>25 Lakhs</a:t>
              </a:r>
            </a:p>
          </p:txBody>
        </p:sp>
        <p:sp>
          <p:nvSpPr>
            <p:cNvPr id="66" name="Oval 4"/>
            <p:cNvSpPr/>
            <p:nvPr/>
          </p:nvSpPr>
          <p:spPr bwMode="auto">
            <a:xfrm>
              <a:off x="7162800" y="6084838"/>
              <a:ext cx="1589721" cy="239762"/>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tx1"/>
            </a:fontRef>
          </p:style>
          <p:txBody>
            <a:bodyPr lIns="53340" tIns="53340" rIns="53340" bIns="53340" anchor="ctr"/>
            <a:lstStyle/>
            <a:p>
              <a:pPr algn="ctr" defTabSz="622300">
                <a:lnSpc>
                  <a:spcPct val="90000"/>
                </a:lnSpc>
                <a:spcAft>
                  <a:spcPct val="35000"/>
                </a:spcAft>
                <a:defRPr/>
              </a:pPr>
              <a:r>
                <a:rPr lang="en-US" altLang="zh-CN" dirty="0">
                  <a:solidFill>
                    <a:prstClr val="white"/>
                  </a:solidFill>
                  <a:latin typeface="Cambria" pitchFamily="18" charset="0"/>
                  <a:cs typeface="宋体" charset="0"/>
                </a:rPr>
                <a:t>10+ Years</a:t>
              </a:r>
              <a:endParaRPr lang="en-US" altLang="zh-CN" sz="1600" dirty="0">
                <a:solidFill>
                  <a:prstClr val="white"/>
                </a:solidFill>
                <a:latin typeface="Cambria" pitchFamily="18" charset="0"/>
                <a:cs typeface="宋体" charset="0"/>
              </a:endParaRPr>
            </a:p>
          </p:txBody>
        </p:sp>
      </p:grpSp>
      <p:sp>
        <p:nvSpPr>
          <p:cNvPr id="68" name="Slide Number Placeholder 5"/>
          <p:cNvSpPr txBox="1">
            <a:spLocks/>
          </p:cNvSpPr>
          <p:nvPr/>
        </p:nvSpPr>
        <p:spPr bwMode="auto">
          <a:xfrm>
            <a:off x="6781800" y="65690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r" fontAlgn="base">
              <a:spcBef>
                <a:spcPct val="0"/>
              </a:spcBef>
              <a:spcAft>
                <a:spcPct val="0"/>
              </a:spcAft>
            </a:pPr>
            <a:fld id="{32EE22E6-FFC1-4060-9C3E-3A80B68EF4C6}" type="slidenum">
              <a:rPr lang="en-US" sz="1100">
                <a:solidFill>
                  <a:prstClr val="black"/>
                </a:solidFill>
                <a:latin typeface="Cambria" pitchFamily="18" charset="0"/>
                <a:ea typeface="MS PGothic" pitchFamily="34" charset="-128"/>
              </a:rPr>
              <a:pPr algn="r" fontAlgn="base">
                <a:spcBef>
                  <a:spcPct val="0"/>
                </a:spcBef>
                <a:spcAft>
                  <a:spcPct val="0"/>
                </a:spcAft>
              </a:pPr>
              <a:t>9</a:t>
            </a:fld>
            <a:endParaRPr lang="en-US" sz="1100">
              <a:solidFill>
                <a:prstClr val="black"/>
              </a:solidFill>
              <a:latin typeface="Cambria" pitchFamily="18" charset="0"/>
              <a:ea typeface="MS PGothic" pitchFamily="34" charset="-128"/>
            </a:endParaRPr>
          </a:p>
        </p:txBody>
      </p:sp>
    </p:spTree>
    <p:custDataLst>
      <p:tags r:id="rId1"/>
    </p:custDataLst>
    <p:extLst>
      <p:ext uri="{BB962C8B-B14F-4D97-AF65-F5344CB8AC3E}">
        <p14:creationId xmlns:p14="http://schemas.microsoft.com/office/powerpoint/2010/main" val="32332252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childTnLst>
                          </p:cTn>
                        </p:par>
                        <p:par>
                          <p:cTn id="24" fill="hold">
                            <p:stCondLst>
                              <p:cond delay="3000"/>
                            </p:stCondLst>
                            <p:childTnLst>
                              <p:par>
                                <p:cTn id="25" presetID="10" presetClass="entr" presetSubtype="0"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par>
                          <p:cTn id="28" fill="hold">
                            <p:stCondLst>
                              <p:cond delay="3500"/>
                            </p:stCondLst>
                            <p:childTnLst>
                              <p:par>
                                <p:cTn id="29" presetID="10" presetClass="entr" presetSubtype="0"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par>
                          <p:cTn id="32" fill="hold">
                            <p:stCondLst>
                              <p:cond delay="4000"/>
                            </p:stCondLst>
                            <p:childTnLst>
                              <p:par>
                                <p:cTn id="33" presetID="10" presetClass="entr" presetSubtype="0" fill="hold" grpId="0" nodeType="after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childTnLst>
                          </p:cTn>
                        </p:par>
                        <p:par>
                          <p:cTn id="36" fill="hold">
                            <p:stCondLst>
                              <p:cond delay="4500"/>
                            </p:stCondLst>
                            <p:childTnLst>
                              <p:par>
                                <p:cTn id="37" presetID="10" presetClass="entr" presetSubtype="0" fill="hold"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childTnLst>
                          </p:cTn>
                        </p:par>
                        <p:par>
                          <p:cTn id="40" fill="hold">
                            <p:stCondLst>
                              <p:cond delay="5000"/>
                            </p:stCondLst>
                            <p:childTnLst>
                              <p:par>
                                <p:cTn id="41" presetID="10" presetClass="entr" presetSubtype="0" fill="hold"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childTnLst>
                          </p:cTn>
                        </p:par>
                        <p:par>
                          <p:cTn id="44" fill="hold">
                            <p:stCondLst>
                              <p:cond delay="5500"/>
                            </p:stCondLst>
                            <p:childTnLst>
                              <p:par>
                                <p:cTn id="45" presetID="10" presetClass="entr" presetSubtype="0" fill="hold" grpId="0" nodeType="after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childTnLst>
                          </p:cTn>
                        </p:par>
                        <p:par>
                          <p:cTn id="48" fill="hold">
                            <p:stCondLst>
                              <p:cond delay="6000"/>
                            </p:stCondLst>
                            <p:childTnLst>
                              <p:par>
                                <p:cTn id="49" presetID="10" presetClass="entr" presetSubtype="0" fill="hold" grpId="0"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500"/>
                                        <p:tgtEl>
                                          <p:spTgt spid="28"/>
                                        </p:tgtEl>
                                      </p:cBhvr>
                                    </p:animEffect>
                                  </p:childTnLst>
                                </p:cTn>
                              </p:par>
                            </p:childTnLst>
                          </p:cTn>
                        </p:par>
                        <p:par>
                          <p:cTn id="52" fill="hold">
                            <p:stCondLst>
                              <p:cond delay="6500"/>
                            </p:stCondLst>
                            <p:childTnLst>
                              <p:par>
                                <p:cTn id="53" presetID="10" presetClass="entr" presetSubtype="0" fill="hold" grpId="0" nodeType="after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childTnLst>
                          </p:cTn>
                        </p:par>
                        <p:par>
                          <p:cTn id="56" fill="hold">
                            <p:stCondLst>
                              <p:cond delay="7000"/>
                            </p:stCondLst>
                            <p:childTnLst>
                              <p:par>
                                <p:cTn id="57" presetID="10" presetClass="entr" presetSubtype="0" fill="hold" nodeType="afterEffect">
                                  <p:stCondLst>
                                    <p:cond delay="0"/>
                                  </p:stCondLst>
                                  <p:childTnLst>
                                    <p:set>
                                      <p:cBhvr>
                                        <p:cTn id="58" dur="1" fill="hold">
                                          <p:stCondLst>
                                            <p:cond delay="0"/>
                                          </p:stCondLst>
                                        </p:cTn>
                                        <p:tgtEl>
                                          <p:spTgt spid="47"/>
                                        </p:tgtEl>
                                        <p:attrNameLst>
                                          <p:attrName>style.visibility</p:attrName>
                                        </p:attrNameLst>
                                      </p:cBhvr>
                                      <p:to>
                                        <p:strVal val="visible"/>
                                      </p:to>
                                    </p:set>
                                    <p:animEffect transition="in" filter="fade">
                                      <p:cBhvr>
                                        <p:cTn id="59" dur="500"/>
                                        <p:tgtEl>
                                          <p:spTgt spid="47"/>
                                        </p:tgtEl>
                                      </p:cBhvr>
                                    </p:animEffect>
                                  </p:childTnLst>
                                </p:cTn>
                              </p:par>
                            </p:childTnLst>
                          </p:cTn>
                        </p:par>
                        <p:par>
                          <p:cTn id="60" fill="hold">
                            <p:stCondLst>
                              <p:cond delay="7500"/>
                            </p:stCondLst>
                            <p:childTnLst>
                              <p:par>
                                <p:cTn id="61" presetID="10" presetClass="entr" presetSubtype="0" fill="hold" nodeType="after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fade">
                                      <p:cBhvr>
                                        <p:cTn id="63" dur="500"/>
                                        <p:tgtEl>
                                          <p:spTgt spid="51"/>
                                        </p:tgtEl>
                                      </p:cBhvr>
                                    </p:animEffect>
                                  </p:childTnLst>
                                </p:cTn>
                              </p:par>
                            </p:childTnLst>
                          </p:cTn>
                        </p:par>
                        <p:par>
                          <p:cTn id="64" fill="hold">
                            <p:stCondLst>
                              <p:cond delay="8000"/>
                            </p:stCondLst>
                            <p:childTnLst>
                              <p:par>
                                <p:cTn id="65" presetID="10" presetClass="entr" presetSubtype="0" fill="hold" nodeType="after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fade">
                                      <p:cBhvr>
                                        <p:cTn id="67" dur="500"/>
                                        <p:tgtEl>
                                          <p:spTgt spid="55"/>
                                        </p:tgtEl>
                                      </p:cBhvr>
                                    </p:animEffect>
                                  </p:childTnLst>
                                </p:cTn>
                              </p:par>
                            </p:childTnLst>
                          </p:cTn>
                        </p:par>
                        <p:par>
                          <p:cTn id="68" fill="hold">
                            <p:stCondLst>
                              <p:cond delay="8500"/>
                            </p:stCondLst>
                            <p:childTnLst>
                              <p:par>
                                <p:cTn id="69" presetID="10" presetClass="entr" presetSubtype="0" fill="hold" nodeType="after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fade">
                                      <p:cBhvr>
                                        <p:cTn id="71" dur="500"/>
                                        <p:tgtEl>
                                          <p:spTgt spid="59"/>
                                        </p:tgtEl>
                                      </p:cBhvr>
                                    </p:animEffect>
                                  </p:childTnLst>
                                </p:cTn>
                              </p:par>
                            </p:childTnLst>
                          </p:cTn>
                        </p:par>
                        <p:par>
                          <p:cTn id="72" fill="hold">
                            <p:stCondLst>
                              <p:cond delay="9000"/>
                            </p:stCondLst>
                            <p:childTnLst>
                              <p:par>
                                <p:cTn id="73" presetID="10" presetClass="entr" presetSubtype="0" fill="hold" nodeType="afterEffect">
                                  <p:stCondLst>
                                    <p:cond delay="0"/>
                                  </p:stCondLst>
                                  <p:childTnLst>
                                    <p:set>
                                      <p:cBhvr>
                                        <p:cTn id="74" dur="1" fill="hold">
                                          <p:stCondLst>
                                            <p:cond delay="0"/>
                                          </p:stCondLst>
                                        </p:cTn>
                                        <p:tgtEl>
                                          <p:spTgt spid="63"/>
                                        </p:tgtEl>
                                        <p:attrNameLst>
                                          <p:attrName>style.visibility</p:attrName>
                                        </p:attrNameLst>
                                      </p:cBhvr>
                                      <p:to>
                                        <p:strVal val="visible"/>
                                      </p:to>
                                    </p:set>
                                    <p:animEffect transition="in" filter="fade">
                                      <p:cBhvr>
                                        <p:cTn id="7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5" grpId="0" animBg="1"/>
      <p:bldP spid="42" grpId="0" animBg="1"/>
      <p:bldP spid="45" grpId="0" animBg="1"/>
      <p:bldP spid="28" grpId="0" animBg="1"/>
      <p:bldP spid="43" grpId="0"/>
      <p:bldP spid="4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1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edcd8d08-d75a-4b91-a026-90ae9f830785"/>
  <p:tag name="ARTICULATE_TITLE_TAG" val="Preference Shares"/>
  <p:tag name="ARTICULATE_SLIDE_PAUSE" val="1"/>
  <p:tag name="ARTICULATE_NAV_LEVEL" val="1"/>
  <p:tag name="ARTICULATE_PLAYLIST_ID" val="-1"/>
  <p:tag name="ARTICULATE_VIEW_MODE" val="0"/>
  <p:tag name="ARTICULATE_LOCK_SLIDE" val="0"/>
  <p:tag name="ARTICULATE_SLIDE_NAV" val="36"/>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4.xml><?xml version="1.0" encoding="utf-8"?>
<p:tagLst xmlns:a="http://schemas.openxmlformats.org/drawingml/2006/main" xmlns:r="http://schemas.openxmlformats.org/officeDocument/2006/relationships" xmlns:p="http://schemas.openxmlformats.org/presentationml/2006/main">
  <p:tag name="ENAME" val="MANAGED"/>
  <p:tag name="IGNOREFONTNONCOMPLIANCE" val="0"/>
  <p:tag name="FONTNAME" val="Arial"/>
  <p:tag name="FONTSIZE" val="37"/>
  <p:tag name="FONTBOLD" val="0"/>
  <p:tag name="FONTITALIC" val="0"/>
  <p:tag name="FONTULINE" val="0"/>
  <p:tag name="FONTSHADOW" val="0"/>
  <p:tag name="FONTALIGNMENT" val="1"/>
  <p:tag name="FONTCOLOR" val="8421504"/>
  <p:tag name="FONT_COLOR_TYPE" val="1"/>
  <p:tag name="FONT_COLOR_SCHEME_INDEX" val="0"/>
  <p:tag name="IGNORECOLORLINESNONCOMPLIANCE" val="0"/>
  <p:tag name="FILLVISIBLE" val="0"/>
  <p:tag name="FILLCOLOR" val="3687680"/>
  <p:tag name="FILL_COLOR_SCHEME_INDEX" val="5"/>
  <p:tag name="FILL_COLOR_TYPE" val="2"/>
  <p:tag name="FILLCOLORING" val="No Fill"/>
  <p:tag name="LINEVISIBLE" val="0"/>
  <p:tag name="LINECOLOR" val="3687680"/>
  <p:tag name="LINE_COLOR_SCHEME_INDEX" val="2"/>
  <p:tag name="LINE_COLOR_TYPE" val="2"/>
  <p:tag name="LINECOLORING" val="No Line"/>
  <p:tag name="IGNOREPOSITIONNONCOMPLIANCE" val="0"/>
  <p:tag name="POSITIONTOP" val="197.875"/>
  <p:tag name="POSITIONLEFT" val="59"/>
  <p:tag name="IGNORESIZENONCOMPLIANCE" val="0"/>
  <p:tag name="SIZEWIDTH" val="696.75"/>
  <p:tag name="SIZEHEIGHT" val="87.5"/>
</p:tagLst>
</file>

<file path=ppt/tags/tag15.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1"/>
  <p:tag name="ARTICULATE_SLIDE_GUID" val="5ea06c1b-3b74-404b-9a26-c88b61c63388"/>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1"/>
  <p:tag name="ARTICULATE_SLIDE_GUID" val="5ea06c1b-3b74-404b-9a26-c88b61c63388"/>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GUID" val="3ddbc843-90af-4d30-a1f6-5a3998f7c77d"/>
  <p:tag name="ARTICULATE_SLIDE_NAV" val="7"/>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GUID" val="3ddbc843-90af-4d30-a1f6-5a3998f7c77d"/>
  <p:tag name="ARTICULATE_SLIDE_NAV" val="7"/>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20.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GUID" val="73b7c2f9-e69b-4013-8048-4afedcfb82be"/>
  <p:tag name="ARTICULATE_SLIDE_NAV" val="5"/>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1"/>
  <p:tag name="ARTICULATE_SLIDE_GUID" val="5ea06c1b-3b74-404b-9a26-c88b61c63388"/>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GUID" val="3ddbc843-90af-4d30-a1f6-5a3998f7c77d"/>
  <p:tag name="ARTICULATE_SLIDE_NAV" val="7"/>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GUID" val="3ddbc843-90af-4d30-a1f6-5a3998f7c77d"/>
  <p:tag name="ARTICULATE_SLIDE_NAV" val="7"/>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W1LYH_My8kK3AWgxhEN_b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W1LYH_My8kK3AWgxhEN_b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1LYH_My8kK3AWgxhEN_b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W1LYH_My8kK3AWgxhEN_b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W1LYH_My8kK3AWgxhEN_b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W1LYH_My8kK3AWgxhEN_b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W1LYH_My8kK3AWgxhEN_b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W1LYH_My8kK3AWgxhEN_b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W1LYH_My8kK3AWgxhEN_b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W1LYH_My8kK3AWgxhEN_b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W1LYH_My8kK3AWgxhEN_b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W1LYH_My8kK3AWgxhEN_b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1LYH_My8kK3AWgxhEN_b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W1LYH_My8kK3AWgxhEN_b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W1LYH_My8kK3AWgxhEN_bg"/>
</p:tagLst>
</file>

<file path=ppt/tags/tag39.xml><?xml version="1.0" encoding="utf-8"?>
<p:tagLst xmlns:a="http://schemas.openxmlformats.org/drawingml/2006/main" xmlns:r="http://schemas.openxmlformats.org/officeDocument/2006/relationships" xmlns:p="http://schemas.openxmlformats.org/presentationml/2006/main">
  <p:tag name="ARTICULATE_SLIDE_GUID" val="edcd8d08-d75a-4b91-a026-90ae9f830785"/>
  <p:tag name="ARTICULATE_TITLE_TAG" val="Preference Shares"/>
  <p:tag name="ARTICULATE_SLIDE_PAUSE" val="1"/>
  <p:tag name="ARTICULATE_NAV_LEVEL" val="1"/>
  <p:tag name="ARTICULATE_PLAYLIST_ID" val="-1"/>
  <p:tag name="ARTICULATE_VIEW_MODE" val="0"/>
  <p:tag name="ARTICULATE_LOCK_SLIDE" val="0"/>
  <p:tag name="ARTICULATE_SLIDE_NAV" val="36"/>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40.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41.xml><?xml version="1.0" encoding="utf-8"?>
<p:tagLst xmlns:a="http://schemas.openxmlformats.org/drawingml/2006/main" xmlns:r="http://schemas.openxmlformats.org/officeDocument/2006/relationships" xmlns:p="http://schemas.openxmlformats.org/presentationml/2006/main">
  <p:tag name="ENAME" val="MANAGED"/>
  <p:tag name="IGNOREFONTNONCOMPLIANCE" val="0"/>
  <p:tag name="FONTNAME" val="Arial"/>
  <p:tag name="FONTSIZE" val="37"/>
  <p:tag name="FONTBOLD" val="0"/>
  <p:tag name="FONTITALIC" val="0"/>
  <p:tag name="FONTULINE" val="0"/>
  <p:tag name="FONTSHADOW" val="0"/>
  <p:tag name="FONTALIGNMENT" val="1"/>
  <p:tag name="FONTCOLOR" val="8421504"/>
  <p:tag name="FONT_COLOR_TYPE" val="1"/>
  <p:tag name="FONT_COLOR_SCHEME_INDEX" val="0"/>
  <p:tag name="IGNORECOLORLINESNONCOMPLIANCE" val="0"/>
  <p:tag name="FILLVISIBLE" val="0"/>
  <p:tag name="FILLCOLOR" val="3687680"/>
  <p:tag name="FILL_COLOR_SCHEME_INDEX" val="5"/>
  <p:tag name="FILL_COLOR_TYPE" val="2"/>
  <p:tag name="FILLCOLORING" val="No Fill"/>
  <p:tag name="LINEVISIBLE" val="0"/>
  <p:tag name="LINECOLOR" val="3687680"/>
  <p:tag name="LINE_COLOR_SCHEME_INDEX" val="2"/>
  <p:tag name="LINE_COLOR_TYPE" val="2"/>
  <p:tag name="LINECOLORING" val="No Line"/>
  <p:tag name="IGNOREPOSITIONNONCOMPLIANCE" val="0"/>
  <p:tag name="POSITIONTOP" val="197.875"/>
  <p:tag name="POSITIONLEFT" val="59"/>
  <p:tag name="IGNORESIZENONCOMPLIANCE" val="0"/>
  <p:tag name="SIZEWIDTH" val="696.75"/>
  <p:tag name="SIZEHEIGHT" val="87.5"/>
</p:tagLst>
</file>

<file path=ppt/tags/tag42.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1"/>
  <p:tag name="ARTICULATE_SLIDE_GUID" val="5ea06c1b-3b74-404b-9a26-c88b61c63388"/>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1"/>
  <p:tag name="ARTICULATE_SLIDE_GUID" val="5ea06c1b-3b74-404b-9a26-c88b61c63388"/>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GUID" val="008887f7-70ce-4d43-83da-a574ccbfe4a9"/>
  <p:tag name="ARTICULATE_SLIDE_PAUSE" val="1"/>
  <p:tag name="ARTICULATE_NAV_LEVEL" val="1"/>
  <p:tag name="ARTICULATE_PLAYLIST_ID" val="-1"/>
  <p:tag name="ARTICULATE_VIEW_MODE" val="0"/>
  <p:tag name="ARTICULATE_LOCK_SLIDE" val="0"/>
  <p:tag name="ARTICULATE_SLIDE_NAV" val="3"/>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GUID" val="008887f7-70ce-4d43-83da-a574ccbfe4a9"/>
  <p:tag name="ARTICULATE_SLIDE_PAUSE" val="1"/>
  <p:tag name="ARTICULATE_NAV_LEVEL" val="1"/>
  <p:tag name="ARTICULATE_PLAYLIST_ID" val="-1"/>
  <p:tag name="ARTICULATE_VIEW_MODE" val="0"/>
  <p:tag name="ARTICULATE_LOCK_SLIDE" val="0"/>
  <p:tag name="ARTICULATE_SLIDE_NAV" val="3"/>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GUID" val="3ddbc843-90af-4d30-a1f6-5a3998f7c77d"/>
  <p:tag name="ARTICULATE_SLIDE_NAV" val="7"/>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GUID" val="008887f7-70ce-4d43-83da-a574ccbfe4a9"/>
  <p:tag name="ARTICULATE_SLIDE_PAUSE" val="1"/>
  <p:tag name="ARTICULATE_NAV_LEVEL" val="1"/>
  <p:tag name="ARTICULATE_PLAYLIST_ID" val="-1"/>
  <p:tag name="ARTICULATE_VIEW_MODE" val="0"/>
  <p:tag name="ARTICULATE_LOCK_SLIDE" val="0"/>
  <p:tag name="ARTICULATE_SLIDE_NAV" val="3"/>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edcd8d08-d75a-4b91-a026-90ae9f830785"/>
  <p:tag name="ARTICULATE_TITLE_TAG" val="Preference Shares"/>
  <p:tag name="ARTICULATE_SLIDE_PAUSE" val="1"/>
  <p:tag name="ARTICULATE_NAV_LEVEL" val="1"/>
  <p:tag name="ARTICULATE_PLAYLIST_ID" val="-1"/>
  <p:tag name="ARTICULATE_VIEW_MODE" val="0"/>
  <p:tag name="ARTICULATE_LOCK_SLIDE" val="0"/>
  <p:tag name="ARTICULATE_SLIDE_NAV" val="36"/>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50.xml><?xml version="1.0" encoding="utf-8"?>
<p:tagLst xmlns:a="http://schemas.openxmlformats.org/drawingml/2006/main" xmlns:r="http://schemas.openxmlformats.org/officeDocument/2006/relationships" xmlns:p="http://schemas.openxmlformats.org/presentationml/2006/main">
  <p:tag name="ENAME" val="MANAGED"/>
  <p:tag name="IGNOREFONTNONCOMPLIANCE" val="0"/>
  <p:tag name="FONTNAME" val="Arial"/>
  <p:tag name="FONTSIZE" val="37"/>
  <p:tag name="FONTBOLD" val="0"/>
  <p:tag name="FONTITALIC" val="0"/>
  <p:tag name="FONTULINE" val="0"/>
  <p:tag name="FONTSHADOW" val="0"/>
  <p:tag name="FONTALIGNMENT" val="1"/>
  <p:tag name="FONTCOLOR" val="8421504"/>
  <p:tag name="FONT_COLOR_TYPE" val="1"/>
  <p:tag name="FONT_COLOR_SCHEME_INDEX" val="0"/>
  <p:tag name="IGNORECOLORLINESNONCOMPLIANCE" val="0"/>
  <p:tag name="FILLVISIBLE" val="0"/>
  <p:tag name="FILLCOLOR" val="3687680"/>
  <p:tag name="FILL_COLOR_SCHEME_INDEX" val="5"/>
  <p:tag name="FILL_COLOR_TYPE" val="2"/>
  <p:tag name="FILLCOLORING" val="No Fill"/>
  <p:tag name="LINEVISIBLE" val="0"/>
  <p:tag name="LINECOLOR" val="3687680"/>
  <p:tag name="LINE_COLOR_SCHEME_INDEX" val="2"/>
  <p:tag name="LINE_COLOR_TYPE" val="2"/>
  <p:tag name="LINECOLORING" val="No Line"/>
  <p:tag name="IGNOREPOSITIONNONCOMPLIANCE" val="0"/>
  <p:tag name="POSITIONTOP" val="197.875"/>
  <p:tag name="POSITIONLEFT" val="59"/>
  <p:tag name="IGNORESIZENONCOMPLIANCE" val="0"/>
  <p:tag name="SIZEWIDTH" val="696.75"/>
  <p:tag name="SIZEHEIGHT" val="87.5"/>
</p:tagLst>
</file>

<file path=ppt/tags/tag51.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GUID" val="3ddbc843-90af-4d30-a1f6-5a3998f7c77d"/>
  <p:tag name="ARTICULATE_SLIDE_NAV" val="7"/>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W1LYH_My8kK3AWgxhEN_b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W1LYH_My8kK3AWgxhEN_b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W1LYH_My8kK3AWgxhEN_b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W1LYH_My8kK3AWgxhEN_b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W1LYH_My8kK3AWgxhEN_b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W1LYH_My8kK3AWgxhEN_b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W1LYH_My8kK3AWgxhEN_bg"/>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heme/theme1.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35642">
            <a:alpha val="74000"/>
          </a:srgbClr>
        </a:solidFill>
        <a:ln>
          <a:noFill/>
        </a:ln>
      </a:spPr>
      <a:bodyPr rtlCol="0" anchor="ctr"/>
      <a:lstStyle>
        <a:defPPr algn="ctr">
          <a:defRPr sz="1000" dirty="0" smtClean="0">
            <a:latin typeface="Cambria"/>
          </a:defRPr>
        </a:defPPr>
      </a:lstStyle>
      <a:style>
        <a:lnRef idx="1">
          <a:schemeClr val="dk1"/>
        </a:lnRef>
        <a:fillRef idx="2">
          <a:schemeClr val="dk1"/>
        </a:fillRef>
        <a:effectRef idx="1">
          <a:schemeClr val="dk1"/>
        </a:effectRef>
        <a:fontRef idx="minor">
          <a:schemeClr val="dk1"/>
        </a:fontRef>
      </a:style>
    </a:spDef>
    <a:lnDef>
      <a:spPr>
        <a:ln w="57150" cmpd="sng">
          <a:solidFill>
            <a:srgbClr val="035642"/>
          </a:solidFill>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35642"/>
        </a:solidFill>
        <a:ln>
          <a:noFill/>
        </a:ln>
        <a:effectLst>
          <a:innerShdw blurRad="114300">
            <a:prstClr val="black"/>
          </a:innerShdw>
        </a:effectLst>
        <a:scene3d>
          <a:camera prst="orthographicFront"/>
          <a:lightRig rig="threePt" dir="t"/>
        </a:scene3d>
        <a:sp3d>
          <a:bevelT/>
          <a:bevelB/>
        </a:sp3d>
      </a:spPr>
      <a:bodyPr rtlCol="0" anchor="ctr"/>
      <a:lstStyle>
        <a:defPPr algn="ctr">
          <a:defRPr sz="1000" dirty="0" smtClean="0">
            <a:latin typeface="Cambria"/>
          </a:defRPr>
        </a:defPPr>
      </a:lstStyle>
      <a:style>
        <a:lnRef idx="1">
          <a:schemeClr val="dk1"/>
        </a:lnRef>
        <a:fillRef idx="2">
          <a:schemeClr val="dk1"/>
        </a:fillRef>
        <a:effectRef idx="1">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solidFill>
          <a:schemeClr val="bg1">
            <a:lumMod val="75000"/>
          </a:schemeClr>
        </a:solidFill>
        <a:ln w="9525">
          <a:noFill/>
          <a:miter lim="800000"/>
          <a:headEnd/>
          <a:tailEnd/>
        </a:ln>
        <a:effectLst>
          <a:innerShdw blurRad="114300">
            <a:prstClr val="black"/>
          </a:innerShdw>
        </a:effectLst>
        <a:scene3d>
          <a:camera prst="orthographicFront"/>
          <a:lightRig rig="threePt" dir="t"/>
        </a:scene3d>
        <a:sp3d contourW="12700">
          <a:bevelT/>
          <a:bevelB/>
          <a:contourClr>
            <a:schemeClr val="bg1">
              <a:lumMod val="50000"/>
            </a:schemeClr>
          </a:contourClr>
        </a:sp3d>
      </a:spPr>
      <a:bodyPr wrap="square" lIns="0" tIns="0" rIns="14728" bIns="14728" anchor="ctr" anchorCtr="0">
        <a:noAutofit/>
      </a:bodyPr>
      <a:lstStyle>
        <a:defPPr algn="ctr" defTabSz="736530">
          <a:spcBef>
            <a:spcPct val="50000"/>
          </a:spcBef>
          <a:defRPr sz="1800" dirty="0">
            <a:latin typeface="+mn-lt"/>
          </a:defRPr>
        </a:defPPr>
      </a:lstStyle>
    </a:txDef>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35642"/>
        </a:solidFill>
        <a:ln>
          <a:noFill/>
        </a:ln>
        <a:effectLst>
          <a:innerShdw blurRad="114300">
            <a:prstClr val="black"/>
          </a:innerShdw>
        </a:effectLst>
        <a:scene3d>
          <a:camera prst="orthographicFront"/>
          <a:lightRig rig="threePt" dir="t"/>
        </a:scene3d>
        <a:sp3d>
          <a:bevelT/>
          <a:bevelB/>
        </a:sp3d>
      </a:spPr>
      <a:bodyPr rtlCol="0" anchor="ctr"/>
      <a:lstStyle>
        <a:defPPr algn="ctr">
          <a:defRPr sz="1000" dirty="0" smtClean="0">
            <a:latin typeface="Cambria"/>
          </a:defRPr>
        </a:defPPr>
      </a:lstStyle>
      <a:style>
        <a:lnRef idx="1">
          <a:schemeClr val="dk1"/>
        </a:lnRef>
        <a:fillRef idx="2">
          <a:schemeClr val="dk1"/>
        </a:fillRef>
        <a:effectRef idx="1">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solidFill>
          <a:schemeClr val="bg1">
            <a:lumMod val="75000"/>
          </a:schemeClr>
        </a:solidFill>
        <a:ln w="9525">
          <a:noFill/>
          <a:miter lim="800000"/>
          <a:headEnd/>
          <a:tailEnd/>
        </a:ln>
        <a:effectLst>
          <a:innerShdw blurRad="114300">
            <a:prstClr val="black"/>
          </a:innerShdw>
        </a:effectLst>
        <a:scene3d>
          <a:camera prst="orthographicFront"/>
          <a:lightRig rig="threePt" dir="t"/>
        </a:scene3d>
        <a:sp3d contourW="12700">
          <a:bevelT/>
          <a:bevelB/>
          <a:contourClr>
            <a:schemeClr val="bg1">
              <a:lumMod val="50000"/>
            </a:schemeClr>
          </a:contourClr>
        </a:sp3d>
      </a:spPr>
      <a:bodyPr wrap="square" lIns="0" tIns="0" rIns="14728" bIns="14728" anchor="ctr" anchorCtr="0">
        <a:noAutofit/>
      </a:bodyPr>
      <a:lstStyle>
        <a:defPPr algn="ctr" defTabSz="736530">
          <a:spcBef>
            <a:spcPct val="50000"/>
          </a:spcBef>
          <a:defRPr sz="1800" dirty="0">
            <a:latin typeface="+mn-lt"/>
          </a:defRPr>
        </a:defPPr>
      </a:lstStyle>
    </a:txDef>
  </a:objectDefaults>
  <a:extraClrSchemeLst/>
</a:theme>
</file>

<file path=ppt/theme/theme5.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4891</TotalTime>
  <Words>2067</Words>
  <Application>Microsoft Office PowerPoint</Application>
  <PresentationFormat>On-screen Show (4:3)</PresentationFormat>
  <Paragraphs>502</Paragraphs>
  <Slides>28</Slides>
  <Notes>20</Notes>
  <HiddenSlides>0</HiddenSlides>
  <MMClips>0</MMClips>
  <ScaleCrop>false</ScaleCrop>
  <HeadingPairs>
    <vt:vector size="6" baseType="variant">
      <vt:variant>
        <vt:lpstr>Fonts Used</vt:lpstr>
      </vt:variant>
      <vt:variant>
        <vt:i4>17</vt:i4>
      </vt:variant>
      <vt:variant>
        <vt:lpstr>Theme</vt:lpstr>
      </vt:variant>
      <vt:variant>
        <vt:i4>5</vt:i4>
      </vt:variant>
      <vt:variant>
        <vt:lpstr>Slide Titles</vt:lpstr>
      </vt:variant>
      <vt:variant>
        <vt:i4>28</vt:i4>
      </vt:variant>
    </vt:vector>
  </HeadingPairs>
  <TitlesOfParts>
    <vt:vector size="50" baseType="lpstr">
      <vt:lpstr>Arial Unicode MS</vt:lpstr>
      <vt:lpstr>MS PGothic</vt:lpstr>
      <vt:lpstr>MS PGothic</vt:lpstr>
      <vt:lpstr>宋体</vt:lpstr>
      <vt:lpstr>Arial</vt:lpstr>
      <vt:lpstr>Bookman Old Style</vt:lpstr>
      <vt:lpstr>Calibri</vt:lpstr>
      <vt:lpstr>Cambria</vt:lpstr>
      <vt:lpstr>Century Schoolbook</vt:lpstr>
      <vt:lpstr>Copperplate Gothic Bold</vt:lpstr>
      <vt:lpstr>Copperplate Gothic Light</vt:lpstr>
      <vt:lpstr>Courier New</vt:lpstr>
      <vt:lpstr>Gill Sans MT</vt:lpstr>
      <vt:lpstr>Times New Roman</vt:lpstr>
      <vt:lpstr>Trebuchet MS</vt:lpstr>
      <vt:lpstr>Wingdings</vt:lpstr>
      <vt:lpstr>Wingdings 2</vt:lpstr>
      <vt:lpstr>4_Custom Design</vt:lpstr>
      <vt:lpstr>3_Custom Design</vt:lpstr>
      <vt:lpstr>Custom Design</vt:lpstr>
      <vt:lpstr>6_Custom Design</vt:lpstr>
      <vt:lpstr>View</vt:lpstr>
      <vt:lpstr>PowerPoint Presentation</vt:lpstr>
      <vt:lpstr>PowerPoint Presentation</vt:lpstr>
      <vt:lpstr>What is Analytics?</vt:lpstr>
      <vt:lpstr>PowerPoint Presentation</vt:lpstr>
      <vt:lpstr>Types of Analytics</vt:lpstr>
      <vt:lpstr>PowerPoint Presentation</vt:lpstr>
      <vt:lpstr>PowerPoint Presentation</vt:lpstr>
      <vt:lpstr>Enter Data Scientists</vt:lpstr>
      <vt:lpstr>PowerPoint Presentation</vt:lpstr>
      <vt:lpstr>PowerPoint Presentation</vt:lpstr>
      <vt:lpstr>PowerPoint Presentation</vt:lpstr>
      <vt:lpstr>Tools used in this Program</vt:lpstr>
      <vt:lpstr>PowerPoint Presentation</vt:lpstr>
      <vt:lpstr>Why Python?</vt:lpstr>
      <vt:lpstr>Why Python? </vt:lpstr>
      <vt:lpstr>PowerPoint Presentation</vt:lpstr>
      <vt:lpstr>What is Data Visualization?</vt:lpstr>
      <vt:lpstr>Algorithms used in Industry:</vt:lpstr>
      <vt:lpstr>Education of Data Science professionals</vt:lpstr>
      <vt:lpstr>Code sharing at workplace</vt:lpstr>
      <vt:lpstr>Choosing tools based on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Zenobia</dc:creator>
  <cp:lastModifiedBy>Sathwik Mohan Vangari</cp:lastModifiedBy>
  <cp:revision>17</cp:revision>
  <dcterms:created xsi:type="dcterms:W3CDTF">2017-03-24T14:31:47Z</dcterms:created>
  <dcterms:modified xsi:type="dcterms:W3CDTF">2018-06-25T13:38:59Z</dcterms:modified>
</cp:coreProperties>
</file>