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7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2396</Words>
  <Application>Microsoft Office PowerPoint</Application>
  <PresentationFormat>自定义</PresentationFormat>
  <Paragraphs>571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29</cp:revision>
  <dcterms:created xsi:type="dcterms:W3CDTF">2022-05-12T01:51:39Z</dcterms:created>
  <dcterms:modified xsi:type="dcterms:W3CDTF">2022-09-28T17:08:15Z</dcterms:modified>
</cp:coreProperties>
</file>