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4" r:id="rId29"/>
    <p:sldId id="285" r:id="rId30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F9F9F"/>
    <a:srgbClr val="D1E5D0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2529</Words>
  <Application>Microsoft Office PowerPoint</Application>
  <PresentationFormat>自定义</PresentationFormat>
  <Paragraphs>621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37</cp:revision>
  <dcterms:created xsi:type="dcterms:W3CDTF">2022-05-12T01:51:39Z</dcterms:created>
  <dcterms:modified xsi:type="dcterms:W3CDTF">2022-10-07T08:18:58Z</dcterms:modified>
</cp:coreProperties>
</file>