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4C8C7"/>
    <a:srgbClr val="FFFFCC"/>
    <a:srgbClr val="D1E5D0"/>
    <a:srgbClr val="FAFAFA"/>
    <a:srgbClr val="D7E5FB"/>
    <a:srgbClr val="F8F8F8"/>
    <a:srgbClr val="DDDDDD"/>
    <a:srgbClr val="F4F4F4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双链表结构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0x1111</a:t>
            </a:r>
            <a:endParaRPr lang="zh-CN" altLang="en-US" sz="105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0x9999</a:t>
            </a:r>
            <a:endParaRPr lang="zh-CN" altLang="en-US" sz="105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</a:rPr>
              <a:t>Entry[]  table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5</a:t>
            </a:r>
            <a:endParaRPr lang="zh-CN" altLang="en-US" sz="140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数</a:t>
            </a:r>
            <a:endParaRPr lang="en-US" altLang="zh-CN" smtClean="0">
              <a:solidFill>
                <a:srgbClr val="00B050"/>
              </a:solidFill>
            </a:endParaRPr>
          </a:p>
          <a:p>
            <a:r>
              <a:rPr lang="zh-CN" altLang="en-US" smtClean="0">
                <a:solidFill>
                  <a:srgbClr val="00B050"/>
                </a:solidFill>
              </a:rPr>
              <a:t>组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单链表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HashMap</a:t>
            </a:r>
            <a:r>
              <a:rPr lang="zh-CN" altLang="en-US" smtClean="0">
                <a:solidFill>
                  <a:srgbClr val="FF0000"/>
                </a:solidFill>
              </a:rPr>
              <a:t>存储结构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/>
              <a:t>Entry[]  table</a:t>
            </a:r>
            <a:endParaRPr lang="zh-CN" altLang="en-US" sz="120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3σ</a:t>
            </a:r>
            <a:endParaRPr lang="zh-CN" altLang="en-US" sz="130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1σ</a:t>
            </a:r>
            <a:endParaRPr lang="zh-CN" altLang="en-US" sz="130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2σ</a:t>
            </a:r>
            <a:endParaRPr lang="zh-CN" altLang="en-US" sz="130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μ</a:t>
            </a:r>
            <a:endParaRPr lang="zh-CN" altLang="en-US" sz="130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-1σ</a:t>
            </a:r>
            <a:endParaRPr lang="zh-CN" altLang="en-US" sz="130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-3σ</a:t>
            </a:r>
            <a:endParaRPr lang="zh-CN" altLang="en-US" sz="130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-2σ</a:t>
            </a:r>
            <a:endParaRPr lang="zh-CN" altLang="en-US" sz="130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就绪状态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执行状态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阻塞状态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-54242" y="-46073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224872" y="110333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无交换机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结构：生产者P、消息队列Queue、消费者C(多个消费者)</a:t>
                      </a:r>
                      <a:endParaRPr lang="en-US" altLang="zh-CN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广播&lt;Fanout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路由&lt;Direct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主题&lt;Topic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false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174640" y="1628800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4" y="0"/>
            <a:ext cx="1661928" cy="22647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5" y="2708920"/>
            <a:ext cx="2776887" cy="50354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1916575"/>
            <a:ext cx="1118730" cy="50379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4" y="3501008"/>
            <a:ext cx="2776887" cy="50354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3" y="4293096"/>
            <a:ext cx="2776887" cy="50354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5089736"/>
            <a:ext cx="1118730" cy="50379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526568" y="1628800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10198976" y="2708920"/>
            <a:ext cx="216024" cy="208771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8" name="椭圆形标注 57"/>
          <p:cNvSpPr/>
          <p:nvPr/>
        </p:nvSpPr>
        <p:spPr>
          <a:xfrm>
            <a:off x="10559016" y="2837881"/>
            <a:ext cx="1800200" cy="914898"/>
          </a:xfrm>
          <a:prstGeom prst="wedgeEllipseCallout">
            <a:avLst>
              <a:gd name="adj1" fmla="val -55543"/>
              <a:gd name="adj2" fmla="val 47455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584755" y="306896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普通用户插入的记录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椭圆形标注 59"/>
          <p:cNvSpPr/>
          <p:nvPr/>
        </p:nvSpPr>
        <p:spPr>
          <a:xfrm>
            <a:off x="5158416" y="2996952"/>
            <a:ext cx="1260140" cy="595228"/>
          </a:xfrm>
          <a:prstGeom prst="wedgeEllipseCallout">
            <a:avLst>
              <a:gd name="adj1" fmla="val 55697"/>
              <a:gd name="adj2" fmla="val 42458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236902" y="3140663"/>
            <a:ext cx="11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页页号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椭圆形标注 61"/>
          <p:cNvSpPr/>
          <p:nvPr/>
        </p:nvSpPr>
        <p:spPr>
          <a:xfrm>
            <a:off x="8149036" y="796256"/>
            <a:ext cx="1800200" cy="914898"/>
          </a:xfrm>
          <a:prstGeom prst="wedgeEllipseCallout">
            <a:avLst>
              <a:gd name="adj1" fmla="val -39289"/>
              <a:gd name="adj2" fmla="val 62447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295340" y="994854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这是最小的记录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2672" y="20411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8149036" y="2194991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146059" y="2996952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6059" y="3779167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146059" y="459169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146059" y="5373216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形标注 73"/>
          <p:cNvSpPr/>
          <p:nvPr/>
        </p:nvSpPr>
        <p:spPr>
          <a:xfrm>
            <a:off x="7750704" y="5826470"/>
            <a:ext cx="1800200" cy="914898"/>
          </a:xfrm>
          <a:prstGeom prst="wedgeEllipseCallout">
            <a:avLst>
              <a:gd name="adj1" fmla="val -29130"/>
              <a:gd name="adj2" fmla="val -69481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897008" y="6025068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这是最大的记录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2672" y="2804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462672" y="439097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62672" y="359889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66183" y="518774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36741" y="2806624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74840" y="2807694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qlj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50904" y="282890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436741" y="3615335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74840" y="3616405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wzx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50904" y="3637611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444958" y="4391997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983057" y="4393067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559121" y="4414273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Box 138"/>
          <p:cNvSpPr txBox="1"/>
          <p:nvPr/>
        </p:nvSpPr>
        <p:spPr>
          <a:xfrm>
            <a:off x="4271910" y="22433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数据页存储结构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" name="图片 90"/>
          <p:cNvPicPr/>
          <p:nvPr/>
        </p:nvPicPr>
        <p:blipFill>
          <a:blip r:embed="rId5"/>
          <a:stretch>
            <a:fillRect/>
          </a:stretch>
        </p:blipFill>
        <p:spPr>
          <a:xfrm>
            <a:off x="695329" y="2392850"/>
            <a:ext cx="4074210" cy="19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55" y="177750"/>
            <a:ext cx="2603634" cy="29020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02081" y="960983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1248758"/>
            <a:ext cx="1118730" cy="50379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94" y="3625279"/>
            <a:ext cx="2776887" cy="50354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4421919"/>
            <a:ext cx="1118730" cy="50379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254009" y="960983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24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0113" y="137328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873500" y="1527174"/>
            <a:ext cx="2977" cy="20914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624315" y="455875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873500" y="4705399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0113" y="37231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93624" y="45199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72399" y="3724180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10498" y="372525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wmz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86562" y="374645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17" y="5888015"/>
            <a:ext cx="2776887" cy="5035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989736" y="598589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72022" y="5986916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10121" y="598798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86185" y="6009192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9330447" y="2150647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3188637"/>
            <a:ext cx="653306" cy="38900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3188637"/>
            <a:ext cx="653305" cy="389008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8589243" y="2513224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10431" y="2630716"/>
            <a:ext cx="1661414" cy="38477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535" y="3061161"/>
            <a:ext cx="381708" cy="132689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3061161"/>
            <a:ext cx="381708" cy="132689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3046349"/>
            <a:ext cx="381708" cy="132689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16698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428979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651986" y="30640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033013" y="3071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267976" y="30712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977680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6200000" flipH="1">
            <a:off x="1040736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6200000" flipH="1">
            <a:off x="1101834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821546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274062" y="3727770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31587" y="404135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78625" y="3732789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470615" y="3734746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49596" y="405278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551698" y="404960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矩形 110"/>
          <p:cNvSpPr/>
          <p:nvPr/>
        </p:nvSpPr>
        <p:spPr>
          <a:xfrm rot="5400000">
            <a:off x="9334691" y="4396244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851" y="5434234"/>
            <a:ext cx="653306" cy="38900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53580" y="5434234"/>
            <a:ext cx="653305" cy="389008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8593487" y="475882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381" y="5291946"/>
            <a:ext cx="381708" cy="1326890"/>
          </a:xfrm>
          <a:prstGeom prst="rect">
            <a:avLst/>
          </a:prstGeom>
        </p:spPr>
      </p:pic>
      <p:cxnSp>
        <p:nvCxnSpPr>
          <p:cNvPr id="118" name="直接箭头连接符 117"/>
          <p:cNvCxnSpPr/>
          <p:nvPr/>
        </p:nvCxnSpPr>
        <p:spPr>
          <a:xfrm rot="16200000" flipH="1">
            <a:off x="9171232" y="561438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433223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272220" y="53168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9601048" y="579438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8825790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254823" y="5966807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335831" y="628694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 rot="5400000">
            <a:off x="9330447" y="-94950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943040"/>
            <a:ext cx="653306" cy="389008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943040"/>
            <a:ext cx="653305" cy="389008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8589243" y="267627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815564"/>
            <a:ext cx="381708" cy="132689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800752"/>
            <a:ext cx="381708" cy="1326890"/>
          </a:xfrm>
          <a:prstGeom prst="rect">
            <a:avLst/>
          </a:prstGeom>
        </p:spPr>
      </p:pic>
      <p:cxnSp>
        <p:nvCxnSpPr>
          <p:cNvPr id="141" name="直接箭头连接符 140"/>
          <p:cNvCxnSpPr/>
          <p:nvPr/>
        </p:nvCxnSpPr>
        <p:spPr>
          <a:xfrm rot="16200000" flipH="1">
            <a:off x="9166988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9428979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33013" y="82561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267976" y="82561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rot="16200000" flipH="1">
            <a:off x="9776804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7364" y="1303186"/>
            <a:ext cx="95412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821546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264131" y="1477226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331587" y="1795753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866472" y="1480875"/>
            <a:ext cx="54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949596" y="180719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915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5400000">
            <a:off x="8506573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2317" y="640713"/>
            <a:ext cx="653306" cy="38900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8467" y="640713"/>
            <a:ext cx="653305" cy="38900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848451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6200000" flipH="1">
            <a:off x="8423440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27107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80755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8798" y="1136999"/>
            <a:ext cx="1631785" cy="39177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2854" y="1132477"/>
            <a:ext cx="1631785" cy="39177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5355" y="1132478"/>
            <a:ext cx="1631785" cy="39177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9048987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9658443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10267899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68548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94823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22718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24863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01531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761129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680734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290313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16718" y="18406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03440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err="1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14711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qe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1268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 rot="5400000">
            <a:off x="8510563" y="1982073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6307" y="2832507"/>
            <a:ext cx="653306" cy="38900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12457" y="2832507"/>
            <a:ext cx="653305" cy="38900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7852441" y="2380434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8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8427430" y="301775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31097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084745" y="271923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2788" y="3328793"/>
            <a:ext cx="1631785" cy="3917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6844" y="3324271"/>
            <a:ext cx="1631785" cy="39177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9345" y="3324272"/>
            <a:ext cx="1631785" cy="39177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052977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6200000" flipH="1">
            <a:off x="9662433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6200000" flipH="1">
            <a:off x="10271889" y="3004915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89479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298813" y="27128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926708" y="27192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28853" y="3352451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105521" y="3349061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765119" y="3352451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684724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294303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920708" y="40324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607430" y="368672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218701" y="367753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bw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845258" y="3684995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zl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 rot="5400000">
            <a:off x="8505560" y="4227734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1304" y="5078168"/>
            <a:ext cx="653306" cy="38900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7454" y="5078168"/>
            <a:ext cx="653305" cy="389008"/>
          </a:xfrm>
          <a:prstGeom prst="rect">
            <a:avLst/>
          </a:prstGeom>
        </p:spPr>
      </p:pic>
      <p:sp>
        <p:nvSpPr>
          <p:cNvPr id="162" name="矩形 161"/>
          <p:cNvSpPr/>
          <p:nvPr/>
        </p:nvSpPr>
        <p:spPr>
          <a:xfrm>
            <a:off x="7847438" y="4626095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6200000" flipH="1">
            <a:off x="8422427" y="526341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10526094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079742" y="49648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7785" y="5574454"/>
            <a:ext cx="1631785" cy="39177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1841" y="5569932"/>
            <a:ext cx="1631785" cy="39177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4342" y="5569933"/>
            <a:ext cx="1631785" cy="391770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rot="16200000" flipH="1">
            <a:off x="9047974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rot="16200000" flipH="1">
            <a:off x="9657430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rot="16200000" flipH="1">
            <a:off x="10266886" y="525057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8684476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293810" y="495847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921705" y="496489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523850" y="5598112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100518" y="5594722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760116" y="5598112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679721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289300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805384" y="6271139"/>
            <a:ext cx="41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602427" y="593238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213698" y="5923193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840255" y="5930656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矩形 183"/>
          <p:cNvSpPr/>
          <p:nvPr/>
        </p:nvSpPr>
        <p:spPr>
          <a:xfrm rot="5400000">
            <a:off x="5098565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309" y="640713"/>
            <a:ext cx="653306" cy="389008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0459" y="640713"/>
            <a:ext cx="653305" cy="389008"/>
          </a:xfrm>
          <a:prstGeom prst="rect">
            <a:avLst/>
          </a:prstGeom>
        </p:spPr>
      </p:pic>
      <p:sp>
        <p:nvSpPr>
          <p:cNvPr id="187" name="矩形 186"/>
          <p:cNvSpPr/>
          <p:nvPr/>
        </p:nvSpPr>
        <p:spPr>
          <a:xfrm>
            <a:off x="4440443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rot="16200000" flipH="1">
            <a:off x="5015432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711909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672747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4846" y="1132477"/>
            <a:ext cx="1631785" cy="391770"/>
          </a:xfrm>
          <a:prstGeom prst="rect">
            <a:avLst/>
          </a:prstGeom>
        </p:spPr>
      </p:pic>
      <p:cxnSp>
        <p:nvCxnSpPr>
          <p:cNvPr id="194" name="直接箭头连接符 193"/>
          <p:cNvCxnSpPr/>
          <p:nvPr/>
        </p:nvCxnSpPr>
        <p:spPr>
          <a:xfrm flipV="1">
            <a:off x="5460979" y="9931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5277481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116855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84853" y="18238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195432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矩形 260"/>
          <p:cNvSpPr/>
          <p:nvPr/>
        </p:nvSpPr>
        <p:spPr>
          <a:xfrm rot="5400000">
            <a:off x="978888" y="20010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2" name="图片 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2851513"/>
            <a:ext cx="653306" cy="389008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2851513"/>
            <a:ext cx="653305" cy="389008"/>
          </a:xfrm>
          <a:prstGeom prst="rect">
            <a:avLst/>
          </a:prstGeom>
        </p:spPr>
      </p:pic>
      <p:sp>
        <p:nvSpPr>
          <p:cNvPr id="264" name="矩形 263"/>
          <p:cNvSpPr/>
          <p:nvPr/>
        </p:nvSpPr>
        <p:spPr>
          <a:xfrm>
            <a:off x="320766" y="23994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目录</a:t>
            </a:r>
            <a:r>
              <a:rPr lang="zh-CN" altLang="en-US" sz="1400" b="1" smtClean="0">
                <a:solidFill>
                  <a:schemeClr val="tx1"/>
                </a:solidFill>
              </a:rPr>
              <a:t>页</a:t>
            </a:r>
            <a:r>
              <a:rPr lang="en-US" altLang="zh-CN" sz="1400" b="1" smtClean="0">
                <a:solidFill>
                  <a:schemeClr val="tx1"/>
                </a:solidFill>
              </a:rPr>
              <a:t>6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65" name="直接箭头连接符 264"/>
          <p:cNvCxnSpPr/>
          <p:nvPr/>
        </p:nvCxnSpPr>
        <p:spPr>
          <a:xfrm rot="16200000" flipH="1">
            <a:off x="895755" y="30367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2999422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553070" y="27382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8" name="图片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3343277"/>
            <a:ext cx="1631785" cy="391770"/>
          </a:xfrm>
          <a:prstGeom prst="rect">
            <a:avLst/>
          </a:prstGeom>
        </p:spPr>
      </p:pic>
      <p:cxnSp>
        <p:nvCxnSpPr>
          <p:cNvPr id="269" name="直接箭头连接符 268"/>
          <p:cNvCxnSpPr/>
          <p:nvPr/>
        </p:nvCxnSpPr>
        <p:spPr>
          <a:xfrm flipV="1">
            <a:off x="1341302" y="32039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1157804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997178" y="33714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65176" y="40346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075755" y="37057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 rot="5400000">
            <a:off x="978888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5" name="图片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640713"/>
            <a:ext cx="653306" cy="389008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640713"/>
            <a:ext cx="653305" cy="389008"/>
          </a:xfrm>
          <a:prstGeom prst="rect">
            <a:avLst/>
          </a:prstGeom>
        </p:spPr>
      </p:pic>
      <p:sp>
        <p:nvSpPr>
          <p:cNvPr id="277" name="矩形 276"/>
          <p:cNvSpPr/>
          <p:nvPr/>
        </p:nvSpPr>
        <p:spPr>
          <a:xfrm>
            <a:off x="320766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9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/>
          <p:nvPr/>
        </p:nvCxnSpPr>
        <p:spPr>
          <a:xfrm rot="16200000" flipH="1">
            <a:off x="895755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2999422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553070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1" name="图片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1136999"/>
            <a:ext cx="1631785" cy="39177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1132477"/>
            <a:ext cx="1631785" cy="39177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87670" y="1132478"/>
            <a:ext cx="1631785" cy="391770"/>
          </a:xfrm>
          <a:prstGeom prst="rect">
            <a:avLst/>
          </a:prstGeom>
        </p:spPr>
      </p:pic>
      <p:cxnSp>
        <p:nvCxnSpPr>
          <p:cNvPr id="284" name="直接箭头连接符 283"/>
          <p:cNvCxnSpPr/>
          <p:nvPr/>
        </p:nvCxnSpPr>
        <p:spPr>
          <a:xfrm rot="16200000" flipH="1">
            <a:off x="1521302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rot="16200000" flipH="1">
            <a:off x="2130758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rot="16200000" flipH="1">
            <a:off x="2740214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1157804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1767138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2395033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997178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1573846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233444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1153049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762628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2310758" y="1823834"/>
            <a:ext cx="37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075755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87026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313583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9" name="矩形 298"/>
          <p:cNvSpPr/>
          <p:nvPr/>
        </p:nvSpPr>
        <p:spPr>
          <a:xfrm rot="5400000">
            <a:off x="978888" y="42262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0" name="图片 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5076713"/>
            <a:ext cx="653306" cy="389008"/>
          </a:xfrm>
          <a:prstGeom prst="rect">
            <a:avLst/>
          </a:prstGeom>
        </p:spPr>
      </p:pic>
      <p:pic>
        <p:nvPicPr>
          <p:cNvPr id="301" name="图片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5076713"/>
            <a:ext cx="653305" cy="389008"/>
          </a:xfrm>
          <a:prstGeom prst="rect">
            <a:avLst/>
          </a:prstGeom>
        </p:spPr>
      </p:pic>
      <p:sp>
        <p:nvSpPr>
          <p:cNvPr id="302" name="矩形 301"/>
          <p:cNvSpPr/>
          <p:nvPr/>
        </p:nvSpPr>
        <p:spPr>
          <a:xfrm>
            <a:off x="320766" y="4624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rot="16200000" flipH="1">
            <a:off x="895755" y="5261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2999422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553070" y="4963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6" name="图片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5572999"/>
            <a:ext cx="1631785" cy="391770"/>
          </a:xfrm>
          <a:prstGeom prst="rect">
            <a:avLst/>
          </a:prstGeom>
        </p:spPr>
      </p:pic>
      <p:pic>
        <p:nvPicPr>
          <p:cNvPr id="307" name="图片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5568477"/>
            <a:ext cx="1631785" cy="391770"/>
          </a:xfrm>
          <a:prstGeom prst="rect">
            <a:avLst/>
          </a:prstGeom>
        </p:spPr>
      </p:pic>
      <p:cxnSp>
        <p:nvCxnSpPr>
          <p:cNvPr id="309" name="直接箭头连接符 308"/>
          <p:cNvCxnSpPr/>
          <p:nvPr/>
        </p:nvCxnSpPr>
        <p:spPr>
          <a:xfrm rot="16200000" flipH="1">
            <a:off x="1521302" y="5261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 flipV="1">
            <a:off x="1950758" y="5441958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/>
        </p:nvSpPr>
        <p:spPr>
          <a:xfrm>
            <a:off x="1157804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1767138" y="4957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997178" y="5596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1573846" y="5593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53049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1762628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1075755" y="5930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1687026" y="5921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0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177750"/>
            <a:ext cx="2603634" cy="290209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51" y="177750"/>
            <a:ext cx="2609984" cy="290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51" y="3471492"/>
            <a:ext cx="2609984" cy="29084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087842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51938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40139" y="3102331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18377" y="3187832"/>
            <a:ext cx="864096" cy="193168"/>
          </a:xfrm>
          <a:prstGeom prst="rightArrow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81228" y="2867902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记录移动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9330447" y="2139062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3177052"/>
            <a:ext cx="653306" cy="3890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3177052"/>
            <a:ext cx="653305" cy="3890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89243" y="2501639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535" y="3049576"/>
            <a:ext cx="381708" cy="13268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804" y="3049576"/>
            <a:ext cx="381708" cy="13268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3034764"/>
            <a:ext cx="381708" cy="132689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rot="16200000" flipH="1">
            <a:off x="916698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28979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51986" y="305245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33013" y="30596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67976" y="30596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977680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1040736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1101834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21546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35553" y="3704514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31587" y="4029765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50346" y="3701139"/>
            <a:ext cx="60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77902" y="3715984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49596" y="404120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51698" y="4038016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9330447" y="-19396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1018594"/>
            <a:ext cx="653306" cy="38900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1018594"/>
            <a:ext cx="653305" cy="38900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589243" y="34318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13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876306"/>
            <a:ext cx="381708" cy="1326890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rot="16200000" flipH="1">
            <a:off x="9166988" y="119874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428979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267976" y="901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596804" y="137874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21546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35553" y="1546056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31587" y="187130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36" y="4626980"/>
            <a:ext cx="8185571" cy="1695537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2" y="2837898"/>
            <a:ext cx="1778402" cy="11455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37" y="2839391"/>
            <a:ext cx="1782997" cy="1153704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>
            <a:off x="6860690" y="3932838"/>
            <a:ext cx="272035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任意多边形 86"/>
          <p:cNvSpPr/>
          <p:nvPr/>
        </p:nvSpPr>
        <p:spPr>
          <a:xfrm>
            <a:off x="1871787" y="2780928"/>
            <a:ext cx="6231247" cy="3693024"/>
          </a:xfrm>
          <a:custGeom>
            <a:avLst/>
            <a:gdLst>
              <a:gd name="connsiteX0" fmla="*/ 0 w 6231247"/>
              <a:gd name="connsiteY0" fmla="*/ 0 h 3693024"/>
              <a:gd name="connsiteX1" fmla="*/ 4154947 w 6231247"/>
              <a:gd name="connsiteY1" fmla="*/ 0 h 3693024"/>
              <a:gd name="connsiteX2" fmla="*/ 4154947 w 6231247"/>
              <a:gd name="connsiteY2" fmla="*/ 1719180 h 3693024"/>
              <a:gd name="connsiteX3" fmla="*/ 6231247 w 6231247"/>
              <a:gd name="connsiteY3" fmla="*/ 1719180 h 3693024"/>
              <a:gd name="connsiteX4" fmla="*/ 6231247 w 6231247"/>
              <a:gd name="connsiteY4" fmla="*/ 3672408 h 3693024"/>
              <a:gd name="connsiteX5" fmla="*/ 4154947 w 6231247"/>
              <a:gd name="connsiteY5" fmla="*/ 3672408 h 3693024"/>
              <a:gd name="connsiteX6" fmla="*/ 4154947 w 6231247"/>
              <a:gd name="connsiteY6" fmla="*/ 3693024 h 3693024"/>
              <a:gd name="connsiteX7" fmla="*/ 0 w 6231247"/>
              <a:gd name="connsiteY7" fmla="*/ 3693024 h 3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1247" h="3693024">
                <a:moveTo>
                  <a:pt x="0" y="0"/>
                </a:moveTo>
                <a:lnTo>
                  <a:pt x="4154947" y="0"/>
                </a:lnTo>
                <a:lnTo>
                  <a:pt x="4154947" y="1719180"/>
                </a:lnTo>
                <a:lnTo>
                  <a:pt x="6231247" y="1719180"/>
                </a:lnTo>
                <a:lnTo>
                  <a:pt x="6231247" y="3672408"/>
                </a:lnTo>
                <a:lnTo>
                  <a:pt x="4154947" y="3672408"/>
                </a:lnTo>
                <a:lnTo>
                  <a:pt x="4154947" y="3693024"/>
                </a:lnTo>
                <a:lnTo>
                  <a:pt x="0" y="3693024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801369" y="853728"/>
            <a:ext cx="8351338" cy="5743624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840110" y="2732392"/>
            <a:ext cx="8312597" cy="3789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2550419" y="376835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第一次迭代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579296" y="3504547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第二次迭代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03549" y="147732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第三次迭代</a:t>
            </a:r>
            <a:endParaRPr lang="zh-CN" altLang="en-US" sz="1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TextBox 138"/>
          <p:cNvSpPr txBox="1"/>
          <p:nvPr/>
        </p:nvSpPr>
        <p:spPr>
          <a:xfrm>
            <a:off x="4271910" y="224332"/>
            <a:ext cx="383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B+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树的迭代演变过程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聚簇索引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20" y="912951"/>
            <a:ext cx="1785135" cy="1155087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>
            <a:off x="6093072" y="1983913"/>
            <a:ext cx="1116110" cy="86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53" y="4626980"/>
            <a:ext cx="1766574" cy="11378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67" y="4629847"/>
            <a:ext cx="1757668" cy="11321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4626980"/>
            <a:ext cx="1757317" cy="11319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1" y="4626980"/>
            <a:ext cx="1761556" cy="1134649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8015155" y="5007713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21592" y="521412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88279" y="5001466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894716" y="5207877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70571" y="499521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777008" y="5201630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947" y="2851480"/>
            <a:ext cx="1757317" cy="11319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83" y="2849168"/>
            <a:ext cx="1752901" cy="11342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613" y="897287"/>
            <a:ext cx="1749328" cy="1131918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4" idx="0"/>
          </p:cNvCxnSpPr>
          <p:nvPr/>
        </p:nvCxnSpPr>
        <p:spPr>
          <a:xfrm>
            <a:off x="6860690" y="3932838"/>
            <a:ext cx="2411239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5" idx="0"/>
          </p:cNvCxnSpPr>
          <p:nvPr/>
        </p:nvCxnSpPr>
        <p:spPr>
          <a:xfrm>
            <a:off x="6076277" y="1964812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943795" y="5373216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53915" y="5291335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195823" y="5644989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99779" y="5805264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4032682" y="363997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42802" y="3558093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368474" y="3897368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72430" y="4057643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sp>
        <p:nvSpPr>
          <p:cNvPr id="53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9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H="1">
            <a:off x="6220921" y="3556438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246380" y="3774161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34612" y="5281178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334612" y="548758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46380" y="5274931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246380" y="5481342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47" y="4893107"/>
            <a:ext cx="1724523" cy="113615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7" y="4897345"/>
            <a:ext cx="1710454" cy="113191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76" y="4891703"/>
            <a:ext cx="1739924" cy="1146303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577" y="4900445"/>
            <a:ext cx="1713385" cy="112881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77" y="3116889"/>
            <a:ext cx="1713385" cy="1128818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317393" y="4199797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72427" y="4199797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71277" y="4206303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90" y="3116889"/>
            <a:ext cx="1705770" cy="1128818"/>
          </a:xfrm>
          <a:prstGeom prst="rect">
            <a:avLst/>
          </a:prstGeom>
        </p:spPr>
      </p:pic>
      <p:cxnSp>
        <p:nvCxnSpPr>
          <p:cNvPr id="17" name="直接箭头连接符 16"/>
          <p:cNvCxnSpPr>
            <a:endCxn id="63" idx="0"/>
          </p:cNvCxnSpPr>
          <p:nvPr/>
        </p:nvCxnSpPr>
        <p:spPr>
          <a:xfrm>
            <a:off x="7356246" y="4206303"/>
            <a:ext cx="219902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03" y="1124744"/>
            <a:ext cx="1726655" cy="1137561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90430" y="2238277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292821" y="5545537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02941" y="5430657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730725" y="596231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57948" y="6130992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388557" y="5732425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900583" y="589620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346408" y="3731110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848116" y="3625139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4775900" y="4156796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3123" y="4325474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433732" y="3926907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945758" y="4090682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79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联合索引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1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箭头连接符 74"/>
          <p:cNvCxnSpPr/>
          <p:nvPr/>
        </p:nvCxnSpPr>
        <p:spPr>
          <a:xfrm flipV="1">
            <a:off x="5804666" y="4791355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5804666" y="5016270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 rot="5400000">
            <a:off x="3468392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31552" y="4656378"/>
            <a:ext cx="653306" cy="389008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87281" y="4656378"/>
            <a:ext cx="653305" cy="389008"/>
          </a:xfrm>
          <a:prstGeom prst="rect">
            <a:avLst/>
          </a:prstGeom>
        </p:spPr>
      </p:pic>
      <p:sp>
        <p:nvSpPr>
          <p:cNvPr id="158" name="矩形 157"/>
          <p:cNvSpPr/>
          <p:nvPr/>
        </p:nvSpPr>
        <p:spPr>
          <a:xfrm>
            <a:off x="2727188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0" y="4528902"/>
            <a:ext cx="381708" cy="132689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49" y="4528902"/>
            <a:ext cx="381708" cy="132689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82" y="4514090"/>
            <a:ext cx="381708" cy="1326890"/>
          </a:xfrm>
          <a:prstGeom prst="rect">
            <a:avLst/>
          </a:prstGeom>
        </p:spPr>
      </p:pic>
      <p:cxnSp>
        <p:nvCxnSpPr>
          <p:cNvPr id="162" name="直接箭头连接符 161"/>
          <p:cNvCxnSpPr/>
          <p:nvPr/>
        </p:nvCxnSpPr>
        <p:spPr>
          <a:xfrm rot="16200000" flipH="1">
            <a:off x="330493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3566924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789931" y="45317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70958" y="453895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05921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rot="16200000" flipH="1">
            <a:off x="391474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16200000" flipH="1">
            <a:off x="454530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16200000" flipH="1">
            <a:off x="515629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2959491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412007" y="5195511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469532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016570" y="5200530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608560" y="5202487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87541" y="5520528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689643" y="551734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矩形 176"/>
          <p:cNvSpPr/>
          <p:nvPr/>
        </p:nvSpPr>
        <p:spPr>
          <a:xfrm rot="5400000">
            <a:off x="7158447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21607" y="4656378"/>
            <a:ext cx="653306" cy="389008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77336" y="4656378"/>
            <a:ext cx="653305" cy="389008"/>
          </a:xfrm>
          <a:prstGeom prst="rect">
            <a:avLst/>
          </a:prstGeom>
        </p:spPr>
      </p:pic>
      <p:sp>
        <p:nvSpPr>
          <p:cNvPr id="180" name="矩形 179"/>
          <p:cNvSpPr/>
          <p:nvPr/>
        </p:nvSpPr>
        <p:spPr>
          <a:xfrm>
            <a:off x="6417243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37" y="4514090"/>
            <a:ext cx="381708" cy="1326890"/>
          </a:xfrm>
          <a:prstGeom prst="rect">
            <a:avLst/>
          </a:prstGeom>
        </p:spPr>
      </p:pic>
      <p:cxnSp>
        <p:nvCxnSpPr>
          <p:cNvPr id="182" name="直接箭头连接符 181"/>
          <p:cNvCxnSpPr/>
          <p:nvPr/>
        </p:nvCxnSpPr>
        <p:spPr>
          <a:xfrm rot="16200000" flipH="1">
            <a:off x="6994988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7256979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095976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7424804" y="5016524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6649546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078579" y="5188951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159587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" name="矩形 212"/>
          <p:cNvSpPr/>
          <p:nvPr/>
        </p:nvSpPr>
        <p:spPr>
          <a:xfrm rot="5400000">
            <a:off x="5256370" y="859063"/>
            <a:ext cx="1804127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4" name="图片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12426" y="1699186"/>
            <a:ext cx="653306" cy="389008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68576" y="1699186"/>
            <a:ext cx="653305" cy="389008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4608560" y="1247113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rot="16200000" flipH="1">
            <a:off x="5183549" y="188443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7287216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840864" y="15859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8907" y="2195472"/>
            <a:ext cx="1631785" cy="39177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32963" y="2190950"/>
            <a:ext cx="1631785" cy="391770"/>
          </a:xfrm>
          <a:prstGeom prst="rect">
            <a:avLst/>
          </a:prstGeom>
        </p:spPr>
      </p:pic>
      <p:cxnSp>
        <p:nvCxnSpPr>
          <p:cNvPr id="222" name="直接箭头连接符 221"/>
          <p:cNvCxnSpPr/>
          <p:nvPr/>
        </p:nvCxnSpPr>
        <p:spPr>
          <a:xfrm rot="16200000" flipH="1">
            <a:off x="5809096" y="188443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6238552" y="2064431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5445598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6054932" y="157949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284972" y="2219130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861640" y="2215740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440843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6050422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5363549" y="2553400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5974820" y="254421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 flipV="1">
            <a:off x="2970438" y="5390461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2480558" y="530858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4" name="直接箭头连接符 233"/>
          <p:cNvCxnSpPr/>
          <p:nvPr/>
        </p:nvCxnSpPr>
        <p:spPr>
          <a:xfrm flipV="1">
            <a:off x="3222466" y="566223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826422" y="5822509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6" name="直接箭头连接符 235"/>
          <p:cNvCxnSpPr/>
          <p:nvPr/>
        </p:nvCxnSpPr>
        <p:spPr>
          <a:xfrm flipV="1">
            <a:off x="4857721" y="238965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4402941" y="2335328"/>
            <a:ext cx="55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8" name="直接箭头连接符 237"/>
          <p:cNvCxnSpPr/>
          <p:nvPr/>
        </p:nvCxnSpPr>
        <p:spPr>
          <a:xfrm flipV="1">
            <a:off x="4932911" y="3031977"/>
            <a:ext cx="40884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447042" y="3192403"/>
            <a:ext cx="661768" cy="3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97" name="直接箭头连接符 96"/>
          <p:cNvCxnSpPr>
            <a:stCxn id="228" idx="2"/>
            <a:endCxn id="158" idx="0"/>
          </p:cNvCxnSpPr>
          <p:nvPr/>
        </p:nvCxnSpPr>
        <p:spPr>
          <a:xfrm flipH="1">
            <a:off x="4277062" y="3199935"/>
            <a:ext cx="127179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29" idx="2"/>
            <a:endCxn id="180" idx="0"/>
          </p:cNvCxnSpPr>
          <p:nvPr/>
        </p:nvCxnSpPr>
        <p:spPr>
          <a:xfrm>
            <a:off x="6158434" y="3199935"/>
            <a:ext cx="180868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4864729" y="2731311"/>
            <a:ext cx="468744" cy="16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132049" y="2799059"/>
            <a:ext cx="7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Object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Throwable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Error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ExceptionSubClass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RuntimeException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/>
              <a:t>Exception</a:t>
            </a:r>
            <a:r>
              <a:rPr lang="zh-CN" altLang="en-US" sz="1000"/>
              <a:t>类的直接子类</a:t>
            </a:r>
            <a:endParaRPr lang="en-US" altLang="zh-CN" sz="1000"/>
          </a:p>
          <a:p>
            <a:r>
              <a:rPr lang="zh-CN" altLang="en-US" sz="100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运行时异常：</a:t>
            </a:r>
            <a:r>
              <a:rPr lang="zh-CN" altLang="en-US" sz="100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>
                <a:latin typeface="楷体" pitchFamily="49" charset="-122"/>
                <a:ea typeface="楷体" pitchFamily="49" charset="-122"/>
              </a:rPr>
            </a:br>
            <a:r>
              <a:rPr lang="en-US" altLang="zh-CN" sz="110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9930</TotalTime>
  <Words>3847</Words>
  <Application>Microsoft Office PowerPoint</Application>
  <PresentationFormat>自定义</PresentationFormat>
  <Paragraphs>1045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133</cp:revision>
  <dcterms:created xsi:type="dcterms:W3CDTF">2022-05-12T01:51:39Z</dcterms:created>
  <dcterms:modified xsi:type="dcterms:W3CDTF">2022-12-02T11:52:40Z</dcterms:modified>
</cp:coreProperties>
</file>