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F9F9F"/>
    <a:srgbClr val="D1E5D0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32" autoAdjust="0"/>
    <p:restoredTop sz="94660"/>
  </p:normalViewPr>
  <p:slideViewPr>
    <p:cSldViewPr>
      <p:cViewPr varScale="1">
        <p:scale>
          <a:sx n="52" d="100"/>
          <a:sy n="52" d="100"/>
        </p:scale>
        <p:origin x="68" y="444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2231</Words>
  <Application>Microsoft Office PowerPoint</Application>
  <PresentationFormat>自定义</PresentationFormat>
  <Paragraphs>516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28</cp:revision>
  <dcterms:created xsi:type="dcterms:W3CDTF">2022-05-12T01:51:39Z</dcterms:created>
  <dcterms:modified xsi:type="dcterms:W3CDTF">2022-09-25T12:32:18Z</dcterms:modified>
</cp:coreProperties>
</file>