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F9F9F"/>
    <a:srgbClr val="D1E5D0"/>
    <a:srgbClr val="F4C8C7"/>
    <a:srgbClr val="D7E5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 dirty="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双链表结构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0x1111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0x9999</a:t>
            </a:r>
            <a:endParaRPr lang="zh-CN" altLang="en-US" sz="1050" dirty="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</a:rPr>
              <a:t>Entry[]  table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单链表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HashMap</a:t>
            </a:r>
            <a:r>
              <a:rPr lang="zh-CN" altLang="en-US" dirty="0" smtClean="0">
                <a:solidFill>
                  <a:srgbClr val="FF0000"/>
                </a:solidFill>
              </a:rPr>
              <a:t>存储结构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Entry[]  table</a:t>
            </a:r>
            <a:endParaRPr lang="zh-CN" altLang="en-US" sz="1200" dirty="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3σ</a:t>
            </a:r>
            <a:endParaRPr lang="zh-CN" altLang="en-US" sz="1300" dirty="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1σ</a:t>
            </a:r>
            <a:endParaRPr lang="zh-CN" altLang="en-US" sz="1300" dirty="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2σ</a:t>
            </a:r>
            <a:endParaRPr lang="zh-CN" altLang="en-US" sz="1300" dirty="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μ</a:t>
            </a:r>
            <a:endParaRPr lang="zh-CN" altLang="en-US" sz="1300" dirty="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-1σ</a:t>
            </a:r>
            <a:endParaRPr lang="zh-CN" altLang="en-US" sz="1300" dirty="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-3σ</a:t>
            </a:r>
            <a:endParaRPr lang="zh-CN" altLang="en-US" sz="1300" dirty="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-2σ</a:t>
            </a:r>
            <a:endParaRPr lang="zh-CN" altLang="en-US" sz="1300" dirty="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就绪状态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执行状态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阻塞状态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9948" y="44624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Object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Throwable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ExceptionSubClass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RuntimeException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 dirty="0"/>
              <a:t>Exception</a:t>
            </a:r>
            <a:r>
              <a:rPr lang="zh-CN" altLang="en-US" sz="1000" dirty="0"/>
              <a:t>类的直接子类</a:t>
            </a:r>
            <a:endParaRPr lang="en-US" altLang="zh-CN" sz="1000" dirty="0"/>
          </a:p>
          <a:p>
            <a:r>
              <a:rPr lang="zh-CN" altLang="en-US" sz="1000" dirty="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运行时异常：</a:t>
            </a:r>
            <a:r>
              <a:rPr lang="zh-CN" altLang="en-US" sz="1000" dirty="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2878</Words>
  <Application>Microsoft Office PowerPoint</Application>
  <PresentationFormat>自定义</PresentationFormat>
  <Paragraphs>679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51</cp:revision>
  <dcterms:created xsi:type="dcterms:W3CDTF">2022-05-12T01:51:39Z</dcterms:created>
  <dcterms:modified xsi:type="dcterms:W3CDTF">2022-10-08T07:44:31Z</dcterms:modified>
</cp:coreProperties>
</file>