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7" r:id="rId9"/>
    <p:sldId id="268" r:id="rId10"/>
    <p:sldId id="264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E551EBB-56E4-47A5-B88C-091EF28A62CA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050CEAA-2292-4D27-976E-6D122CFAC3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40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7F8FE-23DB-4E7B-8CD4-367F48E88BBC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68BF9-9AC3-40DD-A684-99A889209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9311E-C57B-4B7C-A13C-502B91F3E9BB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D067B-4BC0-4732-B562-9FDAEBDA3A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C898B-123E-4D48-A821-FA5790E3F496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C0C4-98A4-49B7-A5B6-D25A455E0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60BA-EC2D-4D96-A439-382009115548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6F51-1941-4B98-999A-6C5CD5AE1F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4870-2184-472E-9AF8-8D15A7B86964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64992-F2AF-4901-A6FC-3D41BBC2EF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52C5D-AAB2-420F-BF93-4B4066BEDFBF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31DC-84DF-4A65-A6A1-AF371B6D98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E10CE-D43B-44EF-9D87-BB86ABF9C37A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FCD71-B3E1-4333-B775-9589F7E843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49E9-0EF7-4BDE-A8A4-61C907031C9C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C6D65-0F0D-4C42-A17E-06C051EC7D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92424-5984-4544-B461-A423886836C0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FFA16-F051-42F7-BF74-E1B2B762A1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8CFD1-BF8B-4540-A0EA-8CAFCCF0DA8E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D6EB9-A0E9-443A-95A1-D2957C3C2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CC18-C02F-4BE8-8B99-CDDC14743BC6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2A3A0-E5EA-4001-91C7-AEF5F0F4D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8267E8-579A-4EB7-8A89-79A2E8521D61}" type="datetimeFigureOut">
              <a:rPr lang="zh-CN" altLang="en-US"/>
              <a:pPr>
                <a:defRPr/>
              </a:pPr>
              <a:t>2015/3/27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66C5F9-A874-4FD6-96D2-E8EC4B5203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1.xdzh.sinaapp.com/" TargetMode="External"/><Relationship Id="rId5" Type="http://schemas.openxmlformats.org/officeDocument/2006/relationships/image" Target="../media/image17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3491880" y="404664"/>
            <a:ext cx="5508104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latin typeface="Calibri" pitchFamily="34" charset="0"/>
              </a:rPr>
              <a:t>基于微信平台的</a:t>
            </a:r>
            <a:endParaRPr lang="en-US" altLang="zh-CN" sz="3200" b="1" dirty="0" smtClean="0">
              <a:latin typeface="Calibri" pitchFamily="34" charset="0"/>
            </a:endParaRPr>
          </a:p>
          <a:p>
            <a:pPr algn="r"/>
            <a:r>
              <a:rPr lang="zh-CN" altLang="en-US" sz="6000" b="1" dirty="0" smtClean="0">
                <a:latin typeface="Calibri" pitchFamily="34" charset="0"/>
              </a:rPr>
              <a:t>理发由你安排</a:t>
            </a:r>
            <a:endParaRPr lang="en-US" altLang="zh-CN" sz="6000" b="1" dirty="0" smtClean="0">
              <a:latin typeface="Calibri" pitchFamily="34" charset="0"/>
            </a:endParaRPr>
          </a:p>
          <a:p>
            <a:pPr algn="r"/>
            <a:r>
              <a:rPr lang="zh-CN" altLang="en-US" sz="3200" b="1" dirty="0" smtClean="0">
                <a:latin typeface="Calibri" pitchFamily="34" charset="0"/>
              </a:rPr>
              <a:t>应用设计与实现</a:t>
            </a:r>
            <a:endParaRPr lang="zh-CN" altLang="en-US" b="1" dirty="0"/>
          </a:p>
          <a:p>
            <a:pPr algn="r"/>
            <a:endParaRPr lang="en-US" altLang="zh-CN" b="1" dirty="0" smtClean="0"/>
          </a:p>
          <a:p>
            <a:pPr algn="r"/>
            <a:endParaRPr lang="en-US" altLang="zh-CN" b="1" dirty="0" smtClean="0"/>
          </a:p>
          <a:p>
            <a:pPr algn="r"/>
            <a:endParaRPr lang="en-US" altLang="zh-CN" b="1" dirty="0"/>
          </a:p>
          <a:p>
            <a:pPr algn="r"/>
            <a:endParaRPr lang="en-US" altLang="zh-CN" b="1" dirty="0" smtClean="0"/>
          </a:p>
          <a:p>
            <a:pPr algn="r"/>
            <a:endParaRPr lang="en-US" altLang="zh-CN" b="1" dirty="0" smtClean="0"/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en-US" sz="3200" b="1" dirty="0" smtClean="0"/>
              <a:t>开发人：张鹤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阶段成果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7" name="矩形 12"/>
          <p:cNvSpPr>
            <a:spLocks noChangeArrowheads="1"/>
          </p:cNvSpPr>
          <p:nvPr/>
        </p:nvSpPr>
        <p:spPr bwMode="auto">
          <a:xfrm>
            <a:off x="4071938" y="27146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项目需求规约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矩形 13"/>
          <p:cNvSpPr>
            <a:spLocks noChangeArrowheads="1"/>
          </p:cNvSpPr>
          <p:nvPr/>
        </p:nvSpPr>
        <p:spPr bwMode="auto">
          <a:xfrm>
            <a:off x="4357688" y="4643438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词汇表、用例模型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>
            <a:off x="3000375" y="3786188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项目实现规约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0" name="矩形 15"/>
          <p:cNvSpPr>
            <a:spLocks noChangeArrowheads="1"/>
          </p:cNvSpPr>
          <p:nvPr/>
        </p:nvSpPr>
        <p:spPr bwMode="auto">
          <a:xfrm>
            <a:off x="2406256" y="1797884"/>
            <a:ext cx="3185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项目开发计划、项目进度计划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31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113" y="1806575"/>
            <a:ext cx="462915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0319" y="2518291"/>
            <a:ext cx="5326062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1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285750"/>
            <a:ext cx="4151313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图片 10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7363" y="354012"/>
            <a:ext cx="40894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53329"/>
            <a:ext cx="5595268" cy="55952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528" y="35401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商家端：</a:t>
            </a:r>
            <a:r>
              <a:rPr lang="en-US" altLang="zh-CN" sz="4000" dirty="0" smtClean="0">
                <a:hlinkClick r:id="rId6"/>
              </a:rPr>
              <a:t>http://1.xdzh.sinaapp.com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2609125"/>
            <a:ext cx="2410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客户端：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0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11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63" y="813748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6" name="矩形 6"/>
          <p:cNvSpPr>
            <a:spLocks noChangeArrowheads="1"/>
          </p:cNvSpPr>
          <p:nvPr/>
        </p:nvSpPr>
        <p:spPr bwMode="auto">
          <a:xfrm>
            <a:off x="357188" y="28575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遇到的问题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7" name="矩形 12"/>
          <p:cNvSpPr>
            <a:spLocks noChangeArrowheads="1"/>
          </p:cNvSpPr>
          <p:nvPr/>
        </p:nvSpPr>
        <p:spPr bwMode="auto">
          <a:xfrm>
            <a:off x="666222" y="4149618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8" name="矩形 13"/>
          <p:cNvSpPr>
            <a:spLocks noChangeArrowheads="1"/>
          </p:cNvSpPr>
          <p:nvPr/>
        </p:nvSpPr>
        <p:spPr bwMode="auto">
          <a:xfrm>
            <a:off x="2533987" y="2001251"/>
            <a:ext cx="4076025" cy="128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微信公众账号的申请比较困难，订阅号及服务号未认证不能获得用户的基本信息。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9" name="矩形 14"/>
          <p:cNvSpPr>
            <a:spLocks noChangeArrowheads="1"/>
          </p:cNvSpPr>
          <p:nvPr/>
        </p:nvSpPr>
        <p:spPr bwMode="auto">
          <a:xfrm>
            <a:off x="2587644" y="4108770"/>
            <a:ext cx="402236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采用微信公众平台测试号，基本功能都能得到，账号昵称、头像暂不能修改。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0" name="矩形 15"/>
          <p:cNvSpPr>
            <a:spLocks noChangeArrowheads="1"/>
          </p:cNvSpPr>
          <p:nvPr/>
        </p:nvSpPr>
        <p:spPr bwMode="auto">
          <a:xfrm>
            <a:off x="669598" y="227687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0125" y="1663700"/>
            <a:ext cx="46037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图片 10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8738" y="2968625"/>
            <a:ext cx="3086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6"/>
          <p:cNvSpPr>
            <a:spLocks noChangeArrowheads="1"/>
          </p:cNvSpPr>
          <p:nvPr/>
        </p:nvSpPr>
        <p:spPr bwMode="auto">
          <a:xfrm>
            <a:off x="518319" y="33265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03" name="矩形 15"/>
          <p:cNvSpPr>
            <a:spLocks noChangeArrowheads="1"/>
          </p:cNvSpPr>
          <p:nvPr/>
        </p:nvSpPr>
        <p:spPr bwMode="auto">
          <a:xfrm>
            <a:off x="899592" y="1340768"/>
            <a:ext cx="659499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启阶段已经基本结束，我通过需求文档的编写，更好地了解了应用的细节，为今后的开发提供了一个好的基础，争取把应用做到最好，按部就班，脚踏实地。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7" descr="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3071813"/>
            <a:ext cx="7715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图片 15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214563"/>
            <a:ext cx="18986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图片 16" descr="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6425" y="2255838"/>
            <a:ext cx="1782763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图片 18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63" y="2286000"/>
            <a:ext cx="18986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图片 19" descr="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3" y="2286000"/>
            <a:ext cx="1784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84" name="矩形 20"/>
          <p:cNvSpPr>
            <a:spLocks noChangeArrowheads="1"/>
          </p:cNvSpPr>
          <p:nvPr/>
        </p:nvSpPr>
        <p:spPr bwMode="auto">
          <a:xfrm>
            <a:off x="5048370" y="303974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阶段成果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5" name="矩形 21"/>
          <p:cNvSpPr>
            <a:spLocks noChangeArrowheads="1"/>
          </p:cNvSpPr>
          <p:nvPr/>
        </p:nvSpPr>
        <p:spPr bwMode="auto">
          <a:xfrm>
            <a:off x="902374" y="303974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6" name="矩形 22"/>
          <p:cNvSpPr>
            <a:spLocks noChangeArrowheads="1"/>
          </p:cNvSpPr>
          <p:nvPr/>
        </p:nvSpPr>
        <p:spPr bwMode="auto">
          <a:xfrm>
            <a:off x="3029356" y="303974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业务范围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7" name="矩形 14"/>
          <p:cNvSpPr>
            <a:spLocks noChangeArrowheads="1"/>
          </p:cNvSpPr>
          <p:nvPr/>
        </p:nvSpPr>
        <p:spPr bwMode="auto">
          <a:xfrm>
            <a:off x="7380312" y="3039742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2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4663" y="996950"/>
            <a:ext cx="6399212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13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6825" y="1917700"/>
            <a:ext cx="22733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背景介绍</a:t>
            </a:r>
          </a:p>
        </p:txBody>
      </p:sp>
      <p:sp>
        <p:nvSpPr>
          <p:cNvPr id="4107" name="矩形 15"/>
          <p:cNvSpPr>
            <a:spLocks noChangeArrowheads="1"/>
          </p:cNvSpPr>
          <p:nvPr/>
        </p:nvSpPr>
        <p:spPr bwMode="auto">
          <a:xfrm>
            <a:off x="1011314" y="808970"/>
            <a:ext cx="7128792" cy="54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在生活节奏越来越快，人们越来越希望用更多的时间来学习、工作、生活。理发是每个人都需要做的事情，找理发店也是让许多人头疼不已，往往在选择理发店、等待理发中就浪费了很多时间，本着节约更多人更多时间以及方便大家的思想，“理发由你安排”应用的设想就提出了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，客户需要通过微信进入，可以搜索当前位置附近的理发店，选择理发店，选择样式，即可进行预约。客户预约之后，商家会及时回复客户预约情况，通知客户到店的具体时间。减少了客户在选择理发店以及等待理发中消耗的时间。方便客户及商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为什么选择微信平台？首先，选择微信平台相对于其他需要安装的应用更为方便，只需关注公众账号即可；其次，目前微信平台的月活跃数已经超过了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4.38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亿，选择微信平台，能够更好的推广应用，也能更好的为客户提供更准确的信息。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93471" y="112849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流程</a:t>
            </a:r>
          </a:p>
        </p:txBody>
      </p:sp>
      <p:sp>
        <p:nvSpPr>
          <p:cNvPr id="5127" name="矩形 12"/>
          <p:cNvSpPr>
            <a:spLocks noChangeArrowheads="1"/>
          </p:cNvSpPr>
          <p:nvPr/>
        </p:nvSpPr>
        <p:spPr bwMode="auto">
          <a:xfrm>
            <a:off x="1144893" y="3405655"/>
            <a:ext cx="2856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添加样式，等待客户预约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矩形 13"/>
          <p:cNvSpPr>
            <a:spLocks noChangeArrowheads="1"/>
          </p:cNvSpPr>
          <p:nvPr/>
        </p:nvSpPr>
        <p:spPr bwMode="auto">
          <a:xfrm>
            <a:off x="1693381" y="5165769"/>
            <a:ext cx="1690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客户到店理发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9" name="矩形 14"/>
          <p:cNvSpPr>
            <a:spLocks noChangeArrowheads="1"/>
          </p:cNvSpPr>
          <p:nvPr/>
        </p:nvSpPr>
        <p:spPr bwMode="auto">
          <a:xfrm>
            <a:off x="732882" y="4234886"/>
            <a:ext cx="27226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处理预约，通知客户时间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30" name="矩形 15"/>
          <p:cNvSpPr>
            <a:spLocks noChangeArrowheads="1"/>
          </p:cNvSpPr>
          <p:nvPr/>
        </p:nvSpPr>
        <p:spPr bwMode="auto">
          <a:xfrm>
            <a:off x="533322" y="2416643"/>
            <a:ext cx="301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注册，完善店铺信息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31" name="图片 10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962" y="2493104"/>
            <a:ext cx="2423498" cy="251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图片 11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3165" y="3378698"/>
            <a:ext cx="3290189" cy="25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1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8181" y="3044472"/>
            <a:ext cx="3048223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0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2369" y="2158146"/>
            <a:ext cx="2738561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860032" y="2231977"/>
            <a:ext cx="294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进入应用，选择店铺、样式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8215" y="3235090"/>
            <a:ext cx="330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填写预约信息，等待商家回复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51648" y="4130628"/>
            <a:ext cx="272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收到商家回复，确定时间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51138" y="5104860"/>
            <a:ext cx="1152128" cy="38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到店理发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4962" y="1026044"/>
            <a:ext cx="2156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商家端大体流程</a:t>
            </a:r>
            <a:endParaRPr lang="zh-CN" altLang="en-US" sz="20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5108652" y="1030361"/>
            <a:ext cx="2156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客户端大体流程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80010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6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产品功能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41" y="1082020"/>
            <a:ext cx="8689444" cy="49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0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558800"/>
            <a:ext cx="58420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11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800100"/>
            <a:ext cx="57404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6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产品功能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45" y="1671512"/>
            <a:ext cx="7260036" cy="43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8720"/>
            <a:ext cx="6399212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3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1226" y="1118295"/>
            <a:ext cx="22733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总体效果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6175140" y="1306172"/>
            <a:ext cx="2184401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客户端基于微信平台，做到真正简单方便，节省大家的时间，提供最好的服务。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4225851" y="3386937"/>
            <a:ext cx="217336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整体代码部署在新浪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SAE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云服务器上，方便快捷，稳定性好。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357188" y="1073600"/>
            <a:ext cx="2107902" cy="212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商家端采用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B/S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架构，集六大主要功能为一体的标准规范、结构合理的信息平台。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13" descr="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8963" y="2996630"/>
            <a:ext cx="22733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475656" y="3475997"/>
            <a:ext cx="26566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整体代码采用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思想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语言编写，使用</a:t>
            </a:r>
            <a:r>
              <a:rPr lang="zh-CN" altLang="en-US" dirty="0" smtClean="0"/>
              <a:t>新浪</a:t>
            </a:r>
            <a:r>
              <a:rPr lang="en-US" altLang="zh-CN" dirty="0" smtClean="0"/>
              <a:t>SAE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freeMVC</a:t>
            </a:r>
            <a:r>
              <a:rPr lang="zh-CN" altLang="en-US" dirty="0" smtClean="0"/>
              <a:t>框架，使代码</a:t>
            </a:r>
            <a:r>
              <a:rPr lang="zh-CN" altLang="en-US" dirty="0" smtClean="0"/>
              <a:t>易于维护，</a:t>
            </a:r>
            <a:r>
              <a:rPr lang="zh-CN" altLang="en-US" dirty="0" smtClean="0"/>
              <a:t>结构清晰。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1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3675" y="285750"/>
            <a:ext cx="4151313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0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7363" y="354012"/>
            <a:ext cx="40894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547664" y="354012"/>
            <a:ext cx="6048672" cy="63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4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3675" y="285750"/>
            <a:ext cx="4151313" cy="615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0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7363" y="354012"/>
            <a:ext cx="40894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899592" y="604202"/>
            <a:ext cx="720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/>
              <a:t>预约</a:t>
            </a:r>
            <a:endParaRPr lang="en-US" altLang="zh-CN" b="1" i="1" dirty="0"/>
          </a:p>
          <a:p>
            <a:r>
              <a:rPr lang="zh-CN" altLang="zh-CN" b="1" dirty="0" smtClean="0"/>
              <a:t>简要说明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客户</a:t>
            </a:r>
            <a:r>
              <a:rPr lang="zh-CN" altLang="zh-CN" dirty="0"/>
              <a:t>进行理发预约，系统做相应处理</a:t>
            </a:r>
            <a:r>
              <a:rPr lang="zh-CN" altLang="zh-CN" dirty="0" smtClean="0"/>
              <a:t>。</a:t>
            </a:r>
            <a:endParaRPr lang="en-US" altLang="zh-CN" sz="1600" dirty="0"/>
          </a:p>
          <a:p>
            <a:r>
              <a:rPr lang="zh-CN" altLang="zh-CN" b="1" dirty="0" smtClean="0"/>
              <a:t>事件流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当</a:t>
            </a:r>
            <a:r>
              <a:rPr lang="zh-CN" altLang="zh-CN" dirty="0"/>
              <a:t>客户请求进行预约时，本用例开始</a:t>
            </a:r>
            <a:r>
              <a:rPr lang="zh-CN" altLang="zh-CN" dirty="0" smtClean="0"/>
              <a:t>。</a:t>
            </a:r>
            <a:endParaRPr lang="en-US" altLang="zh-CN" sz="1600" dirty="0"/>
          </a:p>
          <a:p>
            <a:r>
              <a:rPr lang="zh-CN" altLang="en-US" sz="1600" b="1" cap="small" dirty="0"/>
              <a:t>：</a:t>
            </a:r>
            <a:r>
              <a:rPr lang="zh-CN" altLang="zh-CN" b="1" cap="small" dirty="0" smtClean="0"/>
              <a:t>基本</a:t>
            </a:r>
            <a:r>
              <a:rPr lang="zh-CN" altLang="zh-CN" b="1" cap="small" dirty="0"/>
              <a:t>流</a:t>
            </a:r>
            <a:endParaRPr lang="zh-CN" altLang="zh-CN" b="1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客户</a:t>
            </a:r>
            <a:r>
              <a:rPr lang="zh-CN" altLang="zh-CN" dirty="0"/>
              <a:t>请求进行预约；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系统</a:t>
            </a:r>
            <a:r>
              <a:rPr lang="zh-CN" altLang="zh-CN" dirty="0"/>
              <a:t>返回当前符合情况的店铺信息页面</a:t>
            </a:r>
            <a:r>
              <a:rPr lang="zh-CN" altLang="zh-CN" dirty="0" smtClean="0"/>
              <a:t>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客户</a:t>
            </a:r>
            <a:r>
              <a:rPr lang="zh-CN" altLang="zh-CN" dirty="0"/>
              <a:t>选择某一店铺；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系统</a:t>
            </a:r>
            <a:r>
              <a:rPr lang="zh-CN" altLang="zh-CN" dirty="0"/>
              <a:t>查询该店铺中的所有样式，返回样式信息页面；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客户</a:t>
            </a:r>
            <a:r>
              <a:rPr lang="zh-CN" altLang="zh-CN" dirty="0"/>
              <a:t>选择某一样式；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6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系统</a:t>
            </a:r>
            <a:r>
              <a:rPr lang="zh-CN" altLang="zh-CN" dirty="0"/>
              <a:t>查询该样式的详细信息，返回详细信息页面</a:t>
            </a:r>
            <a:endParaRPr lang="zh-CN" altLang="zh-CN" sz="1600" dirty="0"/>
          </a:p>
          <a:p>
            <a:pPr lvl="0"/>
            <a:r>
              <a:rPr lang="en-US" altLang="zh-CN" dirty="0" smtClean="0"/>
              <a:t>7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客户</a:t>
            </a:r>
            <a:r>
              <a:rPr lang="zh-CN" altLang="zh-CN" dirty="0"/>
              <a:t>确认样式；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8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系统</a:t>
            </a:r>
            <a:r>
              <a:rPr lang="zh-CN" altLang="zh-CN" dirty="0"/>
              <a:t>返回预约界面；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9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客户</a:t>
            </a:r>
            <a:r>
              <a:rPr lang="zh-CN" altLang="zh-CN" dirty="0"/>
              <a:t>填写相关预约信息并提交；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10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系统</a:t>
            </a:r>
            <a:r>
              <a:rPr lang="zh-CN" altLang="zh-CN" dirty="0"/>
              <a:t>保存相应预约信息，返回预约成功页面；</a:t>
            </a:r>
            <a:endParaRPr lang="zh-CN" altLang="zh-CN" sz="1600" dirty="0"/>
          </a:p>
          <a:p>
            <a:pPr lvl="0"/>
            <a:r>
              <a:rPr lang="en-US" altLang="zh-CN" dirty="0" smtClean="0"/>
              <a:t>11</a:t>
            </a:r>
            <a:r>
              <a:rPr lang="zh-CN" altLang="en-US" dirty="0" smtClean="0"/>
              <a:t>、 </a:t>
            </a:r>
            <a:r>
              <a:rPr lang="zh-CN" altLang="zh-CN" dirty="0" smtClean="0"/>
              <a:t>本</a:t>
            </a:r>
            <a:r>
              <a:rPr lang="zh-CN" altLang="zh-CN" dirty="0"/>
              <a:t>用例结束</a:t>
            </a:r>
            <a:r>
              <a:rPr lang="zh-CN" altLang="zh-CN" dirty="0" smtClean="0"/>
              <a:t>。</a:t>
            </a:r>
            <a:endParaRPr lang="en-US" altLang="zh-CN" sz="1600" dirty="0"/>
          </a:p>
          <a:p>
            <a:pPr lvl="0"/>
            <a:r>
              <a:rPr lang="zh-CN" altLang="zh-CN" b="1" cap="small" dirty="0" smtClean="0"/>
              <a:t>备选流</a:t>
            </a:r>
            <a:r>
              <a:rPr lang="zh-CN" altLang="en-US" b="1" cap="small" dirty="0" smtClean="0"/>
              <a:t>：</a:t>
            </a:r>
            <a:r>
              <a:rPr lang="en-US" altLang="zh-CN" dirty="0" smtClean="0"/>
              <a:t>9a</a:t>
            </a:r>
            <a:r>
              <a:rPr lang="zh-CN" altLang="zh-CN" dirty="0"/>
              <a:t>、客户填写的预约信息格式不正确时，系统提示错误信息</a:t>
            </a:r>
            <a:r>
              <a:rPr lang="zh-CN" altLang="zh-CN" dirty="0" smtClean="0"/>
              <a:t>。</a:t>
            </a:r>
            <a:endParaRPr lang="en-US" altLang="zh-CN" sz="1600" dirty="0"/>
          </a:p>
          <a:p>
            <a:pPr lvl="0"/>
            <a:r>
              <a:rPr lang="zh-CN" altLang="zh-CN" b="1" dirty="0" smtClean="0"/>
              <a:t>特殊需求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无。</a:t>
            </a:r>
            <a:endParaRPr lang="en-US" altLang="zh-CN" sz="1600" dirty="0"/>
          </a:p>
          <a:p>
            <a:pPr lvl="0"/>
            <a:r>
              <a:rPr lang="zh-CN" altLang="zh-CN" b="1" dirty="0" smtClean="0"/>
              <a:t>前置条件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客户</a:t>
            </a:r>
            <a:r>
              <a:rPr lang="zh-CN" altLang="zh-CN" dirty="0"/>
              <a:t>通过微信关注公众</a:t>
            </a:r>
            <a:r>
              <a:rPr lang="zh-CN" altLang="zh-CN" dirty="0" smtClean="0"/>
              <a:t>账号</a:t>
            </a:r>
            <a:endParaRPr lang="en-US" altLang="zh-CN" sz="1600" dirty="0"/>
          </a:p>
          <a:p>
            <a:pPr lvl="0"/>
            <a:r>
              <a:rPr lang="zh-CN" altLang="zh-CN" b="1" dirty="0" smtClean="0"/>
              <a:t>后置条件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无</a:t>
            </a:r>
            <a:endParaRPr lang="en-US" altLang="zh-CN" sz="1600" dirty="0"/>
          </a:p>
          <a:p>
            <a:pPr lvl="0"/>
            <a:r>
              <a:rPr lang="zh-CN" altLang="zh-CN" b="1" dirty="0" smtClean="0"/>
              <a:t>扩展点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无</a:t>
            </a:r>
            <a:r>
              <a:rPr lang="en-US" altLang="zh-CN" dirty="0"/>
              <a:t>	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16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797</Words>
  <Application>Microsoft Office PowerPoint</Application>
  <PresentationFormat>全屏显示(4:3)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张鹤</cp:lastModifiedBy>
  <cp:revision>305</cp:revision>
  <dcterms:created xsi:type="dcterms:W3CDTF">2013-10-30T09:04:50Z</dcterms:created>
  <dcterms:modified xsi:type="dcterms:W3CDTF">2015-03-27T00:56:18Z</dcterms:modified>
</cp:coreProperties>
</file>