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62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E551EBB-56E4-47A5-B88C-091EF28A62CA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050CEAA-2292-4D27-976E-6D122CFAC3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40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7F8FE-23DB-4E7B-8CD4-367F48E88BBC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68BF9-9AC3-40DD-A684-99A889209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9311E-C57B-4B7C-A13C-502B91F3E9BB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D067B-4BC0-4732-B562-9FDAEBDA3A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C898B-123E-4D48-A821-FA5790E3F496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C0C4-98A4-49B7-A5B6-D25A455E0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60BA-EC2D-4D96-A439-382009115548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6F51-1941-4B98-999A-6C5CD5AE1F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4870-2184-472E-9AF8-8D15A7B86964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64992-F2AF-4901-A6FC-3D41BBC2EF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52C5D-AAB2-420F-BF93-4B4066BEDFBF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31DC-84DF-4A65-A6A1-AF371B6D98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E10CE-D43B-44EF-9D87-BB86ABF9C37A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FCD71-B3E1-4333-B775-9589F7E843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49E9-0EF7-4BDE-A8A4-61C907031C9C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C6D65-0F0D-4C42-A17E-06C051EC7D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92424-5984-4544-B461-A423886836C0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FFA16-F051-42F7-BF74-E1B2B762A1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8CFD1-BF8B-4540-A0EA-8CAFCCF0DA8E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D6EB9-A0E9-443A-95A1-D2957C3C2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CC18-C02F-4BE8-8B99-CDDC14743BC6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2A3A0-E5EA-4001-91C7-AEF5F0F4D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8267E8-579A-4EB7-8A89-79A2E8521D61}" type="datetimeFigureOut">
              <a:rPr lang="zh-CN" altLang="en-US"/>
              <a:pPr>
                <a:defRPr/>
              </a:pPr>
              <a:t>2015/4/23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66C5F9-A874-4FD6-96D2-E8EC4B520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3491880" y="404664"/>
            <a:ext cx="5508104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>
                <a:latin typeface="Calibri" pitchFamily="34" charset="0"/>
              </a:rPr>
              <a:t>基于微信平台的</a:t>
            </a:r>
            <a:endParaRPr lang="en-US" altLang="zh-CN" sz="3200" b="1" dirty="0" smtClean="0">
              <a:latin typeface="Calibri" pitchFamily="34" charset="0"/>
            </a:endParaRPr>
          </a:p>
          <a:p>
            <a:pPr algn="r"/>
            <a:r>
              <a:rPr lang="zh-CN" altLang="en-US" sz="6000" b="1" dirty="0" smtClean="0">
                <a:latin typeface="Calibri" pitchFamily="34" charset="0"/>
              </a:rPr>
              <a:t>理发由你安排</a:t>
            </a:r>
            <a:endParaRPr lang="en-US" altLang="zh-CN" sz="6000" b="1" dirty="0" smtClean="0">
              <a:latin typeface="Calibri" pitchFamily="34" charset="0"/>
            </a:endParaRPr>
          </a:p>
          <a:p>
            <a:pPr algn="r"/>
            <a:r>
              <a:rPr lang="zh-CN" altLang="en-US" sz="3200" b="1" dirty="0" smtClean="0">
                <a:latin typeface="Calibri" pitchFamily="34" charset="0"/>
              </a:rPr>
              <a:t>应用设计与实现</a:t>
            </a:r>
            <a:endParaRPr lang="zh-CN" altLang="en-US" b="1" dirty="0"/>
          </a:p>
          <a:p>
            <a:pPr algn="r"/>
            <a:endParaRPr lang="en-US" altLang="zh-CN" b="1" dirty="0" smtClean="0"/>
          </a:p>
          <a:p>
            <a:pPr algn="r"/>
            <a:endParaRPr lang="en-US" altLang="zh-CN" b="1" dirty="0" smtClean="0"/>
          </a:p>
          <a:p>
            <a:pPr algn="r"/>
            <a:endParaRPr lang="en-US" altLang="zh-CN" b="1" dirty="0"/>
          </a:p>
          <a:p>
            <a:pPr algn="r"/>
            <a:endParaRPr lang="en-US" altLang="zh-CN" b="1" dirty="0" smtClean="0"/>
          </a:p>
          <a:p>
            <a:pPr algn="r"/>
            <a:endParaRPr lang="en-US" altLang="zh-CN" b="1" dirty="0" smtClean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en-US" sz="3200" b="1" dirty="0" smtClean="0"/>
              <a:t>开发人：张鹤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55880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800100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0" y="3558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界面原型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26860"/>
            <a:ext cx="3634740" cy="605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7546"/>
            <a:ext cx="3937744" cy="65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6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55880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800100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界面原型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4" y="926418"/>
            <a:ext cx="3483158" cy="58052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26" y="206126"/>
            <a:ext cx="3867449" cy="64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5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0125" y="1663700"/>
            <a:ext cx="460375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图片 10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8738" y="2968625"/>
            <a:ext cx="3086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518319" y="33265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3" name="矩形 15"/>
          <p:cNvSpPr>
            <a:spLocks noChangeArrowheads="1"/>
          </p:cNvSpPr>
          <p:nvPr/>
        </p:nvSpPr>
        <p:spPr bwMode="auto">
          <a:xfrm>
            <a:off x="899592" y="1340768"/>
            <a:ext cx="659499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精化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阶段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已经基本结束，我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通过架构文档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的编写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，数据库设计，更好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地了解了应用的细节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，并完成了整体的开发，之后会争取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把应用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做到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更好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按部就班，脚踏实地。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7" descr="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3071813"/>
            <a:ext cx="77152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图片 15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214563"/>
            <a:ext cx="18986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16" descr="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094" y="2311401"/>
            <a:ext cx="1782763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图片 18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4961" y="2286000"/>
            <a:ext cx="18986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图片 19" descr="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3" y="2286000"/>
            <a:ext cx="178435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928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4" name="矩形 20"/>
          <p:cNvSpPr>
            <a:spLocks noChangeArrowheads="1"/>
          </p:cNvSpPr>
          <p:nvPr/>
        </p:nvSpPr>
        <p:spPr bwMode="auto">
          <a:xfrm>
            <a:off x="5048370" y="303974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界面原型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5" name="矩形 21"/>
          <p:cNvSpPr>
            <a:spLocks noChangeArrowheads="1"/>
          </p:cNvSpPr>
          <p:nvPr/>
        </p:nvSpPr>
        <p:spPr bwMode="auto">
          <a:xfrm>
            <a:off x="902374" y="3039742"/>
            <a:ext cx="792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6" name="矩形 22"/>
          <p:cNvSpPr>
            <a:spLocks noChangeArrowheads="1"/>
          </p:cNvSpPr>
          <p:nvPr/>
        </p:nvSpPr>
        <p:spPr bwMode="auto">
          <a:xfrm>
            <a:off x="3029356" y="303974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架构设计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7" name="矩形 14"/>
          <p:cNvSpPr>
            <a:spLocks noChangeArrowheads="1"/>
          </p:cNvSpPr>
          <p:nvPr/>
        </p:nvSpPr>
        <p:spPr bwMode="auto">
          <a:xfrm>
            <a:off x="7380312" y="303974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2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4663" y="996950"/>
            <a:ext cx="6399212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13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6825" y="1917700"/>
            <a:ext cx="22733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6"/>
          <p:cNvSpPr>
            <a:spLocks noChangeArrowheads="1"/>
          </p:cNvSpPr>
          <p:nvPr/>
        </p:nvSpPr>
        <p:spPr bwMode="auto">
          <a:xfrm>
            <a:off x="357188" y="285750"/>
            <a:ext cx="1130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96950"/>
            <a:ext cx="825360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93471" y="112849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架构设计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132856"/>
            <a:ext cx="3048223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0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6893" y="1268760"/>
            <a:ext cx="2738561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53" y="1051012"/>
            <a:ext cx="1809750" cy="3981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173" y="836712"/>
            <a:ext cx="4870520" cy="5226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55880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800100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6" name="矩形 6"/>
          <p:cNvSpPr>
            <a:spLocks noChangeArrowheads="1"/>
          </p:cNvSpPr>
          <p:nvPr/>
        </p:nvSpPr>
        <p:spPr bwMode="auto">
          <a:xfrm>
            <a:off x="-65097" y="-12307"/>
            <a:ext cx="3416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时序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图（客户预约）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976" y="188640"/>
            <a:ext cx="9001000" cy="72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55880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800100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6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界面原型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5" y="1087772"/>
            <a:ext cx="8958135" cy="42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55880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800100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界面原型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6732"/>
            <a:ext cx="9103624" cy="43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2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55880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800100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界面原型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" y="1347007"/>
            <a:ext cx="9097167" cy="43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7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7609" y="58288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824180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43184" y="632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界面原型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29541"/>
            <a:ext cx="3727329" cy="6212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85" y="267931"/>
            <a:ext cx="3725089" cy="62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6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164</Words>
  <Application>Microsoft Office PowerPoint</Application>
  <PresentationFormat>全屏显示(4:3)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张鹤</cp:lastModifiedBy>
  <cp:revision>310</cp:revision>
  <dcterms:created xsi:type="dcterms:W3CDTF">2013-10-30T09:04:50Z</dcterms:created>
  <dcterms:modified xsi:type="dcterms:W3CDTF">2015-04-23T08:08:59Z</dcterms:modified>
</cp:coreProperties>
</file>