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090B9F-006A-432E-8D3D-3F077F1C1C5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C670245-CF52-4579-BB3D-3B27887993EE}">
      <dgm:prSet/>
      <dgm:spPr/>
      <dgm:t>
        <a:bodyPr/>
        <a:lstStyle/>
        <a:p>
          <a:pPr>
            <a:defRPr b="1"/>
          </a:pPr>
          <a:r>
            <a:rPr lang="en-US" dirty="0" err="1"/>
            <a:t>PizzaClickerApp</a:t>
          </a:r>
          <a:endParaRPr lang="en-US" dirty="0"/>
        </a:p>
      </dgm:t>
    </dgm:pt>
    <dgm:pt modelId="{5B516CF1-5532-4BE6-A916-C3A4F07E35DD}" type="parTrans" cxnId="{0AE8155A-95B8-42BF-B137-2E98E2B56A61}">
      <dgm:prSet/>
      <dgm:spPr/>
      <dgm:t>
        <a:bodyPr/>
        <a:lstStyle/>
        <a:p>
          <a:endParaRPr lang="en-US"/>
        </a:p>
      </dgm:t>
    </dgm:pt>
    <dgm:pt modelId="{B0BDA821-5062-4658-80F9-DEB0185907DB}" type="sibTrans" cxnId="{0AE8155A-95B8-42BF-B137-2E98E2B56A61}">
      <dgm:prSet/>
      <dgm:spPr/>
      <dgm:t>
        <a:bodyPr/>
        <a:lstStyle/>
        <a:p>
          <a:endParaRPr lang="en-US"/>
        </a:p>
      </dgm:t>
    </dgm:pt>
    <dgm:pt modelId="{E3E7468C-B3FD-4535-A7ED-D8FD48449C18}">
      <dgm:prSet/>
      <dgm:spPr/>
      <dgm:t>
        <a:bodyPr/>
        <a:lstStyle/>
        <a:p>
          <a:r>
            <a:rPr lang="en-US"/>
            <a:t>This is my main application class which handles the UI and user interactions like displaying the pizza counter at the top, the upgrades box, and passive pizza label.</a:t>
          </a:r>
        </a:p>
      </dgm:t>
    </dgm:pt>
    <dgm:pt modelId="{DC87EE94-CC86-4058-A442-688BC26050B4}" type="parTrans" cxnId="{E1E70B59-8AEE-42C5-BAB5-202940368039}">
      <dgm:prSet/>
      <dgm:spPr/>
      <dgm:t>
        <a:bodyPr/>
        <a:lstStyle/>
        <a:p>
          <a:endParaRPr lang="en-US"/>
        </a:p>
      </dgm:t>
    </dgm:pt>
    <dgm:pt modelId="{5246508A-2D88-4740-87B8-9CA017B45B16}" type="sibTrans" cxnId="{E1E70B59-8AEE-42C5-BAB5-202940368039}">
      <dgm:prSet/>
      <dgm:spPr/>
      <dgm:t>
        <a:bodyPr/>
        <a:lstStyle/>
        <a:p>
          <a:endParaRPr lang="en-US"/>
        </a:p>
      </dgm:t>
    </dgm:pt>
    <dgm:pt modelId="{679F4D58-4792-4913-A1C1-4C3D3BA8CF05}">
      <dgm:prSet/>
      <dgm:spPr/>
      <dgm:t>
        <a:bodyPr/>
        <a:lstStyle/>
        <a:p>
          <a:pPr>
            <a:defRPr b="1"/>
          </a:pPr>
          <a:r>
            <a:rPr lang="en-US"/>
            <a:t>PizzaGame</a:t>
          </a:r>
        </a:p>
      </dgm:t>
    </dgm:pt>
    <dgm:pt modelId="{9C1ADC73-4ABB-4679-A084-6EDFA8CAA3BD}" type="parTrans" cxnId="{8708129E-E66B-4BF4-B9EF-AE0ABD47ABA3}">
      <dgm:prSet/>
      <dgm:spPr/>
      <dgm:t>
        <a:bodyPr/>
        <a:lstStyle/>
        <a:p>
          <a:endParaRPr lang="en-US"/>
        </a:p>
      </dgm:t>
    </dgm:pt>
    <dgm:pt modelId="{91D21D22-62BB-4A6A-9762-136FE1872C22}" type="sibTrans" cxnId="{8708129E-E66B-4BF4-B9EF-AE0ABD47ABA3}">
      <dgm:prSet/>
      <dgm:spPr/>
      <dgm:t>
        <a:bodyPr/>
        <a:lstStyle/>
        <a:p>
          <a:endParaRPr lang="en-US"/>
        </a:p>
      </dgm:t>
    </dgm:pt>
    <dgm:pt modelId="{D922E869-A6C7-408C-A4E3-601EE59894E3}">
      <dgm:prSet/>
      <dgm:spPr/>
      <dgm:t>
        <a:bodyPr/>
        <a:lstStyle/>
        <a:p>
          <a:r>
            <a:rPr lang="en-US" dirty="0"/>
            <a:t>This handles the game logic of the prior’s elements, as well as listing the available upgrades.</a:t>
          </a:r>
        </a:p>
      </dgm:t>
    </dgm:pt>
    <dgm:pt modelId="{097542E5-3DB6-4E59-91CD-A25158C21F12}" type="parTrans" cxnId="{8D85C20F-A653-41CB-919D-4C86638D630B}">
      <dgm:prSet/>
      <dgm:spPr/>
      <dgm:t>
        <a:bodyPr/>
        <a:lstStyle/>
        <a:p>
          <a:endParaRPr lang="en-US"/>
        </a:p>
      </dgm:t>
    </dgm:pt>
    <dgm:pt modelId="{4174E6A5-BA11-4555-9AED-33963B1F54C9}" type="sibTrans" cxnId="{8D85C20F-A653-41CB-919D-4C86638D630B}">
      <dgm:prSet/>
      <dgm:spPr/>
      <dgm:t>
        <a:bodyPr/>
        <a:lstStyle/>
        <a:p>
          <a:endParaRPr lang="en-US"/>
        </a:p>
      </dgm:t>
    </dgm:pt>
    <dgm:pt modelId="{D9C9FF25-287A-4B9C-AE7E-658A5FF43E22}">
      <dgm:prSet/>
      <dgm:spPr/>
      <dgm:t>
        <a:bodyPr/>
        <a:lstStyle/>
        <a:p>
          <a:pPr>
            <a:defRPr b="1"/>
          </a:pPr>
          <a:r>
            <a:rPr lang="en-US"/>
            <a:t>musicStuff</a:t>
          </a:r>
        </a:p>
      </dgm:t>
    </dgm:pt>
    <dgm:pt modelId="{F12B6820-42B1-4BFE-A8F2-7A3692325FE1}" type="parTrans" cxnId="{8E9F3FEE-A466-43E4-8E40-045EF12DBD55}">
      <dgm:prSet/>
      <dgm:spPr/>
      <dgm:t>
        <a:bodyPr/>
        <a:lstStyle/>
        <a:p>
          <a:endParaRPr lang="en-US"/>
        </a:p>
      </dgm:t>
    </dgm:pt>
    <dgm:pt modelId="{1365FC57-366C-47C2-A6AF-F654DA27F5FC}" type="sibTrans" cxnId="{8E9F3FEE-A466-43E4-8E40-045EF12DBD55}">
      <dgm:prSet/>
      <dgm:spPr/>
      <dgm:t>
        <a:bodyPr/>
        <a:lstStyle/>
        <a:p>
          <a:endParaRPr lang="en-US"/>
        </a:p>
      </dgm:t>
    </dgm:pt>
    <dgm:pt modelId="{02371849-F4F9-4F87-B99B-56A53AC4F688}">
      <dgm:prSet/>
      <dgm:spPr/>
      <dgm:t>
        <a:bodyPr/>
        <a:lstStyle/>
        <a:p>
          <a:r>
            <a:rPr lang="en-US"/>
            <a:t>This handles the looping background music and is separate from the main file.</a:t>
          </a:r>
        </a:p>
      </dgm:t>
    </dgm:pt>
    <dgm:pt modelId="{A7E2E4B5-816D-4067-A7F7-3D3007046AAF}" type="parTrans" cxnId="{6464A83D-00E8-4D72-B096-370C4FB65AF7}">
      <dgm:prSet/>
      <dgm:spPr/>
      <dgm:t>
        <a:bodyPr/>
        <a:lstStyle/>
        <a:p>
          <a:endParaRPr lang="en-US"/>
        </a:p>
      </dgm:t>
    </dgm:pt>
    <dgm:pt modelId="{6836FF15-F8A1-4D2C-93E9-6AF6B25705CD}" type="sibTrans" cxnId="{6464A83D-00E8-4D72-B096-370C4FB65AF7}">
      <dgm:prSet/>
      <dgm:spPr/>
      <dgm:t>
        <a:bodyPr/>
        <a:lstStyle/>
        <a:p>
          <a:endParaRPr lang="en-US"/>
        </a:p>
      </dgm:t>
    </dgm:pt>
    <dgm:pt modelId="{BE846243-91DF-4DD4-9E24-8A379C3C2933}" type="pres">
      <dgm:prSet presAssocID="{8D090B9F-006A-432E-8D3D-3F077F1C1C56}" presName="root" presStyleCnt="0">
        <dgm:presLayoutVars>
          <dgm:dir/>
          <dgm:resizeHandles val="exact"/>
        </dgm:presLayoutVars>
      </dgm:prSet>
      <dgm:spPr/>
    </dgm:pt>
    <dgm:pt modelId="{91954F1A-680F-431C-B9D3-8923920AC46A}" type="pres">
      <dgm:prSet presAssocID="{4C670245-CF52-4579-BB3D-3B27887993EE}" presName="compNode" presStyleCnt="0"/>
      <dgm:spPr/>
    </dgm:pt>
    <dgm:pt modelId="{DB76DE9F-1758-454B-9A77-DE6F0F2D2483}" type="pres">
      <dgm:prSet presAssocID="{4C670245-CF52-4579-BB3D-3B27887993E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hole Pizza"/>
        </a:ext>
      </dgm:extLst>
    </dgm:pt>
    <dgm:pt modelId="{D4A0482B-95D4-4C2D-96C3-1B1F16C875A5}" type="pres">
      <dgm:prSet presAssocID="{4C670245-CF52-4579-BB3D-3B27887993EE}" presName="iconSpace" presStyleCnt="0"/>
      <dgm:spPr/>
    </dgm:pt>
    <dgm:pt modelId="{44A403CA-C1CA-4338-91A4-86242E065A57}" type="pres">
      <dgm:prSet presAssocID="{4C670245-CF52-4579-BB3D-3B27887993EE}" presName="parTx" presStyleLbl="revTx" presStyleIdx="0" presStyleCnt="6">
        <dgm:presLayoutVars>
          <dgm:chMax val="0"/>
          <dgm:chPref val="0"/>
        </dgm:presLayoutVars>
      </dgm:prSet>
      <dgm:spPr/>
    </dgm:pt>
    <dgm:pt modelId="{BDE92DE7-6DE8-4318-888C-4460D9C3E6A5}" type="pres">
      <dgm:prSet presAssocID="{4C670245-CF52-4579-BB3D-3B27887993EE}" presName="txSpace" presStyleCnt="0"/>
      <dgm:spPr/>
    </dgm:pt>
    <dgm:pt modelId="{0299EDD8-8795-4AD3-ABDD-4754C89B84F3}" type="pres">
      <dgm:prSet presAssocID="{4C670245-CF52-4579-BB3D-3B27887993EE}" presName="desTx" presStyleLbl="revTx" presStyleIdx="1" presStyleCnt="6">
        <dgm:presLayoutVars/>
      </dgm:prSet>
      <dgm:spPr/>
    </dgm:pt>
    <dgm:pt modelId="{7D888333-DAF0-41F7-99D5-6BEC5EC672B0}" type="pres">
      <dgm:prSet presAssocID="{B0BDA821-5062-4658-80F9-DEB0185907DB}" presName="sibTrans" presStyleCnt="0"/>
      <dgm:spPr/>
    </dgm:pt>
    <dgm:pt modelId="{5E9DDA2F-4EA7-48A1-B922-345F6A06E2FA}" type="pres">
      <dgm:prSet presAssocID="{679F4D58-4792-4913-A1C1-4C3D3BA8CF05}" presName="compNode" presStyleCnt="0"/>
      <dgm:spPr/>
    </dgm:pt>
    <dgm:pt modelId="{BBA1A936-1E9B-4625-9F14-EFFECADF647B}" type="pres">
      <dgm:prSet presAssocID="{679F4D58-4792-4913-A1C1-4C3D3BA8CF0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F618851-BB0C-4A26-91E7-49D0201CA16F}" type="pres">
      <dgm:prSet presAssocID="{679F4D58-4792-4913-A1C1-4C3D3BA8CF05}" presName="iconSpace" presStyleCnt="0"/>
      <dgm:spPr/>
    </dgm:pt>
    <dgm:pt modelId="{52D56D15-9852-4F76-A577-3814CE2EFFD3}" type="pres">
      <dgm:prSet presAssocID="{679F4D58-4792-4913-A1C1-4C3D3BA8CF05}" presName="parTx" presStyleLbl="revTx" presStyleIdx="2" presStyleCnt="6">
        <dgm:presLayoutVars>
          <dgm:chMax val="0"/>
          <dgm:chPref val="0"/>
        </dgm:presLayoutVars>
      </dgm:prSet>
      <dgm:spPr/>
    </dgm:pt>
    <dgm:pt modelId="{168D3F28-7F16-47CB-80AB-F3F3A8FB93E0}" type="pres">
      <dgm:prSet presAssocID="{679F4D58-4792-4913-A1C1-4C3D3BA8CF05}" presName="txSpace" presStyleCnt="0"/>
      <dgm:spPr/>
    </dgm:pt>
    <dgm:pt modelId="{AFBF29B2-8C39-4BE0-A000-55757C4D7C90}" type="pres">
      <dgm:prSet presAssocID="{679F4D58-4792-4913-A1C1-4C3D3BA8CF05}" presName="desTx" presStyleLbl="revTx" presStyleIdx="3" presStyleCnt="6">
        <dgm:presLayoutVars/>
      </dgm:prSet>
      <dgm:spPr/>
    </dgm:pt>
    <dgm:pt modelId="{D8EEFDC6-5A31-47AB-A206-6CDBDB9D21B8}" type="pres">
      <dgm:prSet presAssocID="{91D21D22-62BB-4A6A-9762-136FE1872C22}" presName="sibTrans" presStyleCnt="0"/>
      <dgm:spPr/>
    </dgm:pt>
    <dgm:pt modelId="{D570C8FB-AFCA-45C4-9677-90C1D6A7CA2C}" type="pres">
      <dgm:prSet presAssocID="{D9C9FF25-287A-4B9C-AE7E-658A5FF43E22}" presName="compNode" presStyleCnt="0"/>
      <dgm:spPr/>
    </dgm:pt>
    <dgm:pt modelId="{C1A27398-128D-4AF8-BB8B-4A7093650628}" type="pres">
      <dgm:prSet presAssocID="{D9C9FF25-287A-4B9C-AE7E-658A5FF43E2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9D9D257-F722-45DD-BF8C-7636FB24B4B7}" type="pres">
      <dgm:prSet presAssocID="{D9C9FF25-287A-4B9C-AE7E-658A5FF43E22}" presName="iconSpace" presStyleCnt="0"/>
      <dgm:spPr/>
    </dgm:pt>
    <dgm:pt modelId="{E9508354-4AE8-40AA-9137-22E90F87D2AB}" type="pres">
      <dgm:prSet presAssocID="{D9C9FF25-287A-4B9C-AE7E-658A5FF43E22}" presName="parTx" presStyleLbl="revTx" presStyleIdx="4" presStyleCnt="6">
        <dgm:presLayoutVars>
          <dgm:chMax val="0"/>
          <dgm:chPref val="0"/>
        </dgm:presLayoutVars>
      </dgm:prSet>
      <dgm:spPr/>
    </dgm:pt>
    <dgm:pt modelId="{B33AC8E5-F505-46EE-A17A-34F9E11B1990}" type="pres">
      <dgm:prSet presAssocID="{D9C9FF25-287A-4B9C-AE7E-658A5FF43E22}" presName="txSpace" presStyleCnt="0"/>
      <dgm:spPr/>
    </dgm:pt>
    <dgm:pt modelId="{1711EECE-3235-48FA-BE2C-7CC5B049686A}" type="pres">
      <dgm:prSet presAssocID="{D9C9FF25-287A-4B9C-AE7E-658A5FF43E22}" presName="desTx" presStyleLbl="revTx" presStyleIdx="5" presStyleCnt="6">
        <dgm:presLayoutVars/>
      </dgm:prSet>
      <dgm:spPr/>
    </dgm:pt>
  </dgm:ptLst>
  <dgm:cxnLst>
    <dgm:cxn modelId="{8D85C20F-A653-41CB-919D-4C86638D630B}" srcId="{679F4D58-4792-4913-A1C1-4C3D3BA8CF05}" destId="{D922E869-A6C7-408C-A4E3-601EE59894E3}" srcOrd="0" destOrd="0" parTransId="{097542E5-3DB6-4E59-91CD-A25158C21F12}" sibTransId="{4174E6A5-BA11-4555-9AED-33963B1F54C9}"/>
    <dgm:cxn modelId="{7CFB532A-D61A-4B75-A612-989D9539604C}" type="presOf" srcId="{E3E7468C-B3FD-4535-A7ED-D8FD48449C18}" destId="{0299EDD8-8795-4AD3-ABDD-4754C89B84F3}" srcOrd="0" destOrd="0" presId="urn:microsoft.com/office/officeart/2018/5/layout/CenteredIconLabelDescriptionList"/>
    <dgm:cxn modelId="{EA969537-1F56-4E66-862A-510AE34B86D3}" type="presOf" srcId="{02371849-F4F9-4F87-B99B-56A53AC4F688}" destId="{1711EECE-3235-48FA-BE2C-7CC5B049686A}" srcOrd="0" destOrd="0" presId="urn:microsoft.com/office/officeart/2018/5/layout/CenteredIconLabelDescriptionList"/>
    <dgm:cxn modelId="{6464A83D-00E8-4D72-B096-370C4FB65AF7}" srcId="{D9C9FF25-287A-4B9C-AE7E-658A5FF43E22}" destId="{02371849-F4F9-4F87-B99B-56A53AC4F688}" srcOrd="0" destOrd="0" parTransId="{A7E2E4B5-816D-4067-A7F7-3D3007046AAF}" sibTransId="{6836FF15-F8A1-4D2C-93E9-6AF6B25705CD}"/>
    <dgm:cxn modelId="{035ACD44-3879-4970-98A1-3E06DBD5656A}" type="presOf" srcId="{8D090B9F-006A-432E-8D3D-3F077F1C1C56}" destId="{BE846243-91DF-4DD4-9E24-8A379C3C2933}" srcOrd="0" destOrd="0" presId="urn:microsoft.com/office/officeart/2018/5/layout/CenteredIconLabelDescriptionList"/>
    <dgm:cxn modelId="{51869446-1D37-4C71-8575-D0FDDFA14D1F}" type="presOf" srcId="{D9C9FF25-287A-4B9C-AE7E-658A5FF43E22}" destId="{E9508354-4AE8-40AA-9137-22E90F87D2AB}" srcOrd="0" destOrd="0" presId="urn:microsoft.com/office/officeart/2018/5/layout/CenteredIconLabelDescriptionList"/>
    <dgm:cxn modelId="{76D0F16C-7FAD-45CB-B3FB-67F9ED05933F}" type="presOf" srcId="{679F4D58-4792-4913-A1C1-4C3D3BA8CF05}" destId="{52D56D15-9852-4F76-A577-3814CE2EFFD3}" srcOrd="0" destOrd="0" presId="urn:microsoft.com/office/officeart/2018/5/layout/CenteredIconLabelDescriptionList"/>
    <dgm:cxn modelId="{E1E70B59-8AEE-42C5-BAB5-202940368039}" srcId="{4C670245-CF52-4579-BB3D-3B27887993EE}" destId="{E3E7468C-B3FD-4535-A7ED-D8FD48449C18}" srcOrd="0" destOrd="0" parTransId="{DC87EE94-CC86-4058-A442-688BC26050B4}" sibTransId="{5246508A-2D88-4740-87B8-9CA017B45B16}"/>
    <dgm:cxn modelId="{0AE8155A-95B8-42BF-B137-2E98E2B56A61}" srcId="{8D090B9F-006A-432E-8D3D-3F077F1C1C56}" destId="{4C670245-CF52-4579-BB3D-3B27887993EE}" srcOrd="0" destOrd="0" parTransId="{5B516CF1-5532-4BE6-A916-C3A4F07E35DD}" sibTransId="{B0BDA821-5062-4658-80F9-DEB0185907DB}"/>
    <dgm:cxn modelId="{7E76749D-A6E7-49A4-A8A6-F9416A48C779}" type="presOf" srcId="{4C670245-CF52-4579-BB3D-3B27887993EE}" destId="{44A403CA-C1CA-4338-91A4-86242E065A57}" srcOrd="0" destOrd="0" presId="urn:microsoft.com/office/officeart/2018/5/layout/CenteredIconLabelDescriptionList"/>
    <dgm:cxn modelId="{8708129E-E66B-4BF4-B9EF-AE0ABD47ABA3}" srcId="{8D090B9F-006A-432E-8D3D-3F077F1C1C56}" destId="{679F4D58-4792-4913-A1C1-4C3D3BA8CF05}" srcOrd="1" destOrd="0" parTransId="{9C1ADC73-4ABB-4679-A084-6EDFA8CAA3BD}" sibTransId="{91D21D22-62BB-4A6A-9762-136FE1872C22}"/>
    <dgm:cxn modelId="{8E9F3FEE-A466-43E4-8E40-045EF12DBD55}" srcId="{8D090B9F-006A-432E-8D3D-3F077F1C1C56}" destId="{D9C9FF25-287A-4B9C-AE7E-658A5FF43E22}" srcOrd="2" destOrd="0" parTransId="{F12B6820-42B1-4BFE-A8F2-7A3692325FE1}" sibTransId="{1365FC57-366C-47C2-A6AF-F654DA27F5FC}"/>
    <dgm:cxn modelId="{CFA58DF4-7BB9-4911-895B-2BCEBD1B7DC0}" type="presOf" srcId="{D922E869-A6C7-408C-A4E3-601EE59894E3}" destId="{AFBF29B2-8C39-4BE0-A000-55757C4D7C90}" srcOrd="0" destOrd="0" presId="urn:microsoft.com/office/officeart/2018/5/layout/CenteredIconLabelDescriptionList"/>
    <dgm:cxn modelId="{87A2E64E-2F93-4E2E-8AB0-48E27089EB38}" type="presParOf" srcId="{BE846243-91DF-4DD4-9E24-8A379C3C2933}" destId="{91954F1A-680F-431C-B9D3-8923920AC46A}" srcOrd="0" destOrd="0" presId="urn:microsoft.com/office/officeart/2018/5/layout/CenteredIconLabelDescriptionList"/>
    <dgm:cxn modelId="{98F54333-4322-4F12-96C8-D6EDDB69F136}" type="presParOf" srcId="{91954F1A-680F-431C-B9D3-8923920AC46A}" destId="{DB76DE9F-1758-454B-9A77-DE6F0F2D2483}" srcOrd="0" destOrd="0" presId="urn:microsoft.com/office/officeart/2018/5/layout/CenteredIconLabelDescriptionList"/>
    <dgm:cxn modelId="{6BFD08F4-4A7A-4E14-8375-6C4520249AC8}" type="presParOf" srcId="{91954F1A-680F-431C-B9D3-8923920AC46A}" destId="{D4A0482B-95D4-4C2D-96C3-1B1F16C875A5}" srcOrd="1" destOrd="0" presId="urn:microsoft.com/office/officeart/2018/5/layout/CenteredIconLabelDescriptionList"/>
    <dgm:cxn modelId="{6D7DDCAF-8EB9-4B50-8719-E3228732D8BF}" type="presParOf" srcId="{91954F1A-680F-431C-B9D3-8923920AC46A}" destId="{44A403CA-C1CA-4338-91A4-86242E065A57}" srcOrd="2" destOrd="0" presId="urn:microsoft.com/office/officeart/2018/5/layout/CenteredIconLabelDescriptionList"/>
    <dgm:cxn modelId="{EB1CDF20-A89E-4C06-9D6F-B320E267B26A}" type="presParOf" srcId="{91954F1A-680F-431C-B9D3-8923920AC46A}" destId="{BDE92DE7-6DE8-4318-888C-4460D9C3E6A5}" srcOrd="3" destOrd="0" presId="urn:microsoft.com/office/officeart/2018/5/layout/CenteredIconLabelDescriptionList"/>
    <dgm:cxn modelId="{D0E3F56C-8BEB-4ABE-8E8E-00D60CD4F319}" type="presParOf" srcId="{91954F1A-680F-431C-B9D3-8923920AC46A}" destId="{0299EDD8-8795-4AD3-ABDD-4754C89B84F3}" srcOrd="4" destOrd="0" presId="urn:microsoft.com/office/officeart/2018/5/layout/CenteredIconLabelDescriptionList"/>
    <dgm:cxn modelId="{B82F5020-3829-4D45-A423-3A7DEAF24778}" type="presParOf" srcId="{BE846243-91DF-4DD4-9E24-8A379C3C2933}" destId="{7D888333-DAF0-41F7-99D5-6BEC5EC672B0}" srcOrd="1" destOrd="0" presId="urn:microsoft.com/office/officeart/2018/5/layout/CenteredIconLabelDescriptionList"/>
    <dgm:cxn modelId="{944C6D72-0204-4BCF-9BC6-494CE1034055}" type="presParOf" srcId="{BE846243-91DF-4DD4-9E24-8A379C3C2933}" destId="{5E9DDA2F-4EA7-48A1-B922-345F6A06E2FA}" srcOrd="2" destOrd="0" presId="urn:microsoft.com/office/officeart/2018/5/layout/CenteredIconLabelDescriptionList"/>
    <dgm:cxn modelId="{2458D919-4D25-4E65-AF0F-128DBAA51FE4}" type="presParOf" srcId="{5E9DDA2F-4EA7-48A1-B922-345F6A06E2FA}" destId="{BBA1A936-1E9B-4625-9F14-EFFECADF647B}" srcOrd="0" destOrd="0" presId="urn:microsoft.com/office/officeart/2018/5/layout/CenteredIconLabelDescriptionList"/>
    <dgm:cxn modelId="{485D90D2-EFE0-46CD-B2AA-EFE42F86C893}" type="presParOf" srcId="{5E9DDA2F-4EA7-48A1-B922-345F6A06E2FA}" destId="{CF618851-BB0C-4A26-91E7-49D0201CA16F}" srcOrd="1" destOrd="0" presId="urn:microsoft.com/office/officeart/2018/5/layout/CenteredIconLabelDescriptionList"/>
    <dgm:cxn modelId="{96228B90-141A-4AAF-86BB-0D56975F0C04}" type="presParOf" srcId="{5E9DDA2F-4EA7-48A1-B922-345F6A06E2FA}" destId="{52D56D15-9852-4F76-A577-3814CE2EFFD3}" srcOrd="2" destOrd="0" presId="urn:microsoft.com/office/officeart/2018/5/layout/CenteredIconLabelDescriptionList"/>
    <dgm:cxn modelId="{B4A5EF21-C82A-4489-81A0-A3D540666377}" type="presParOf" srcId="{5E9DDA2F-4EA7-48A1-B922-345F6A06E2FA}" destId="{168D3F28-7F16-47CB-80AB-F3F3A8FB93E0}" srcOrd="3" destOrd="0" presId="urn:microsoft.com/office/officeart/2018/5/layout/CenteredIconLabelDescriptionList"/>
    <dgm:cxn modelId="{C57D9818-A11D-4A39-BD9D-FAF0A29A0E6A}" type="presParOf" srcId="{5E9DDA2F-4EA7-48A1-B922-345F6A06E2FA}" destId="{AFBF29B2-8C39-4BE0-A000-55757C4D7C90}" srcOrd="4" destOrd="0" presId="urn:microsoft.com/office/officeart/2018/5/layout/CenteredIconLabelDescriptionList"/>
    <dgm:cxn modelId="{C1F89FB2-DD1C-4C63-B361-089846AF799B}" type="presParOf" srcId="{BE846243-91DF-4DD4-9E24-8A379C3C2933}" destId="{D8EEFDC6-5A31-47AB-A206-6CDBDB9D21B8}" srcOrd="3" destOrd="0" presId="urn:microsoft.com/office/officeart/2018/5/layout/CenteredIconLabelDescriptionList"/>
    <dgm:cxn modelId="{9B1960EC-6983-44C9-A4D3-E3240EBD7326}" type="presParOf" srcId="{BE846243-91DF-4DD4-9E24-8A379C3C2933}" destId="{D570C8FB-AFCA-45C4-9677-90C1D6A7CA2C}" srcOrd="4" destOrd="0" presId="urn:microsoft.com/office/officeart/2018/5/layout/CenteredIconLabelDescriptionList"/>
    <dgm:cxn modelId="{C8B994DA-741D-401A-9805-7EFAC62CBCCC}" type="presParOf" srcId="{D570C8FB-AFCA-45C4-9677-90C1D6A7CA2C}" destId="{C1A27398-128D-4AF8-BB8B-4A7093650628}" srcOrd="0" destOrd="0" presId="urn:microsoft.com/office/officeart/2018/5/layout/CenteredIconLabelDescriptionList"/>
    <dgm:cxn modelId="{1A85AD88-D89A-4DA9-A691-C84A19E63FA6}" type="presParOf" srcId="{D570C8FB-AFCA-45C4-9677-90C1D6A7CA2C}" destId="{A9D9D257-F722-45DD-BF8C-7636FB24B4B7}" srcOrd="1" destOrd="0" presId="urn:microsoft.com/office/officeart/2018/5/layout/CenteredIconLabelDescriptionList"/>
    <dgm:cxn modelId="{6033D7A9-7E75-47A8-8B79-2D5FC34B777F}" type="presParOf" srcId="{D570C8FB-AFCA-45C4-9677-90C1D6A7CA2C}" destId="{E9508354-4AE8-40AA-9137-22E90F87D2AB}" srcOrd="2" destOrd="0" presId="urn:microsoft.com/office/officeart/2018/5/layout/CenteredIconLabelDescriptionList"/>
    <dgm:cxn modelId="{9C1BA514-CC13-4112-9BC4-946868F58C68}" type="presParOf" srcId="{D570C8FB-AFCA-45C4-9677-90C1D6A7CA2C}" destId="{B33AC8E5-F505-46EE-A17A-34F9E11B1990}" srcOrd="3" destOrd="0" presId="urn:microsoft.com/office/officeart/2018/5/layout/CenteredIconLabelDescriptionList"/>
    <dgm:cxn modelId="{B52B5204-2413-467B-B9E6-817F303DF2CC}" type="presParOf" srcId="{D570C8FB-AFCA-45C4-9677-90C1D6A7CA2C}" destId="{1711EECE-3235-48FA-BE2C-7CC5B049686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76DE9F-1758-454B-9A77-DE6F0F2D2483}">
      <dsp:nvSpPr>
        <dsp:cNvPr id="0" name=""/>
        <dsp:cNvSpPr/>
      </dsp:nvSpPr>
      <dsp:spPr>
        <a:xfrm>
          <a:off x="1007868" y="406492"/>
          <a:ext cx="1080843" cy="1080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A403CA-C1CA-4338-91A4-86242E065A57}">
      <dsp:nvSpPr>
        <dsp:cNvPr id="0" name=""/>
        <dsp:cNvSpPr/>
      </dsp:nvSpPr>
      <dsp:spPr>
        <a:xfrm>
          <a:off x="4228" y="1620007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 dirty="0" err="1"/>
            <a:t>PizzaClickerApp</a:t>
          </a:r>
          <a:endParaRPr lang="en-US" sz="3200" kern="1200" dirty="0"/>
        </a:p>
      </dsp:txBody>
      <dsp:txXfrm>
        <a:off x="4228" y="1620007"/>
        <a:ext cx="3088125" cy="463218"/>
      </dsp:txXfrm>
    </dsp:sp>
    <dsp:sp modelId="{0299EDD8-8795-4AD3-ABDD-4754C89B84F3}">
      <dsp:nvSpPr>
        <dsp:cNvPr id="0" name=""/>
        <dsp:cNvSpPr/>
      </dsp:nvSpPr>
      <dsp:spPr>
        <a:xfrm>
          <a:off x="4228" y="2144934"/>
          <a:ext cx="3088125" cy="1346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This is my main application class which handles the UI and user interactions like displaying the pizza counter at the top, the upgrades box, and passive pizza label.</a:t>
          </a:r>
        </a:p>
      </dsp:txBody>
      <dsp:txXfrm>
        <a:off x="4228" y="2144934"/>
        <a:ext cx="3088125" cy="1346942"/>
      </dsp:txXfrm>
    </dsp:sp>
    <dsp:sp modelId="{BBA1A936-1E9B-4625-9F14-EFFECADF647B}">
      <dsp:nvSpPr>
        <dsp:cNvPr id="0" name=""/>
        <dsp:cNvSpPr/>
      </dsp:nvSpPr>
      <dsp:spPr>
        <a:xfrm>
          <a:off x="4636415" y="406492"/>
          <a:ext cx="1080843" cy="1080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D56D15-9852-4F76-A577-3814CE2EFFD3}">
      <dsp:nvSpPr>
        <dsp:cNvPr id="0" name=""/>
        <dsp:cNvSpPr/>
      </dsp:nvSpPr>
      <dsp:spPr>
        <a:xfrm>
          <a:off x="3632774" y="1620007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PizzaGame</a:t>
          </a:r>
        </a:p>
      </dsp:txBody>
      <dsp:txXfrm>
        <a:off x="3632774" y="1620007"/>
        <a:ext cx="3088125" cy="463218"/>
      </dsp:txXfrm>
    </dsp:sp>
    <dsp:sp modelId="{AFBF29B2-8C39-4BE0-A000-55757C4D7C90}">
      <dsp:nvSpPr>
        <dsp:cNvPr id="0" name=""/>
        <dsp:cNvSpPr/>
      </dsp:nvSpPr>
      <dsp:spPr>
        <a:xfrm>
          <a:off x="3632774" y="2144934"/>
          <a:ext cx="3088125" cy="1346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This handles the game logic of the prior’s elements, as well as listing the available upgrades.</a:t>
          </a:r>
        </a:p>
      </dsp:txBody>
      <dsp:txXfrm>
        <a:off x="3632774" y="2144934"/>
        <a:ext cx="3088125" cy="1346942"/>
      </dsp:txXfrm>
    </dsp:sp>
    <dsp:sp modelId="{C1A27398-128D-4AF8-BB8B-4A7093650628}">
      <dsp:nvSpPr>
        <dsp:cNvPr id="0" name=""/>
        <dsp:cNvSpPr/>
      </dsp:nvSpPr>
      <dsp:spPr>
        <a:xfrm>
          <a:off x="8264962" y="406492"/>
          <a:ext cx="1080843" cy="10808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08354-4AE8-40AA-9137-22E90F87D2AB}">
      <dsp:nvSpPr>
        <dsp:cNvPr id="0" name=""/>
        <dsp:cNvSpPr/>
      </dsp:nvSpPr>
      <dsp:spPr>
        <a:xfrm>
          <a:off x="7261321" y="1620007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musicStuff</a:t>
          </a:r>
        </a:p>
      </dsp:txBody>
      <dsp:txXfrm>
        <a:off x="7261321" y="1620007"/>
        <a:ext cx="3088125" cy="463218"/>
      </dsp:txXfrm>
    </dsp:sp>
    <dsp:sp modelId="{1711EECE-3235-48FA-BE2C-7CC5B049686A}">
      <dsp:nvSpPr>
        <dsp:cNvPr id="0" name=""/>
        <dsp:cNvSpPr/>
      </dsp:nvSpPr>
      <dsp:spPr>
        <a:xfrm>
          <a:off x="7261321" y="2144934"/>
          <a:ext cx="3088125" cy="1346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This handles the looping background music and is separate from the main file.</a:t>
          </a:r>
        </a:p>
      </dsp:txBody>
      <dsp:txXfrm>
        <a:off x="7261321" y="2144934"/>
        <a:ext cx="3088125" cy="1346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5BA4-9241-4D7F-AFAD-06713BE8739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F73C-C7BE-4A11-A6A9-A75C632F2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7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5BA4-9241-4D7F-AFAD-06713BE8739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F73C-C7BE-4A11-A6A9-A75C632F2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8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5BA4-9241-4D7F-AFAD-06713BE8739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F73C-C7BE-4A11-A6A9-A75C632F2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20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5BA4-9241-4D7F-AFAD-06713BE8739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F73C-C7BE-4A11-A6A9-A75C632F27D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4513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5BA4-9241-4D7F-AFAD-06713BE8739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F73C-C7BE-4A11-A6A9-A75C632F2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59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5BA4-9241-4D7F-AFAD-06713BE8739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F73C-C7BE-4A11-A6A9-A75C632F2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75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5BA4-9241-4D7F-AFAD-06713BE8739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F73C-C7BE-4A11-A6A9-A75C632F2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65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5BA4-9241-4D7F-AFAD-06713BE8739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F73C-C7BE-4A11-A6A9-A75C632F2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13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5BA4-9241-4D7F-AFAD-06713BE8739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F73C-C7BE-4A11-A6A9-A75C632F2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3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5BA4-9241-4D7F-AFAD-06713BE8739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F73C-C7BE-4A11-A6A9-A75C632F2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6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5BA4-9241-4D7F-AFAD-06713BE8739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F73C-C7BE-4A11-A6A9-A75C632F2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9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5BA4-9241-4D7F-AFAD-06713BE8739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F73C-C7BE-4A11-A6A9-A75C632F2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06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5BA4-9241-4D7F-AFAD-06713BE8739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F73C-C7BE-4A11-A6A9-A75C632F2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9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5BA4-9241-4D7F-AFAD-06713BE8739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F73C-C7BE-4A11-A6A9-A75C632F2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8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5BA4-9241-4D7F-AFAD-06713BE8739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F73C-C7BE-4A11-A6A9-A75C632F2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2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5BA4-9241-4D7F-AFAD-06713BE8739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F73C-C7BE-4A11-A6A9-A75C632F2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1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5BA4-9241-4D7F-AFAD-06713BE8739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FF73C-C7BE-4A11-A6A9-A75C632F2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1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2045BA4-9241-4D7F-AFAD-06713BE8739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3CFF73C-C7BE-4A11-A6A9-A75C632F2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49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CDC-1832-8DB0-5001-5D4C3ED6A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791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en-US" sz="4200"/>
              <a:t>Pizza Clicker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53830-A085-82BF-54E3-A931219A5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789" y="4334933"/>
            <a:ext cx="3382831" cy="1185333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CBA25F"/>
                </a:solidFill>
              </a:rPr>
              <a:t>By: Quentin Loree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5" name="Picture 4" descr="Pizza on a table">
            <a:extLst>
              <a:ext uri="{FF2B5EF4-FFF2-40B4-BE49-F238E27FC236}">
                <a16:creationId xmlns:a16="http://schemas.microsoft.com/office/drawing/2014/main" id="{01F447DB-510B-4A63-FCD9-FDFEE9B950D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990" r="5080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84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2458-3AAE-F390-6EEF-2818B796A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600"/>
            <a:ext cx="5978072" cy="970450"/>
          </a:xfrm>
        </p:spPr>
        <p:txBody>
          <a:bodyPr>
            <a:normAutofit/>
          </a:bodyPr>
          <a:lstStyle/>
          <a:p>
            <a:r>
              <a:rPr lang="en-US" dirty="0"/>
              <a:t>Purpose</a:t>
            </a:r>
          </a:p>
        </p:txBody>
      </p:sp>
      <p:pic>
        <p:nvPicPr>
          <p:cNvPr id="5" name="Picture 4" descr="Cribbage board game in red, blue, and white">
            <a:extLst>
              <a:ext uri="{FF2B5EF4-FFF2-40B4-BE49-F238E27FC236}">
                <a16:creationId xmlns:a16="http://schemas.microsoft.com/office/drawing/2014/main" id="{5B250370-2AA5-A695-179A-1110D861C07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497" r="31339" b="-1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25A4-5753-1DF4-996F-F4F631980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1828801"/>
            <a:ext cx="5978072" cy="3866048"/>
          </a:xfrm>
        </p:spPr>
        <p:txBody>
          <a:bodyPr anchor="ctr">
            <a:normAutofit/>
          </a:bodyPr>
          <a:lstStyle/>
          <a:p>
            <a:pPr>
              <a:buClr>
                <a:srgbClr val="E1A84C"/>
              </a:buClr>
            </a:pPr>
            <a:r>
              <a:rPr lang="en-US" dirty="0"/>
              <a:t>Pizza Clicker is an incremental game based off the popular game ‘Cookie Clicker’.</a:t>
            </a:r>
          </a:p>
          <a:p>
            <a:pPr>
              <a:buClr>
                <a:srgbClr val="E1A84C"/>
              </a:buClr>
            </a:pPr>
            <a:r>
              <a:rPr lang="en-US" dirty="0"/>
              <a:t>It’s meant for anyone who wants to have a stress-free game they can run in the background as they go about their day that they can quickly tab in and out of with ease.</a:t>
            </a:r>
          </a:p>
          <a:p>
            <a:pPr>
              <a:buClr>
                <a:srgbClr val="E1A84C"/>
              </a:buClr>
            </a:pPr>
            <a:r>
              <a:rPr lang="en-US" dirty="0"/>
              <a:t>My goal with this is to create a short and fun experience for people to play.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75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591C9-F0E3-125E-C98C-651B60B71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600"/>
            <a:ext cx="5978072" cy="970450"/>
          </a:xfrm>
        </p:spPr>
        <p:txBody>
          <a:bodyPr>
            <a:normAutofit/>
          </a:bodyPr>
          <a:lstStyle/>
          <a:p>
            <a:r>
              <a:rPr lang="en-US" dirty="0"/>
              <a:t>What is this game about?</a:t>
            </a:r>
          </a:p>
        </p:txBody>
      </p:sp>
      <p:pic>
        <p:nvPicPr>
          <p:cNvPr id="5" name="Picture 4" descr="Pizza in a box">
            <a:extLst>
              <a:ext uri="{FF2B5EF4-FFF2-40B4-BE49-F238E27FC236}">
                <a16:creationId xmlns:a16="http://schemas.microsoft.com/office/drawing/2014/main" id="{46FA6B8D-ED98-39FB-6025-76E06A5A4E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815" r="7688" b="-2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78388-2884-C658-1C6D-F69B96BD0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1828801"/>
            <a:ext cx="5978072" cy="3866048"/>
          </a:xfrm>
        </p:spPr>
        <p:txBody>
          <a:bodyPr anchor="ctr">
            <a:normAutofit/>
          </a:bodyPr>
          <a:lstStyle/>
          <a:p>
            <a:pPr>
              <a:buClr>
                <a:srgbClr val="ECA532"/>
              </a:buClr>
            </a:pPr>
            <a:r>
              <a:rPr lang="en-US" dirty="0"/>
              <a:t>As mentioned before Pizza Clicker is an incremental video game. </a:t>
            </a:r>
          </a:p>
          <a:p>
            <a:pPr>
              <a:buClr>
                <a:srgbClr val="ECA532"/>
              </a:buClr>
            </a:pPr>
            <a:r>
              <a:rPr lang="en-US" dirty="0"/>
              <a:t>An incremental game is a game where players repeatedly perform the same action (in this case clicking on a pizza) to earn a currency (pizzas) that they can use to purchase automation items. These items will ‘click’ the pizza for you, helping you gain more currency to buy more automation items.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66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zza in a box">
            <a:extLst>
              <a:ext uri="{FF2B5EF4-FFF2-40B4-BE49-F238E27FC236}">
                <a16:creationId xmlns:a16="http://schemas.microsoft.com/office/drawing/2014/main" id="{00B94996-5982-AD19-02A4-11A4BF06F1C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7EEE49-B15E-1F65-F217-64CDBD4AA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Pizza Clicker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54CC9-9D93-1530-D497-FDEC24E0B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 anchor="ctr">
            <a:normAutofit/>
          </a:bodyPr>
          <a:lstStyle/>
          <a:p>
            <a:pPr>
              <a:buClr>
                <a:srgbClr val="ECA532"/>
              </a:buClr>
            </a:pPr>
            <a:r>
              <a:rPr lang="en-US" dirty="0"/>
              <a:t>My program features the following:</a:t>
            </a:r>
          </a:p>
          <a:p>
            <a:pPr lvl="1">
              <a:buClr>
                <a:srgbClr val="ECA532"/>
              </a:buClr>
            </a:pPr>
            <a:r>
              <a:rPr lang="en-US" b="1" dirty="0"/>
              <a:t>A pizza counter displaying how many pizzas you have</a:t>
            </a:r>
          </a:p>
          <a:p>
            <a:pPr lvl="1">
              <a:buClr>
                <a:srgbClr val="ECA532"/>
              </a:buClr>
            </a:pPr>
            <a:r>
              <a:rPr lang="en-US" b="1" dirty="0"/>
              <a:t>A passive pizzas counter displaying how many automated pizza clicks per second you have.</a:t>
            </a:r>
          </a:p>
          <a:p>
            <a:pPr lvl="1">
              <a:buClr>
                <a:srgbClr val="ECA532"/>
              </a:buClr>
            </a:pPr>
            <a:r>
              <a:rPr lang="en-US" b="1" dirty="0"/>
              <a:t>9 upgrade items helping you grow your automation quickly.</a:t>
            </a:r>
          </a:p>
          <a:p>
            <a:pPr lvl="1">
              <a:buClr>
                <a:srgbClr val="ECA532"/>
              </a:buClr>
            </a:pPr>
            <a:r>
              <a:rPr lang="en-US" b="1" dirty="0"/>
              <a:t>Save and Load feature to keep track of your progress</a:t>
            </a:r>
          </a:p>
          <a:p>
            <a:pPr lvl="1">
              <a:buClr>
                <a:srgbClr val="ECA532"/>
              </a:buClr>
            </a:pPr>
            <a:r>
              <a:rPr lang="en-US" b="1" dirty="0"/>
              <a:t>Jazzy background music</a:t>
            </a:r>
          </a:p>
          <a:p>
            <a:pPr lvl="1">
              <a:buClr>
                <a:srgbClr val="ECA532"/>
              </a:buClr>
            </a:pPr>
            <a:endParaRPr lang="en-US" dirty="0"/>
          </a:p>
          <a:p>
            <a:pPr lvl="2">
              <a:buClr>
                <a:srgbClr val="ECA532"/>
              </a:buClr>
            </a:pPr>
            <a:endParaRPr lang="en-US" dirty="0"/>
          </a:p>
          <a:p>
            <a:pPr lvl="3">
              <a:buClr>
                <a:srgbClr val="ECA532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716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565A-CE24-A6CB-2876-54393A152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/>
              <a:t>UML Class Diagram Summary (Oversimplified)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C90698-8A53-B926-6780-5329B2A678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1280825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8382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ns and rulers">
            <a:extLst>
              <a:ext uri="{FF2B5EF4-FFF2-40B4-BE49-F238E27FC236}">
                <a16:creationId xmlns:a16="http://schemas.microsoft.com/office/drawing/2014/main" id="{68B8877B-A4F5-7B18-BC2C-6C497193A2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097" r="23568"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1CBA08-2E08-5C03-DBCE-43E90F1BF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What did I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9B14-3A99-E860-1D15-854BF2934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1800" dirty="0"/>
              <a:t>It’s important to have a plan before starting work on a project.</a:t>
            </a:r>
          </a:p>
          <a:p>
            <a:pPr lvl="1"/>
            <a:r>
              <a:rPr lang="en-US" dirty="0"/>
              <a:t>Lack of initial plan</a:t>
            </a:r>
          </a:p>
          <a:p>
            <a:pPr lvl="1"/>
            <a:r>
              <a:rPr lang="en-US" dirty="0"/>
              <a:t>Added features as I went</a:t>
            </a:r>
          </a:p>
          <a:p>
            <a:r>
              <a:rPr lang="en-US" sz="1800" dirty="0"/>
              <a:t>Obviously, a lot about java</a:t>
            </a:r>
          </a:p>
          <a:p>
            <a:pPr lvl="1"/>
            <a:r>
              <a:rPr lang="en-US" sz="1600" dirty="0"/>
              <a:t>Images</a:t>
            </a:r>
          </a:p>
          <a:p>
            <a:pPr lvl="1"/>
            <a:r>
              <a:rPr lang="en-US" sz="1600" dirty="0"/>
              <a:t>Buttons</a:t>
            </a:r>
          </a:p>
          <a:p>
            <a:pPr lvl="1"/>
            <a:r>
              <a:rPr lang="en-US" sz="1600" dirty="0"/>
              <a:t>Music</a:t>
            </a:r>
            <a:endParaRPr lang="en-US" dirty="0"/>
          </a:p>
          <a:p>
            <a:r>
              <a:rPr lang="en-US" sz="1800" dirty="0"/>
              <a:t>Things are usually simpler in your mind than in reality.</a:t>
            </a:r>
          </a:p>
        </p:txBody>
      </p:sp>
    </p:spTree>
    <p:extLst>
      <p:ext uri="{BB962C8B-B14F-4D97-AF65-F5344CB8AC3E}">
        <p14:creationId xmlns:p14="http://schemas.microsoft.com/office/powerpoint/2010/main" val="3755826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5418E-2B58-037A-5D5B-2B84FF616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Wishlist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B4ED752-7C75-02FD-3FD5-077AC5D8F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US"/>
              <a:t>More sounds</a:t>
            </a:r>
          </a:p>
          <a:p>
            <a:pPr lvl="1"/>
            <a:r>
              <a:rPr lang="en-US"/>
              <a:t>Every time an upgrade it purchased, play an audio file</a:t>
            </a:r>
          </a:p>
          <a:p>
            <a:r>
              <a:rPr lang="en-US"/>
              <a:t>Icons for all the upgrades</a:t>
            </a:r>
          </a:p>
          <a:p>
            <a:r>
              <a:rPr lang="en-US"/>
              <a:t>A volume slider for the music</a:t>
            </a:r>
          </a:p>
          <a:p>
            <a:r>
              <a:rPr lang="en-US"/>
              <a:t>More robust saving system</a:t>
            </a:r>
          </a:p>
          <a:p>
            <a:pPr lvl="1"/>
            <a:r>
              <a:rPr lang="en-US"/>
              <a:t>Autosave</a:t>
            </a:r>
          </a:p>
          <a:p>
            <a:r>
              <a:rPr lang="en-US"/>
              <a:t>More visual flair</a:t>
            </a:r>
          </a:p>
          <a:p>
            <a:pPr lvl="1"/>
            <a:r>
              <a:rPr lang="en-US"/>
              <a:t>Have a cluster of tiny pizza’s fly onto the screen when you buy your first of each upgrade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30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118</TotalTime>
  <Words>378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Calisto MT</vt:lpstr>
      <vt:lpstr>Wingdings 2</vt:lpstr>
      <vt:lpstr>Slate</vt:lpstr>
      <vt:lpstr>Pizza Clicker</vt:lpstr>
      <vt:lpstr>Purpose</vt:lpstr>
      <vt:lpstr>What is this game about?</vt:lpstr>
      <vt:lpstr>Pizza Clicker Features</vt:lpstr>
      <vt:lpstr>UML Class Diagram Summary (Oversimplified)</vt:lpstr>
      <vt:lpstr>What did I learn?</vt:lpstr>
      <vt:lpstr>Wishlist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Quentin</dc:creator>
  <cp:lastModifiedBy>Quentin Loree</cp:lastModifiedBy>
  <cp:revision>4</cp:revision>
  <dcterms:created xsi:type="dcterms:W3CDTF">2024-12-03T05:56:43Z</dcterms:created>
  <dcterms:modified xsi:type="dcterms:W3CDTF">2024-12-03T07:55:33Z</dcterms:modified>
</cp:coreProperties>
</file>